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6.webp" ContentType="image/webp"/>
  <Override PartName="/ppt/media/image42.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28"/>
  </p:notesMasterIdLst>
  <p:handoutMasterIdLst>
    <p:handoutMasterId r:id="rId29"/>
  </p:handoutMasterIdLst>
  <p:sldIdLst>
    <p:sldId id="256" r:id="rId4"/>
    <p:sldId id="257" r:id="rId5"/>
    <p:sldId id="261" r:id="rId6"/>
    <p:sldId id="382" r:id="rId7"/>
    <p:sldId id="463" r:id="rId8"/>
    <p:sldId id="464" r:id="rId9"/>
    <p:sldId id="386" r:id="rId10"/>
    <p:sldId id="298" r:id="rId11"/>
    <p:sldId id="262" r:id="rId12"/>
    <p:sldId id="272" r:id="rId13"/>
    <p:sldId id="426" r:id="rId14"/>
    <p:sldId id="308" r:id="rId15"/>
    <p:sldId id="267" r:id="rId16"/>
    <p:sldId id="343" r:id="rId17"/>
    <p:sldId id="344" r:id="rId18"/>
    <p:sldId id="266" r:id="rId19"/>
    <p:sldId id="384" r:id="rId20"/>
    <p:sldId id="299" r:id="rId21"/>
    <p:sldId id="271" r:id="rId22"/>
    <p:sldId id="480" r:id="rId23"/>
    <p:sldId id="484" r:id="rId24"/>
    <p:sldId id="483" r:id="rId25"/>
    <p:sldId id="273" r:id="rId26"/>
    <p:sldId id="260" r:id="rId27"/>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3" userDrawn="1">
          <p15:clr>
            <a:srgbClr val="A4A3A4"/>
          </p15:clr>
        </p15:guide>
        <p15:guide id="2" pos="7256" userDrawn="1">
          <p15:clr>
            <a:srgbClr val="A4A3A4"/>
          </p15:clr>
        </p15:guide>
        <p15:guide id="3" orient="horz" pos="654" userDrawn="1">
          <p15:clr>
            <a:srgbClr val="A4A3A4"/>
          </p15:clr>
        </p15:guide>
        <p15:guide id="4" orient="horz" pos="712" userDrawn="1">
          <p15:clr>
            <a:srgbClr val="A4A3A4"/>
          </p15:clr>
        </p15:guide>
        <p15:guide id="5" orient="horz" pos="3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6FF"/>
    <a:srgbClr val="7B5BE2"/>
    <a:srgbClr val="8D43DF"/>
    <a:srgbClr val="3072EA"/>
    <a:srgbClr val="2B90F3"/>
    <a:srgbClr val="1DCDCA"/>
    <a:srgbClr val="10A4F8"/>
    <a:srgbClr val="9049E1"/>
    <a:srgbClr val="6096E6"/>
    <a:srgbClr val="38A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3" autoAdjust="0"/>
    <p:restoredTop sz="94660"/>
  </p:normalViewPr>
  <p:slideViewPr>
    <p:cSldViewPr snapToGrid="0" showGuides="1">
      <p:cViewPr>
        <p:scale>
          <a:sx n="66" d="100"/>
          <a:sy n="66" d="100"/>
        </p:scale>
        <p:origin x="422" y="245"/>
      </p:cViewPr>
      <p:guideLst>
        <p:guide pos="413"/>
        <p:guide pos="7256"/>
        <p:guide orient="horz" pos="654"/>
        <p:guide orient="horz" pos="712"/>
        <p:guide orient="horz" pos="3936"/>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76.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6" Type="http://schemas.openxmlformats.org/officeDocument/2006/relationships/image" Target="../media/image9.emf"/><Relationship Id="rId5" Type="http://schemas.openxmlformats.org/officeDocument/2006/relationships/image" Target="../media/image1.pn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9.emf"/><Relationship Id="rId5" Type="http://schemas.openxmlformats.org/officeDocument/2006/relationships/image" Target="../media/image1.pn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bg>
      <p:bgPr>
        <a:solidFill>
          <a:srgbClr val="FFFFFF"/>
        </a:solid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39" name="Picture 70_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40" name="矩形 39"/>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929640" y="1422350"/>
            <a:ext cx="12847320" cy="3695700"/>
            <a:chOff x="-998220" y="1424940"/>
            <a:chExt cx="12672060" cy="3695700"/>
          </a:xfrm>
        </p:grpSpPr>
        <p:sp>
          <p:nvSpPr>
            <p:cNvPr id="7" name="矩形: 圆角 6"/>
            <p:cNvSpPr/>
            <p:nvPr/>
          </p:nvSpPr>
          <p:spPr>
            <a:xfrm>
              <a:off x="-998220" y="1424940"/>
              <a:ext cx="3319520" cy="263979"/>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208344" y="1688919"/>
              <a:ext cx="3319520"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08344" y="1952897"/>
              <a:ext cx="4283034"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147061" y="2216876"/>
              <a:ext cx="7994088"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圆角 10"/>
            <p:cNvSpPr/>
            <p:nvPr/>
          </p:nvSpPr>
          <p:spPr>
            <a:xfrm>
              <a:off x="-147062" y="2216876"/>
              <a:ext cx="4998008" cy="263979"/>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47061" y="2480854"/>
              <a:ext cx="11044643"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圆角 12"/>
            <p:cNvSpPr/>
            <p:nvPr/>
          </p:nvSpPr>
          <p:spPr>
            <a:xfrm>
              <a:off x="-147061" y="2480854"/>
              <a:ext cx="6904604" cy="263979"/>
            </a:xfrm>
            <a:prstGeom prst="roundRect">
              <a:avLst>
                <a:gd name="adj" fmla="val 50000"/>
              </a:avLst>
            </a:prstGeom>
            <a:gradFill flip="none" rotWithShape="1">
              <a:gsLst>
                <a:gs pos="0">
                  <a:srgbClr val="6662E6"/>
                </a:gs>
                <a:gs pos="100000">
                  <a:srgbClr val="18AEFD"/>
                </a:gs>
              </a:gsLst>
              <a:lin ang="0" scaled="1"/>
              <a:tileRect/>
            </a:gra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圆角 13"/>
            <p:cNvSpPr/>
            <p:nvPr/>
          </p:nvSpPr>
          <p:spPr>
            <a:xfrm>
              <a:off x="-147061" y="2480854"/>
              <a:ext cx="2676045"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圆角 14"/>
            <p:cNvSpPr/>
            <p:nvPr/>
          </p:nvSpPr>
          <p:spPr>
            <a:xfrm>
              <a:off x="-147061" y="2744833"/>
              <a:ext cx="11820901" cy="263979"/>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圆角 15"/>
            <p:cNvSpPr/>
            <p:nvPr/>
          </p:nvSpPr>
          <p:spPr>
            <a:xfrm>
              <a:off x="-147061" y="3008811"/>
              <a:ext cx="11405535" cy="263979"/>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圆角 16"/>
            <p:cNvSpPr/>
            <p:nvPr/>
          </p:nvSpPr>
          <p:spPr>
            <a:xfrm>
              <a:off x="-147061" y="3272790"/>
              <a:ext cx="10813128" cy="263979"/>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圆角 17"/>
            <p:cNvSpPr/>
            <p:nvPr/>
          </p:nvSpPr>
          <p:spPr>
            <a:xfrm>
              <a:off x="-208344" y="3536769"/>
              <a:ext cx="6904604" cy="263979"/>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圆角 18"/>
            <p:cNvSpPr/>
            <p:nvPr/>
          </p:nvSpPr>
          <p:spPr>
            <a:xfrm>
              <a:off x="-208344" y="3536769"/>
              <a:ext cx="2676045"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圆角 19"/>
            <p:cNvSpPr/>
            <p:nvPr/>
          </p:nvSpPr>
          <p:spPr>
            <a:xfrm>
              <a:off x="-147062" y="3800747"/>
              <a:ext cx="7994089" cy="263979"/>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圆角 20"/>
            <p:cNvSpPr/>
            <p:nvPr/>
          </p:nvSpPr>
          <p:spPr>
            <a:xfrm>
              <a:off x="-153871" y="3800747"/>
              <a:ext cx="6312198" cy="263979"/>
            </a:xfrm>
            <a:prstGeom prst="roundRect">
              <a:avLst>
                <a:gd name="adj" fmla="val 50000"/>
              </a:avLst>
            </a:prstGeom>
            <a:gradFill flip="none" rotWithShape="1">
              <a:gsLst>
                <a:gs pos="0">
                  <a:srgbClr val="6E86D5"/>
                </a:gs>
                <a:gs pos="100000">
                  <a:srgbClr val="5D9CDB"/>
                </a:gs>
              </a:gsLst>
              <a:lin ang="0" scaled="1"/>
              <a:tileRect/>
            </a:gra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圆角 21"/>
            <p:cNvSpPr/>
            <p:nvPr/>
          </p:nvSpPr>
          <p:spPr>
            <a:xfrm>
              <a:off x="-153871" y="3800747"/>
              <a:ext cx="4310273" cy="263979"/>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圆角 22"/>
            <p:cNvSpPr/>
            <p:nvPr/>
          </p:nvSpPr>
          <p:spPr>
            <a:xfrm>
              <a:off x="-147062" y="4064726"/>
              <a:ext cx="2968845" cy="263979"/>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圆角 23"/>
            <p:cNvSpPr/>
            <p:nvPr/>
          </p:nvSpPr>
          <p:spPr>
            <a:xfrm>
              <a:off x="-153871" y="4328704"/>
              <a:ext cx="2968845" cy="263979"/>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矩形: 圆角 24"/>
            <p:cNvSpPr/>
            <p:nvPr/>
          </p:nvSpPr>
          <p:spPr>
            <a:xfrm>
              <a:off x="-147062" y="4592683"/>
              <a:ext cx="4221751" cy="263979"/>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圆角 25"/>
            <p:cNvSpPr/>
            <p:nvPr/>
          </p:nvSpPr>
          <p:spPr>
            <a:xfrm>
              <a:off x="-147062" y="4856661"/>
              <a:ext cx="2403675" cy="26397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userDrawn="1">
            <p:ph type="title" hasCustomPrompt="1"/>
          </p:nvPr>
        </p:nvSpPr>
        <p:spPr>
          <a:xfrm>
            <a:off x="1790272" y="2567528"/>
            <a:ext cx="8748616" cy="1058088"/>
          </a:xfrm>
          <a:prstGeom prst="roundRect">
            <a:avLst>
              <a:gd name="adj" fmla="val 50000"/>
            </a:avLst>
          </a:prstGeom>
          <a:solidFill>
            <a:schemeClr val="bg1"/>
          </a:solidFill>
          <a:effectLst>
            <a:outerShdw blurRad="381000" sx="105000" sy="105000" algn="ctr" rotWithShape="0">
              <a:srgbClr val="000000">
                <a:alpha val="15000"/>
              </a:srgbClr>
            </a:outerShdw>
          </a:effectLst>
        </p:spPr>
        <p:txBody>
          <a:bodyPr wrap="none" anchor="ctr">
            <a:normAutofit/>
          </a:bodyPr>
          <a:lstStyle>
            <a:lvl1pPr marL="0" algn="ctr" defTabSz="914400" rtl="0" eaLnBrk="1" latinLnBrk="0" hangingPunct="1">
              <a:defRPr lang="zh-CN" altLang="en-US" sz="4400" b="1" kern="1200">
                <a:solidFill>
                  <a:schemeClr val="tx1"/>
                </a:solidFill>
                <a:latin typeface="+mj-ea"/>
                <a:ea typeface="+mj-ea"/>
                <a:cs typeface="+mj-ea"/>
              </a:defRPr>
            </a:lvl1pPr>
          </a:lstStyle>
          <a:p>
            <a:r>
              <a:rPr lang="zh-CN" altLang="en-US"/>
              <a:t>任务标题</a:t>
            </a:r>
            <a:endParaRPr lang="zh-CN" altLang="en-US"/>
          </a:p>
        </p:txBody>
      </p:sp>
      <p:sp>
        <p:nvSpPr>
          <p:cNvPr id="33" name="Oval 30_1" hidden="1"/>
          <p:cNvSpPr/>
          <p:nvPr userDrawn="1"/>
        </p:nvSpPr>
        <p:spPr>
          <a:xfrm>
            <a:off x="10580421" y="223490"/>
            <a:ext cx="1164591" cy="1164591"/>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rgbClr val="FFFFFF"/>
              </a:solidFill>
            </a:endParaRPr>
          </a:p>
        </p:txBody>
      </p:sp>
      <p:sp>
        <p:nvSpPr>
          <p:cNvPr id="47" name="文本占位符 46"/>
          <p:cNvSpPr>
            <a:spLocks noGrp="1"/>
          </p:cNvSpPr>
          <p:nvPr>
            <p:ph type="body" sz="quarter" idx="10" hasCustomPrompt="1"/>
          </p:nvPr>
        </p:nvSpPr>
        <p:spPr>
          <a:xfrm>
            <a:off x="3514752" y="5055186"/>
            <a:ext cx="5162496" cy="655048"/>
          </a:xfrm>
          <a:prstGeom prst="roundRect">
            <a:avLst>
              <a:gd name="adj" fmla="val 50000"/>
            </a:avLst>
          </a:prstGeom>
          <a:gradFill>
            <a:gsLst>
              <a:gs pos="0">
                <a:srgbClr val="0DA4F8"/>
              </a:gs>
              <a:gs pos="100000">
                <a:srgbClr val="2F6CE7"/>
              </a:gs>
            </a:gsLst>
            <a:lin ang="0" scaled="1"/>
          </a:gradFill>
        </p:spPr>
        <p:txBody>
          <a:bodyPr anchor="ctr"/>
          <a:lstStyle>
            <a:lvl1pPr marL="0" indent="0" algn="ctr">
              <a:buNone/>
              <a:defRPr lang="zh-CN" altLang="en-US" sz="1800" b="1" kern="1200">
                <a:solidFill>
                  <a:schemeClr val="bg1"/>
                </a:solidFill>
                <a:latin typeface="+mn-lt"/>
                <a:ea typeface="+mn-ea"/>
                <a:cs typeface="+mn-ea"/>
              </a:defRPr>
            </a:lvl1pPr>
          </a:lstStyle>
          <a:p>
            <a:pPr lvl="0"/>
            <a:r>
              <a:rPr lang="zh-CN" altLang="en-US" sz="1800" b="1" kern="1200">
                <a:solidFill>
                  <a:schemeClr val="bg1"/>
                </a:solidFill>
                <a:latin typeface="+mn-lt"/>
                <a:ea typeface="+mn-ea"/>
                <a:cs typeface="+mn-ea"/>
              </a:rPr>
              <a:t>项目名称</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1" name="矩形 60"/>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userDrawn="1"/>
        </p:nvGrpSpPr>
        <p:grpSpPr>
          <a:xfrm>
            <a:off x="0" y="-1"/>
            <a:ext cx="12210680" cy="6858000"/>
            <a:chOff x="0" y="-1"/>
            <a:chExt cx="12210680" cy="6858000"/>
          </a:xfrm>
        </p:grpSpPr>
        <p:pic>
          <p:nvPicPr>
            <p:cNvPr id="63" name="图片 6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64" name="Picture 70_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65" name="矩形 64"/>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userDrawn="1"/>
        </p:nvGrpSpPr>
        <p:grpSpPr>
          <a:xfrm>
            <a:off x="-985520" y="1047840"/>
            <a:ext cx="12847320" cy="4381435"/>
            <a:chOff x="-909320" y="1047840"/>
            <a:chExt cx="12847320" cy="4381435"/>
          </a:xfrm>
        </p:grpSpPr>
        <p:sp>
          <p:nvSpPr>
            <p:cNvPr id="67" name="矩形: 圆角 66"/>
            <p:cNvSpPr/>
            <p:nvPr/>
          </p:nvSpPr>
          <p:spPr>
            <a:xfrm>
              <a:off x="-909320" y="1047840"/>
              <a:ext cx="3365430" cy="312960"/>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108520" y="1360800"/>
              <a:ext cx="3365430"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108520" y="1673759"/>
              <a:ext cx="4342270" cy="312960"/>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a:off x="-46389" y="1986719"/>
              <a:ext cx="8104650"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46390" y="1986719"/>
              <a:ext cx="5067133" cy="312960"/>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a:off x="-46389" y="2299678"/>
              <a:ext cx="11197395"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圆角 72"/>
            <p:cNvSpPr/>
            <p:nvPr/>
          </p:nvSpPr>
          <p:spPr>
            <a:xfrm>
              <a:off x="-46389" y="2299678"/>
              <a:ext cx="7000098" cy="312960"/>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圆角 73"/>
            <p:cNvSpPr/>
            <p:nvPr/>
          </p:nvSpPr>
          <p:spPr>
            <a:xfrm>
              <a:off x="-46389" y="2299678"/>
              <a:ext cx="2713056" cy="312960"/>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圆角 74"/>
            <p:cNvSpPr/>
            <p:nvPr/>
          </p:nvSpPr>
          <p:spPr>
            <a:xfrm>
              <a:off x="-46389" y="2612638"/>
              <a:ext cx="11984389" cy="312960"/>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圆角 75"/>
            <p:cNvSpPr/>
            <p:nvPr/>
          </p:nvSpPr>
          <p:spPr>
            <a:xfrm>
              <a:off x="-46389" y="2925597"/>
              <a:ext cx="11563278" cy="312960"/>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矩形: 圆角 97"/>
            <p:cNvSpPr/>
            <p:nvPr/>
          </p:nvSpPr>
          <p:spPr>
            <a:xfrm>
              <a:off x="-46389" y="3238558"/>
              <a:ext cx="10962678" cy="312960"/>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矩形: 圆角 99"/>
            <p:cNvSpPr/>
            <p:nvPr/>
          </p:nvSpPr>
          <p:spPr>
            <a:xfrm>
              <a:off x="-108520" y="3551518"/>
              <a:ext cx="7000098" cy="312960"/>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1" name="矩形: 圆角 100"/>
            <p:cNvSpPr/>
            <p:nvPr/>
          </p:nvSpPr>
          <p:spPr>
            <a:xfrm>
              <a:off x="-108520" y="3551518"/>
              <a:ext cx="2713056" cy="312960"/>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矩形: 圆角 103"/>
            <p:cNvSpPr/>
            <p:nvPr/>
          </p:nvSpPr>
          <p:spPr>
            <a:xfrm>
              <a:off x="-46390" y="3864477"/>
              <a:ext cx="8104651" cy="312960"/>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矩形: 圆角 104"/>
            <p:cNvSpPr/>
            <p:nvPr/>
          </p:nvSpPr>
          <p:spPr>
            <a:xfrm>
              <a:off x="-53293" y="3864477"/>
              <a:ext cx="6399498" cy="312960"/>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6" name="矩形: 圆角 105"/>
            <p:cNvSpPr/>
            <p:nvPr/>
          </p:nvSpPr>
          <p:spPr>
            <a:xfrm>
              <a:off x="-53293" y="3864477"/>
              <a:ext cx="4369886" cy="312960"/>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7" name="矩形: 圆角 106"/>
            <p:cNvSpPr/>
            <p:nvPr/>
          </p:nvSpPr>
          <p:spPr>
            <a:xfrm>
              <a:off x="-46390" y="4177437"/>
              <a:ext cx="3009905" cy="312960"/>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8" name="矩形: 圆角 107"/>
            <p:cNvSpPr/>
            <p:nvPr/>
          </p:nvSpPr>
          <p:spPr>
            <a:xfrm>
              <a:off x="-53293" y="4490396"/>
              <a:ext cx="3009905" cy="312960"/>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9" name="矩形: 圆角 108"/>
            <p:cNvSpPr/>
            <p:nvPr/>
          </p:nvSpPr>
          <p:spPr>
            <a:xfrm>
              <a:off x="-46390" y="4803356"/>
              <a:ext cx="4280140" cy="312960"/>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0" name="矩形: 圆角 109"/>
            <p:cNvSpPr/>
            <p:nvPr/>
          </p:nvSpPr>
          <p:spPr>
            <a:xfrm>
              <a:off x="-46390" y="5116315"/>
              <a:ext cx="2436919" cy="312960"/>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1" name="文本占位符 8"/>
          <p:cNvSpPr>
            <a:spLocks noGrp="1"/>
          </p:cNvSpPr>
          <p:nvPr>
            <p:ph type="body" sz="quarter" idx="31" hasCustomPrompt="1"/>
          </p:nvPr>
        </p:nvSpPr>
        <p:spPr>
          <a:xfrm>
            <a:off x="2870200" y="2143199"/>
            <a:ext cx="6451600" cy="1839858"/>
          </a:xfrm>
          <a:prstGeom prst="roundRect">
            <a:avLst>
              <a:gd name="adj" fmla="val 50000"/>
            </a:avLst>
          </a:prstGeom>
          <a:solidFill>
            <a:schemeClr val="bg2"/>
          </a:solidFill>
          <a:effectLst>
            <a:outerShdw blurRad="381000" sx="105000" sy="105000" algn="ctr" rotWithShape="0">
              <a:srgbClr val="000000">
                <a:alpha val="15000"/>
              </a:srgbClr>
            </a:outerShdw>
          </a:effectLst>
        </p:spPr>
        <p:txBody>
          <a:bodyPr anchor="ctr"/>
          <a:lstStyle>
            <a:lvl1pPr marL="0" indent="0" algn="ctr" defTabSz="913765" rtl="0" eaLnBrk="1" latinLnBrk="0" hangingPunct="1">
              <a:lnSpc>
                <a:spcPct val="90000"/>
              </a:lnSpc>
              <a:spcBef>
                <a:spcPct val="0"/>
              </a:spcBef>
              <a:buNone/>
              <a:defRPr lang="zh-CN" altLang="en-US" sz="2800" b="1" kern="1200" spc="150">
                <a:solidFill>
                  <a:schemeClr val="accent1"/>
                </a:solidFill>
                <a:latin typeface="微软雅黑" panose="020B0503020204020204" charset="-122"/>
                <a:ea typeface="微软雅黑" panose="020B0503020204020204" charset="-122"/>
                <a:cs typeface="+mn-ea"/>
              </a:defRPr>
            </a:lvl1pPr>
          </a:lstStyle>
          <a:p>
            <a:pPr marL="0" marR="0" lvl="0" indent="0" algn="ctr" defTabSz="913765" rtl="0" eaLnBrk="1" fontAlgn="auto" latinLnBrk="0" hangingPunct="1">
              <a:lnSpc>
                <a:spcPct val="90000"/>
              </a:lnSpc>
              <a:spcBef>
                <a:spcPct val="0"/>
              </a:spcBef>
              <a:spcAft>
                <a:spcPts val="0"/>
              </a:spcAft>
              <a:buClrTx/>
              <a:buSzTx/>
              <a:buFont typeface="Arial" panose="020B0604020202020204" pitchFamily="34" charset="0"/>
              <a:buNone/>
              <a:defRPr/>
            </a:pPr>
            <a:r>
              <a:rPr lang="zh-CN" altLang="en-US"/>
              <a:t>节标题</a:t>
            </a:r>
            <a:endParaRPr lang="zh-CN" altLang="en-US"/>
          </a:p>
          <a:p>
            <a:pPr lvl="0"/>
            <a:endParaRPr lang="zh-CN" altLang="en-US" dirty="0"/>
          </a:p>
        </p:txBody>
      </p:sp>
      <p:cxnSp>
        <p:nvCxnSpPr>
          <p:cNvPr id="112" name="直接连接符 111"/>
          <p:cNvCxnSpPr/>
          <p:nvPr userDrawn="1"/>
        </p:nvCxnSpPr>
        <p:spPr>
          <a:xfrm>
            <a:off x="4582574" y="3676217"/>
            <a:ext cx="771525"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6909772" y="3676217"/>
            <a:ext cx="771525"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4" name="文本占位符 10"/>
          <p:cNvSpPr>
            <a:spLocks noGrp="1"/>
          </p:cNvSpPr>
          <p:nvPr>
            <p:ph type="body" sz="quarter" idx="13" hasCustomPrompt="1"/>
          </p:nvPr>
        </p:nvSpPr>
        <p:spPr>
          <a:xfrm>
            <a:off x="5541812" y="3479652"/>
            <a:ext cx="1180247" cy="393130"/>
          </a:xfrm>
          <a:prstGeom prst="rect">
            <a:avLst/>
          </a:prstGeom>
        </p:spPr>
        <p:txBody>
          <a:bodyPr anchor="ctr"/>
          <a:lstStyle>
            <a:lvl1pPr marL="0" indent="0" algn="ctr">
              <a:buNone/>
              <a:defRPr sz="1800">
                <a:solidFill>
                  <a:schemeClr val="tx1">
                    <a:lumMod val="50000"/>
                    <a:lumOff val="50000"/>
                  </a:schemeClr>
                </a:solidFill>
                <a:latin typeface="+mn-lt"/>
                <a:ea typeface="宋体" panose="0201060003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PART  01</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FFFFF"/>
        </a:solidFill>
        <a:effectLst/>
      </p:bgPr>
    </p:bg>
    <p:spTree>
      <p:nvGrpSpPr>
        <p:cNvPr id="1" name=""/>
        <p:cNvGrpSpPr/>
        <p:nvPr/>
      </p:nvGrpSpPr>
      <p:grpSpPr>
        <a:xfrm>
          <a:off x="0" y="0"/>
          <a:ext cx="0" cy="0"/>
          <a:chOff x="0" y="0"/>
          <a:chExt cx="0" cy="0"/>
        </a:xfrm>
      </p:grpSpPr>
      <p:pic>
        <p:nvPicPr>
          <p:cNvPr id="2" name="图片 1" descr="图片2"/>
          <p:cNvPicPr>
            <a:picLocks noChangeAspect="1"/>
          </p:cNvPicPr>
          <p:nvPr userDrawn="1"/>
        </p:nvPicPr>
        <p:blipFill>
          <a:blip r:embed="rId2"/>
          <a:stretch>
            <a:fillRect/>
          </a:stretch>
        </p:blipFill>
        <p:spPr>
          <a:xfrm>
            <a:off x="0" y="0"/>
            <a:ext cx="12192000" cy="6863715"/>
          </a:xfrm>
          <a:prstGeom prst="rect">
            <a:avLst/>
          </a:prstGeom>
        </p:spPr>
      </p:pic>
      <p:sp>
        <p:nvSpPr>
          <p:cNvPr id="24" name="标题 23"/>
          <p:cNvSpPr>
            <a:spLocks noGrp="1"/>
          </p:cNvSpPr>
          <p:nvPr>
            <p:ph type="title"/>
          </p:nvPr>
        </p:nvSpPr>
        <p:spPr>
          <a:xfrm>
            <a:off x="2682240" y="365125"/>
            <a:ext cx="6827520" cy="765175"/>
          </a:xfrm>
          <a:prstGeom prst="rect">
            <a:avLst/>
          </a:prstGeom>
        </p:spPr>
        <p:txBody>
          <a:bodyPr anchor="ctr"/>
          <a:lstStyle>
            <a:lvl1pPr algn="ctr">
              <a:defRPr sz="3200" b="1">
                <a:solidFill>
                  <a:schemeClr val="accent1"/>
                </a:solidFill>
              </a:defRPr>
            </a:lvl1p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2">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标题 54"/>
          <p:cNvSpPr>
            <a:spLocks noGrp="1"/>
          </p:cNvSpPr>
          <p:nvPr>
            <p:ph type="title"/>
          </p:nvPr>
        </p:nvSpPr>
        <p:spPr>
          <a:xfrm>
            <a:off x="1654583" y="386828"/>
            <a:ext cx="9630730" cy="641872"/>
          </a:xfrm>
          <a:prstGeom prst="rect">
            <a:avLst/>
          </a:prstGeom>
        </p:spPr>
        <p:txBody>
          <a:bodyPr anchor="ctr"/>
          <a:lstStyle>
            <a:lvl1pPr>
              <a:defRPr sz="3200" b="1">
                <a:solidFill>
                  <a:schemeClr val="accent1"/>
                </a:solidFill>
              </a:defRPr>
            </a:lvl1pPr>
          </a:lstStyle>
          <a:p>
            <a:r>
              <a:rPr lang="zh-CN" altLang="en-US"/>
              <a:t>单击此处编辑母版标题样式</a:t>
            </a:r>
            <a:endParaRPr lang="zh-CN" altLang="en-US"/>
          </a:p>
        </p:txBody>
      </p:sp>
      <p:pic>
        <p:nvPicPr>
          <p:cNvPr id="56" name="图片 55"/>
          <p:cNvPicPr>
            <a:picLocks noChangeAspect="1"/>
          </p:cNvPicPr>
          <p:nvPr userDrawn="1"/>
        </p:nvPicPr>
        <p:blipFill rotWithShape="1">
          <a:blip r:embed="rId2"/>
          <a:srcRect l="68659"/>
          <a:stretch>
            <a:fillRect/>
          </a:stretch>
        </p:blipFill>
        <p:spPr>
          <a:xfrm>
            <a:off x="0" y="-166065"/>
            <a:ext cx="1425758" cy="15758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grpSp>
        <p:nvGrpSpPr>
          <p:cNvPr id="40" name="组合 39" hidden="1"/>
          <p:cNvGrpSpPr/>
          <p:nvPr userDrawn="1"/>
        </p:nvGrpSpPr>
        <p:grpSpPr>
          <a:xfrm>
            <a:off x="1075235" y="1895069"/>
            <a:ext cx="10041531" cy="2457488"/>
            <a:chOff x="660400" y="1908479"/>
            <a:chExt cx="10041531" cy="2457488"/>
          </a:xfrm>
        </p:grpSpPr>
        <p:sp>
          <p:nvSpPr>
            <p:cNvPr id="41" name="文本框 40"/>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42" name="文本框 41"/>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43" name="文本框 42"/>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grpSp>
        <p:nvGrpSpPr>
          <p:cNvPr id="73" name="Group 39_1" hidden="1"/>
          <p:cNvGrpSpPr/>
          <p:nvPr userDrawn="1"/>
        </p:nvGrpSpPr>
        <p:grpSpPr>
          <a:xfrm>
            <a:off x="1075235" y="1895069"/>
            <a:ext cx="10041531" cy="2457488"/>
            <a:chOff x="660400" y="1908479"/>
            <a:chExt cx="10041531" cy="2457488"/>
          </a:xfrm>
        </p:grpSpPr>
        <p:sp>
          <p:nvSpPr>
            <p:cNvPr id="74" name="文本框 73"/>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75" name="文本框 74"/>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76" name="文本框 75"/>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sp>
        <p:nvSpPr>
          <p:cNvPr id="79" name="矩形 7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底图">
    <p:spTree>
      <p:nvGrpSpPr>
        <p:cNvPr id="1" name=""/>
        <p:cNvGrpSpPr/>
        <p:nvPr/>
      </p:nvGrpSpPr>
      <p:grpSpPr>
        <a:xfrm>
          <a:off x="0" y="0"/>
          <a:ext cx="0" cy="0"/>
          <a:chOff x="0" y="0"/>
          <a:chExt cx="0" cy="0"/>
        </a:xfrm>
      </p:grpSpPr>
      <p:grpSp>
        <p:nvGrpSpPr>
          <p:cNvPr id="40" name="组合 39" hidden="1"/>
          <p:cNvGrpSpPr/>
          <p:nvPr userDrawn="1"/>
        </p:nvGrpSpPr>
        <p:grpSpPr>
          <a:xfrm>
            <a:off x="1075235" y="1895069"/>
            <a:ext cx="10041531" cy="2457488"/>
            <a:chOff x="660400" y="1908479"/>
            <a:chExt cx="10041531" cy="2457488"/>
          </a:xfrm>
        </p:grpSpPr>
        <p:sp>
          <p:nvSpPr>
            <p:cNvPr id="41" name="文本框 40"/>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42" name="文本框 41"/>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43" name="文本框 42"/>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grpSp>
        <p:nvGrpSpPr>
          <p:cNvPr id="73" name="Group 39_1" hidden="1"/>
          <p:cNvGrpSpPr/>
          <p:nvPr userDrawn="1"/>
        </p:nvGrpSpPr>
        <p:grpSpPr>
          <a:xfrm>
            <a:off x="1075235" y="1895069"/>
            <a:ext cx="10041531" cy="2457488"/>
            <a:chOff x="660400" y="1908479"/>
            <a:chExt cx="10041531" cy="2457488"/>
          </a:xfrm>
        </p:grpSpPr>
        <p:sp>
          <p:nvSpPr>
            <p:cNvPr id="74" name="文本框 73"/>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75" name="文本框 74"/>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76" name="文本框 75"/>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sp>
        <p:nvSpPr>
          <p:cNvPr id="11" name="文本占位符 3"/>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单击此处编辑母版标题样式</a:t>
            </a:r>
            <a:endParaRPr lang="zh-CN" altLang="en-US" dirty="0"/>
          </a:p>
        </p:txBody>
      </p:sp>
      <p:sp>
        <p:nvSpPr>
          <p:cNvPr id="12" name="图片占位符 1"/>
          <p:cNvSpPr>
            <a:spLocks noGrp="1"/>
          </p:cNvSpPr>
          <p:nvPr>
            <p:ph type="pic" sz="quarter" idx="23"/>
          </p:nvPr>
        </p:nvSpPr>
        <p:spPr>
          <a:xfrm>
            <a:off x="2971799" y="1376486"/>
            <a:ext cx="8549857" cy="4511431"/>
          </a:xfrm>
          <a:prstGeom prst="rect">
            <a:avLst/>
          </a:prstGeom>
          <a:noFill/>
          <a:ln>
            <a:gradFill flip="none" rotWithShape="1">
              <a:gsLst>
                <a:gs pos="90000">
                  <a:schemeClr val="bg1">
                    <a:lumMod val="75000"/>
                  </a:schemeClr>
                </a:gs>
                <a:gs pos="90000">
                  <a:schemeClr val="bg1">
                    <a:lumMod val="75000"/>
                    <a:alpha val="0"/>
                  </a:schemeClr>
                </a:gs>
              </a:gsLst>
              <a:lin ang="10800000" scaled="1"/>
              <a:tileRect/>
            </a:gradFill>
          </a:ln>
          <a:effectLst/>
        </p:spPr>
        <p:txBody>
          <a:bodyPr/>
          <a:lstStyle/>
          <a:p>
            <a:endParaRPr lang="zh-CN" altLang="en-US" dirty="0"/>
          </a:p>
        </p:txBody>
      </p:sp>
      <p:sp>
        <p:nvSpPr>
          <p:cNvPr id="13" name="文本占位符 15"/>
          <p:cNvSpPr>
            <a:spLocks noGrp="1"/>
          </p:cNvSpPr>
          <p:nvPr>
            <p:ph type="body" sz="quarter" idx="25"/>
          </p:nvPr>
        </p:nvSpPr>
        <p:spPr>
          <a:xfrm>
            <a:off x="657640" y="1376486"/>
            <a:ext cx="6108920" cy="4511431"/>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gradFill flip="none" rotWithShape="1">
            <a:gsLst>
              <a:gs pos="40000">
                <a:schemeClr val="bg1"/>
              </a:gs>
              <a:gs pos="100000">
                <a:schemeClr val="bg1">
                  <a:alpha val="0"/>
                </a:schemeClr>
              </a:gs>
            </a:gsLst>
            <a:lin ang="0" scaled="1"/>
            <a:tileRect/>
          </a:gradFill>
          <a:ln>
            <a:gradFill flip="none" rotWithShape="1">
              <a:gsLst>
                <a:gs pos="90000">
                  <a:schemeClr val="bg1">
                    <a:lumMod val="75000"/>
                  </a:schemeClr>
                </a:gs>
                <a:gs pos="90000">
                  <a:schemeClr val="bg1">
                    <a:lumMod val="75000"/>
                    <a:alpha val="0"/>
                  </a:schemeClr>
                </a:gs>
              </a:gsLst>
              <a:lin ang="0" scaled="1"/>
              <a:tileRect/>
            </a:gradFill>
          </a:ln>
        </p:spPr>
        <p:txBody>
          <a:bodyPr wrap="square">
            <a:noAutofit/>
          </a:bodyPr>
          <a:lstStyle>
            <a:lvl1pPr marL="0" indent="0">
              <a:buNone/>
              <a:defRPr sz="100">
                <a:noFill/>
              </a:defRPr>
            </a:lvl1pPr>
          </a:lstStyle>
          <a:p>
            <a:pPr lvl="0"/>
            <a:endParaRPr lang="zh-CN" altLang="en-US" dirty="0"/>
          </a:p>
        </p:txBody>
      </p:sp>
      <p:sp>
        <p:nvSpPr>
          <p:cNvPr id="14" name="文本占位符 14"/>
          <p:cNvSpPr>
            <a:spLocks noGrp="1"/>
          </p:cNvSpPr>
          <p:nvPr>
            <p:ph type="body" sz="quarter" idx="24"/>
          </p:nvPr>
        </p:nvSpPr>
        <p:spPr>
          <a:xfrm>
            <a:off x="657642" y="1965958"/>
            <a:ext cx="4767798" cy="3332482"/>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5" name="文本占位符 16"/>
          <p:cNvSpPr>
            <a:spLocks noGrp="1"/>
          </p:cNvSpPr>
          <p:nvPr>
            <p:ph type="body" sz="quarter" idx="26" hasCustomPrompt="1"/>
          </p:nvPr>
        </p:nvSpPr>
        <p:spPr>
          <a:xfrm>
            <a:off x="1069120" y="2454211"/>
            <a:ext cx="3883880"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希望右图带色块色</a:t>
            </a:r>
            <a:endParaRPr lang="zh-CN" altLang="en-US" dirty="0"/>
          </a:p>
        </p:txBody>
      </p:sp>
      <p:sp>
        <p:nvSpPr>
          <p:cNvPr id="16" name="文本占位符 17"/>
          <p:cNvSpPr>
            <a:spLocks noGrp="1"/>
          </p:cNvSpPr>
          <p:nvPr>
            <p:ph type="body" sz="quarter" idx="27" hasCustomPrompt="1"/>
          </p:nvPr>
        </p:nvSpPr>
        <p:spPr>
          <a:xfrm>
            <a:off x="1069120" y="3416861"/>
            <a:ext cx="3883880" cy="1393330"/>
          </a:xfrm>
          <a:prstGeom prst="rect">
            <a:avLst/>
          </a:prstGeom>
        </p:spPr>
        <p:txBody>
          <a:bodyPr vert="horz" wrap="square" lIns="91440" tIns="45720" rIns="91440" bIns="45720" anchor="t" anchorCtr="0">
            <a:norm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1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endParaRPr lang="zh-CN" altLang="en-US" dirty="0"/>
          </a:p>
        </p:txBody>
      </p:sp>
      <p:sp>
        <p:nvSpPr>
          <p:cNvPr id="17" name="文本占位符 22"/>
          <p:cNvSpPr>
            <a:spLocks noGrp="1"/>
          </p:cNvSpPr>
          <p:nvPr>
            <p:ph type="body" sz="quarter" idx="28"/>
          </p:nvPr>
        </p:nvSpPr>
        <p:spPr>
          <a:xfrm>
            <a:off x="1160564" y="3213036"/>
            <a:ext cx="821792" cy="6350"/>
          </a:xfrm>
          <a:custGeom>
            <a:avLst/>
            <a:gdLst>
              <a:gd name="connsiteX0" fmla="*/ 0 w 821792"/>
              <a:gd name="connsiteY0" fmla="*/ 0 h 6350"/>
              <a:gd name="connsiteX1" fmla="*/ 821792 w 821792"/>
              <a:gd name="connsiteY1" fmla="*/ 0 h 6350"/>
              <a:gd name="connsiteX2" fmla="*/ 821792 w 821792"/>
              <a:gd name="connsiteY2" fmla="*/ 6350 h 6350"/>
              <a:gd name="connsiteX3" fmla="*/ 0 w 821792"/>
              <a:gd name="connsiteY3" fmla="*/ 6350 h 6350"/>
            </a:gdLst>
            <a:ahLst/>
            <a:cxnLst>
              <a:cxn ang="0">
                <a:pos x="connsiteX0" y="connsiteY0"/>
              </a:cxn>
              <a:cxn ang="0">
                <a:pos x="connsiteX1" y="connsiteY1"/>
              </a:cxn>
              <a:cxn ang="0">
                <a:pos x="connsiteX2" y="connsiteY2"/>
              </a:cxn>
              <a:cxn ang="0">
                <a:pos x="connsiteX3" y="connsiteY3"/>
              </a:cxn>
            </a:cxnLst>
            <a:rect l="l" t="t" r="r" b="b"/>
            <a:pathLst>
              <a:path w="821792" h="6350">
                <a:moveTo>
                  <a:pt x="0" y="0"/>
                </a:moveTo>
                <a:lnTo>
                  <a:pt x="821792" y="0"/>
                </a:lnTo>
                <a:lnTo>
                  <a:pt x="821792" y="6350"/>
                </a:lnTo>
                <a:lnTo>
                  <a:pt x="0" y="6350"/>
                </a:lnTo>
                <a:close/>
              </a:path>
            </a:pathLst>
          </a:custGeom>
          <a:solidFill>
            <a:schemeClr val="bg1">
              <a:alpha val="50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一段内容4">
    <p:spTree>
      <p:nvGrpSpPr>
        <p:cNvPr id="1" name=""/>
        <p:cNvGrpSpPr/>
        <p:nvPr/>
      </p:nvGrpSpPr>
      <p:grpSpPr>
        <a:xfrm>
          <a:off x="0" y="0"/>
          <a:ext cx="0" cy="0"/>
          <a:chOff x="0" y="0"/>
          <a:chExt cx="0" cy="0"/>
        </a:xfrm>
      </p:grpSpPr>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endParaRPr lang="zh-CN" altLang="en-US" dirty="0"/>
          </a:p>
        </p:txBody>
      </p:sp>
      <p:sp>
        <p:nvSpPr>
          <p:cNvPr id="10" name="矩形 9"/>
          <p:cNvSpPr/>
          <p:nvPr userDrawn="1"/>
        </p:nvSpPr>
        <p:spPr>
          <a:xfrm>
            <a:off x="660400" y="1493520"/>
            <a:ext cx="10858500" cy="4277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占位符 8"/>
          <p:cNvSpPr>
            <a:spLocks noGrp="1"/>
          </p:cNvSpPr>
          <p:nvPr>
            <p:ph type="body" sz="quarter" idx="23" hasCustomPrompt="1"/>
          </p:nvPr>
        </p:nvSpPr>
        <p:spPr>
          <a:xfrm>
            <a:off x="2988494" y="2769338"/>
            <a:ext cx="8042219" cy="1725729"/>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a:t>
            </a:r>
            <a:endParaRPr lang="zh-CN" altLang="en-US" dirty="0"/>
          </a:p>
        </p:txBody>
      </p:sp>
      <p:sp>
        <p:nvSpPr>
          <p:cNvPr id="16" name="文本占位符 9"/>
          <p:cNvSpPr>
            <a:spLocks noGrp="1"/>
          </p:cNvSpPr>
          <p:nvPr>
            <p:ph type="body" sz="quarter" idx="24" hasCustomPrompt="1"/>
          </p:nvPr>
        </p:nvSpPr>
        <p:spPr>
          <a:xfrm>
            <a:off x="1304692" y="2117378"/>
            <a:ext cx="828905" cy="3029648"/>
          </a:xfrm>
          <a:prstGeom prst="rect">
            <a:avLst/>
          </a:prstGeom>
        </p:spPr>
        <p:txBody>
          <a:bodyPr vert="eaVert" wrap="square" lIns="91440" tIns="45720" rIns="91440" bIns="45720" anchor="ctr" anchorCtr="1">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写一点小标题</a:t>
            </a:r>
            <a:endParaRPr lang="zh-CN" altLang="en-US" dirty="0"/>
          </a:p>
        </p:txBody>
      </p:sp>
      <p:sp>
        <p:nvSpPr>
          <p:cNvPr id="18" name="文本占位符 15"/>
          <p:cNvSpPr>
            <a:spLocks noGrp="1"/>
          </p:cNvSpPr>
          <p:nvPr>
            <p:ph type="body" sz="quarter" idx="28"/>
          </p:nvPr>
        </p:nvSpPr>
        <p:spPr>
          <a:xfrm>
            <a:off x="2404746" y="2693848"/>
            <a:ext cx="6350" cy="1876704"/>
          </a:xfrm>
          <a:custGeom>
            <a:avLst/>
            <a:gdLst>
              <a:gd name="connsiteX0" fmla="*/ 0 w 1250531"/>
              <a:gd name="connsiteY0" fmla="*/ 519188 h 1876704"/>
              <a:gd name="connsiteX1" fmla="*/ 821792 w 1250531"/>
              <a:gd name="connsiteY1" fmla="*/ 519188 h 1876704"/>
              <a:gd name="connsiteX2" fmla="*/ 821792 w 1250531"/>
              <a:gd name="connsiteY2" fmla="*/ 525538 h 1876704"/>
              <a:gd name="connsiteX3" fmla="*/ 0 w 1250531"/>
              <a:gd name="connsiteY3" fmla="*/ 52553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0-1" fmla="*/ 0 w 1250531"/>
              <a:gd name="connsiteY0-2" fmla="*/ 519188 h 1876704"/>
              <a:gd name="connsiteX1-3" fmla="*/ 821792 w 1250531"/>
              <a:gd name="connsiteY1-4" fmla="*/ 519188 h 1876704"/>
              <a:gd name="connsiteX2-5" fmla="*/ 0 w 1250531"/>
              <a:gd name="connsiteY2-6" fmla="*/ 525538 h 1876704"/>
              <a:gd name="connsiteX3-7" fmla="*/ 0 w 1250531"/>
              <a:gd name="connsiteY3-8" fmla="*/ 519188 h 1876704"/>
              <a:gd name="connsiteX4-9" fmla="*/ 1244181 w 1250531"/>
              <a:gd name="connsiteY4-10" fmla="*/ 0 h 1876704"/>
              <a:gd name="connsiteX5-11" fmla="*/ 1250531 w 1250531"/>
              <a:gd name="connsiteY5-12" fmla="*/ 0 h 1876704"/>
              <a:gd name="connsiteX6-13" fmla="*/ 1250531 w 1250531"/>
              <a:gd name="connsiteY6-14" fmla="*/ 1876704 h 1876704"/>
              <a:gd name="connsiteX7-15" fmla="*/ 1244181 w 1250531"/>
              <a:gd name="connsiteY7-16" fmla="*/ 1876704 h 1876704"/>
              <a:gd name="connsiteX8" fmla="*/ 1244181 w 1250531"/>
              <a:gd name="connsiteY8" fmla="*/ 0 h 1876704"/>
              <a:gd name="connsiteX0-17" fmla="*/ 0 w 1250531"/>
              <a:gd name="connsiteY0-18" fmla="*/ 519188 h 1876704"/>
              <a:gd name="connsiteX1-19" fmla="*/ 0 w 1250531"/>
              <a:gd name="connsiteY1-20" fmla="*/ 525538 h 1876704"/>
              <a:gd name="connsiteX2-21" fmla="*/ 0 w 1250531"/>
              <a:gd name="connsiteY2-22" fmla="*/ 519188 h 1876704"/>
              <a:gd name="connsiteX3-23" fmla="*/ 1244181 w 1250531"/>
              <a:gd name="connsiteY3-24" fmla="*/ 0 h 1876704"/>
              <a:gd name="connsiteX4-25" fmla="*/ 1250531 w 1250531"/>
              <a:gd name="connsiteY4-26" fmla="*/ 0 h 1876704"/>
              <a:gd name="connsiteX5-27" fmla="*/ 1250531 w 1250531"/>
              <a:gd name="connsiteY5-28" fmla="*/ 1876704 h 1876704"/>
              <a:gd name="connsiteX6-29" fmla="*/ 1244181 w 1250531"/>
              <a:gd name="connsiteY6-30" fmla="*/ 1876704 h 1876704"/>
              <a:gd name="connsiteX7-31" fmla="*/ 1244181 w 1250531"/>
              <a:gd name="connsiteY7-32" fmla="*/ 0 h 1876704"/>
              <a:gd name="connsiteX0-33" fmla="*/ 0 w 6350"/>
              <a:gd name="connsiteY0-34" fmla="*/ 0 h 1876704"/>
              <a:gd name="connsiteX1-35" fmla="*/ 6350 w 6350"/>
              <a:gd name="connsiteY1-36" fmla="*/ 0 h 1876704"/>
              <a:gd name="connsiteX2-37" fmla="*/ 6350 w 6350"/>
              <a:gd name="connsiteY2-38" fmla="*/ 1876704 h 1876704"/>
              <a:gd name="connsiteX3-39" fmla="*/ 0 w 6350"/>
              <a:gd name="connsiteY3-40" fmla="*/ 1876704 h 1876704"/>
              <a:gd name="connsiteX4-41" fmla="*/ 0 w 6350"/>
              <a:gd name="connsiteY4-42" fmla="*/ 0 h 18767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1876704">
                <a:moveTo>
                  <a:pt x="0" y="0"/>
                </a:moveTo>
                <a:lnTo>
                  <a:pt x="6350" y="0"/>
                </a:lnTo>
                <a:lnTo>
                  <a:pt x="6350" y="1876704"/>
                </a:lnTo>
                <a:lnTo>
                  <a:pt x="0" y="1876704"/>
                </a:lnTo>
                <a:lnTo>
                  <a:pt x="0" y="0"/>
                </a:lnTo>
                <a:close/>
              </a:path>
            </a:pathLst>
          </a:custGeom>
          <a:solidFill>
            <a:schemeClr val="accent1">
              <a:alpha val="50000"/>
            </a:schemeClr>
          </a:solidFill>
        </p:spPr>
        <p:txBody>
          <a:bodyPr wrap="square">
            <a:noAutofit/>
          </a:bodyPr>
          <a:lstStyle>
            <a:lvl1pPr marL="0" indent="0">
              <a:buNone/>
              <a:defRPr sz="100">
                <a:noFill/>
              </a:defRPr>
            </a:lvl1pPr>
          </a:lstStyle>
          <a:p>
            <a:pPr lvl="0"/>
            <a:endParaRPr lang="zh-CN" altLang="en-US" dirty="0"/>
          </a:p>
        </p:txBody>
      </p:sp>
      <p:sp>
        <p:nvSpPr>
          <p:cNvPr id="19" name="文本占位符 12"/>
          <p:cNvSpPr>
            <a:spLocks noGrp="1"/>
          </p:cNvSpPr>
          <p:nvPr>
            <p:ph type="body" sz="quarter" idx="29"/>
          </p:nvPr>
        </p:nvSpPr>
        <p:spPr>
          <a:xfrm>
            <a:off x="6467822" y="2117377"/>
            <a:ext cx="427166" cy="35222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0" name="文本占位符 14"/>
          <p:cNvSpPr>
            <a:spLocks noGrp="1"/>
          </p:cNvSpPr>
          <p:nvPr>
            <p:ph type="body" sz="quarter" idx="30"/>
          </p:nvPr>
        </p:nvSpPr>
        <p:spPr>
          <a:xfrm>
            <a:off x="6467823" y="4794802"/>
            <a:ext cx="427166" cy="35222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一段内容3">
    <p:spTree>
      <p:nvGrpSpPr>
        <p:cNvPr id="1" name=""/>
        <p:cNvGrpSpPr/>
        <p:nvPr/>
      </p:nvGrpSpPr>
      <p:grpSpPr>
        <a:xfrm>
          <a:off x="0" y="0"/>
          <a:ext cx="0" cy="0"/>
          <a:chOff x="0" y="0"/>
          <a:chExt cx="0" cy="0"/>
        </a:xfrm>
      </p:grpSpPr>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endParaRPr lang="zh-CN" altLang="en-US" dirty="0"/>
          </a:p>
        </p:txBody>
      </p:sp>
      <p:sp>
        <p:nvSpPr>
          <p:cNvPr id="11" name="矩形 4"/>
          <p:cNvSpPr/>
          <p:nvPr userDrawn="1"/>
        </p:nvSpPr>
        <p:spPr>
          <a:xfrm>
            <a:off x="1167368" y="1755858"/>
            <a:ext cx="9630341" cy="4032439"/>
          </a:xfrm>
          <a:custGeom>
            <a:avLst/>
            <a:gdLst>
              <a:gd name="connsiteX0" fmla="*/ 0 w 10858500"/>
              <a:gd name="connsiteY0" fmla="*/ 0 h 4277362"/>
              <a:gd name="connsiteX1" fmla="*/ 10858500 w 10858500"/>
              <a:gd name="connsiteY1" fmla="*/ 0 h 4277362"/>
              <a:gd name="connsiteX2" fmla="*/ 10858500 w 10858500"/>
              <a:gd name="connsiteY2" fmla="*/ 4277362 h 4277362"/>
              <a:gd name="connsiteX3" fmla="*/ 0 w 10858500"/>
              <a:gd name="connsiteY3" fmla="*/ 4277362 h 4277362"/>
              <a:gd name="connsiteX4" fmla="*/ 0 w 10858500"/>
              <a:gd name="connsiteY4" fmla="*/ 0 h 4277362"/>
              <a:gd name="connsiteX0-1" fmla="*/ 5080 w 10863580"/>
              <a:gd name="connsiteY0-2" fmla="*/ 0 h 4277362"/>
              <a:gd name="connsiteX1-3" fmla="*/ 10863580 w 10863580"/>
              <a:gd name="connsiteY1-4" fmla="*/ 0 h 4277362"/>
              <a:gd name="connsiteX2-5" fmla="*/ 10863580 w 10863580"/>
              <a:gd name="connsiteY2-6" fmla="*/ 4277362 h 4277362"/>
              <a:gd name="connsiteX3-7" fmla="*/ 5080 w 10863580"/>
              <a:gd name="connsiteY3-8" fmla="*/ 4277362 h 4277362"/>
              <a:gd name="connsiteX4-9" fmla="*/ 0 w 10863580"/>
              <a:gd name="connsiteY4-10" fmla="*/ 1493520 h 4277362"/>
              <a:gd name="connsiteX5" fmla="*/ 5080 w 10863580"/>
              <a:gd name="connsiteY5" fmla="*/ 0 h 4277362"/>
              <a:gd name="connsiteX0-11" fmla="*/ 5080 w 10866120"/>
              <a:gd name="connsiteY0-12" fmla="*/ 0 h 4277362"/>
              <a:gd name="connsiteX1-13" fmla="*/ 10863580 w 10866120"/>
              <a:gd name="connsiteY1-14" fmla="*/ 0 h 4277362"/>
              <a:gd name="connsiteX2-15" fmla="*/ 10866120 w 10866120"/>
              <a:gd name="connsiteY2-16" fmla="*/ 1676400 h 4277362"/>
              <a:gd name="connsiteX3-17" fmla="*/ 10863580 w 10866120"/>
              <a:gd name="connsiteY3-18" fmla="*/ 4277362 h 4277362"/>
              <a:gd name="connsiteX4-19" fmla="*/ 5080 w 10866120"/>
              <a:gd name="connsiteY4-20" fmla="*/ 4277362 h 4277362"/>
              <a:gd name="connsiteX5-21" fmla="*/ 0 w 10866120"/>
              <a:gd name="connsiteY5-22" fmla="*/ 1493520 h 4277362"/>
              <a:gd name="connsiteX6" fmla="*/ 5080 w 10866120"/>
              <a:gd name="connsiteY6" fmla="*/ 0 h 4277362"/>
              <a:gd name="connsiteX0-23" fmla="*/ 0 w 10866120"/>
              <a:gd name="connsiteY0-24" fmla="*/ 1494353 h 4278195"/>
              <a:gd name="connsiteX1-25" fmla="*/ 10863580 w 10866120"/>
              <a:gd name="connsiteY1-26" fmla="*/ 833 h 4278195"/>
              <a:gd name="connsiteX2-27" fmla="*/ 10866120 w 10866120"/>
              <a:gd name="connsiteY2-28" fmla="*/ 1677233 h 4278195"/>
              <a:gd name="connsiteX3-29" fmla="*/ 10863580 w 10866120"/>
              <a:gd name="connsiteY3-30" fmla="*/ 4278195 h 4278195"/>
              <a:gd name="connsiteX4-31" fmla="*/ 5080 w 10866120"/>
              <a:gd name="connsiteY4-32" fmla="*/ 4278195 h 4278195"/>
              <a:gd name="connsiteX5-33" fmla="*/ 0 w 10866120"/>
              <a:gd name="connsiteY5-34" fmla="*/ 1494353 h 4278195"/>
              <a:gd name="connsiteX0-35" fmla="*/ 0 w 10866120"/>
              <a:gd name="connsiteY0-36" fmla="*/ 1494353 h 4278195"/>
              <a:gd name="connsiteX1-37" fmla="*/ 10863580 w 10866120"/>
              <a:gd name="connsiteY1-38" fmla="*/ 833 h 4278195"/>
              <a:gd name="connsiteX2-39" fmla="*/ 10866120 w 10866120"/>
              <a:gd name="connsiteY2-40" fmla="*/ 1677233 h 4278195"/>
              <a:gd name="connsiteX3-41" fmla="*/ 10863580 w 10866120"/>
              <a:gd name="connsiteY3-42" fmla="*/ 4278195 h 4278195"/>
              <a:gd name="connsiteX4-43" fmla="*/ 0 w 10866120"/>
              <a:gd name="connsiteY4-44" fmla="*/ 1494353 h 4278195"/>
              <a:gd name="connsiteX0-45" fmla="*/ 0 w 10866120"/>
              <a:gd name="connsiteY0-46" fmla="*/ 1494353 h 3775275"/>
              <a:gd name="connsiteX1-47" fmla="*/ 10863580 w 10866120"/>
              <a:gd name="connsiteY1-48" fmla="*/ 833 h 3775275"/>
              <a:gd name="connsiteX2-49" fmla="*/ 10866120 w 10866120"/>
              <a:gd name="connsiteY2-50" fmla="*/ 1677233 h 3775275"/>
              <a:gd name="connsiteX3-51" fmla="*/ 6687820 w 10866120"/>
              <a:gd name="connsiteY3-52" fmla="*/ 3775275 h 3775275"/>
              <a:gd name="connsiteX4-53" fmla="*/ 0 w 10866120"/>
              <a:gd name="connsiteY4-54" fmla="*/ 1494353 h 3775275"/>
              <a:gd name="connsiteX0-55" fmla="*/ 0 w 10866120"/>
              <a:gd name="connsiteY0-56" fmla="*/ 1494353 h 3781463"/>
              <a:gd name="connsiteX1-57" fmla="*/ 10863580 w 10866120"/>
              <a:gd name="connsiteY1-58" fmla="*/ 833 h 3781463"/>
              <a:gd name="connsiteX2-59" fmla="*/ 10866120 w 10866120"/>
              <a:gd name="connsiteY2-60" fmla="*/ 1677233 h 3781463"/>
              <a:gd name="connsiteX3-61" fmla="*/ 6687820 w 10866120"/>
              <a:gd name="connsiteY3-62" fmla="*/ 3775275 h 3781463"/>
              <a:gd name="connsiteX4-63" fmla="*/ 0 w 10866120"/>
              <a:gd name="connsiteY4-64" fmla="*/ 1494353 h 3781463"/>
              <a:gd name="connsiteX0-65" fmla="*/ 31 w 10866151"/>
              <a:gd name="connsiteY0-66" fmla="*/ 1495929 h 3783039"/>
              <a:gd name="connsiteX1-67" fmla="*/ 10863611 w 10866151"/>
              <a:gd name="connsiteY1-68" fmla="*/ 2409 h 3783039"/>
              <a:gd name="connsiteX2-69" fmla="*/ 10866151 w 10866151"/>
              <a:gd name="connsiteY2-70" fmla="*/ 1678809 h 3783039"/>
              <a:gd name="connsiteX3-71" fmla="*/ 6687851 w 10866151"/>
              <a:gd name="connsiteY3-72" fmla="*/ 3776851 h 3783039"/>
              <a:gd name="connsiteX4-73" fmla="*/ 31 w 10866151"/>
              <a:gd name="connsiteY4-74" fmla="*/ 1495929 h 3783039"/>
              <a:gd name="connsiteX0-75" fmla="*/ 1 w 10866121"/>
              <a:gd name="connsiteY0-76" fmla="*/ 1174547 h 3461657"/>
              <a:gd name="connsiteX1-77" fmla="*/ 6672581 w 10866121"/>
              <a:gd name="connsiteY1-78" fmla="*/ 1067 h 3461657"/>
              <a:gd name="connsiteX2-79" fmla="*/ 10866121 w 10866121"/>
              <a:gd name="connsiteY2-80" fmla="*/ 1357427 h 3461657"/>
              <a:gd name="connsiteX3-81" fmla="*/ 6687821 w 10866121"/>
              <a:gd name="connsiteY3-82" fmla="*/ 3455469 h 3461657"/>
              <a:gd name="connsiteX4-83" fmla="*/ 1 w 10866121"/>
              <a:gd name="connsiteY4-84" fmla="*/ 1174547 h 3461657"/>
              <a:gd name="connsiteX0-85" fmla="*/ 1 w 10866121"/>
              <a:gd name="connsiteY0-86" fmla="*/ 1189151 h 3476261"/>
              <a:gd name="connsiteX1-87" fmla="*/ 6672581 w 10866121"/>
              <a:gd name="connsiteY1-88" fmla="*/ 15671 h 3476261"/>
              <a:gd name="connsiteX2-89" fmla="*/ 10866121 w 10866121"/>
              <a:gd name="connsiteY2-90" fmla="*/ 1372031 h 3476261"/>
              <a:gd name="connsiteX3-91" fmla="*/ 6687821 w 10866121"/>
              <a:gd name="connsiteY3-92" fmla="*/ 3470073 h 3476261"/>
              <a:gd name="connsiteX4-93" fmla="*/ 1 w 10866121"/>
              <a:gd name="connsiteY4-94" fmla="*/ 1189151 h 3476261"/>
              <a:gd name="connsiteX0-95" fmla="*/ 153 w 10866273"/>
              <a:gd name="connsiteY0-96" fmla="*/ 979923 h 3267033"/>
              <a:gd name="connsiteX1-97" fmla="*/ 6489853 w 10866273"/>
              <a:gd name="connsiteY1-98" fmla="*/ 19803 h 3267033"/>
              <a:gd name="connsiteX2-99" fmla="*/ 10866273 w 10866273"/>
              <a:gd name="connsiteY2-100" fmla="*/ 1162803 h 3267033"/>
              <a:gd name="connsiteX3-101" fmla="*/ 6687973 w 10866273"/>
              <a:gd name="connsiteY3-102" fmla="*/ 3260845 h 3267033"/>
              <a:gd name="connsiteX4-103" fmla="*/ 153 w 10866273"/>
              <a:gd name="connsiteY4-104" fmla="*/ 979923 h 3267033"/>
              <a:gd name="connsiteX0-105" fmla="*/ 24733 w 10890853"/>
              <a:gd name="connsiteY0-106" fmla="*/ 1600647 h 3887757"/>
              <a:gd name="connsiteX1-107" fmla="*/ 6514433 w 10890853"/>
              <a:gd name="connsiteY1-108" fmla="*/ 640527 h 3887757"/>
              <a:gd name="connsiteX2-109" fmla="*/ 10890853 w 10890853"/>
              <a:gd name="connsiteY2-110" fmla="*/ 1783527 h 3887757"/>
              <a:gd name="connsiteX3-111" fmla="*/ 6712553 w 10890853"/>
              <a:gd name="connsiteY3-112" fmla="*/ 3881569 h 3887757"/>
              <a:gd name="connsiteX4-113" fmla="*/ 24733 w 10890853"/>
              <a:gd name="connsiteY4-114" fmla="*/ 1600647 h 3887757"/>
              <a:gd name="connsiteX0-115" fmla="*/ 24733 w 10897001"/>
              <a:gd name="connsiteY0-116" fmla="*/ 1600647 h 4124481"/>
              <a:gd name="connsiteX1-117" fmla="*/ 6514433 w 10897001"/>
              <a:gd name="connsiteY1-118" fmla="*/ 640527 h 4124481"/>
              <a:gd name="connsiteX2-119" fmla="*/ 10890853 w 10897001"/>
              <a:gd name="connsiteY2-120" fmla="*/ 1783527 h 4124481"/>
              <a:gd name="connsiteX3-121" fmla="*/ 6712553 w 10897001"/>
              <a:gd name="connsiteY3-122" fmla="*/ 3881569 h 4124481"/>
              <a:gd name="connsiteX4-123" fmla="*/ 24733 w 10897001"/>
              <a:gd name="connsiteY4-124" fmla="*/ 1600647 h 4124481"/>
              <a:gd name="connsiteX0-125" fmla="*/ 4 w 10866129"/>
              <a:gd name="connsiteY0-126" fmla="*/ 978846 h 3021642"/>
              <a:gd name="connsiteX1-127" fmla="*/ 6489704 w 10866129"/>
              <a:gd name="connsiteY1-128" fmla="*/ 18726 h 3021642"/>
              <a:gd name="connsiteX2-129" fmla="*/ 10866124 w 10866129"/>
              <a:gd name="connsiteY2-130" fmla="*/ 1161726 h 3021642"/>
              <a:gd name="connsiteX3-131" fmla="*/ 6520184 w 10866129"/>
              <a:gd name="connsiteY3-132" fmla="*/ 3015928 h 3021642"/>
              <a:gd name="connsiteX4-133" fmla="*/ 4 w 10866129"/>
              <a:gd name="connsiteY4-134" fmla="*/ 978846 h 3021642"/>
              <a:gd name="connsiteX0-135" fmla="*/ 1567 w 10869469"/>
              <a:gd name="connsiteY0-136" fmla="*/ 978408 h 2914872"/>
              <a:gd name="connsiteX1-137" fmla="*/ 6491267 w 10869469"/>
              <a:gd name="connsiteY1-138" fmla="*/ 18288 h 2914872"/>
              <a:gd name="connsiteX2-139" fmla="*/ 10867687 w 10869469"/>
              <a:gd name="connsiteY2-140" fmla="*/ 1161288 h 2914872"/>
              <a:gd name="connsiteX3-141" fmla="*/ 5957867 w 10869469"/>
              <a:gd name="connsiteY3-142" fmla="*/ 2908810 h 2914872"/>
              <a:gd name="connsiteX4-143" fmla="*/ 1567 w 10869469"/>
              <a:gd name="connsiteY4-144" fmla="*/ 978408 h 2914872"/>
              <a:gd name="connsiteX0-145" fmla="*/ 1576 w 10869478"/>
              <a:gd name="connsiteY0-146" fmla="*/ 978408 h 2909397"/>
              <a:gd name="connsiteX1-147" fmla="*/ 6491276 w 10869478"/>
              <a:gd name="connsiteY1-148" fmla="*/ 18288 h 2909397"/>
              <a:gd name="connsiteX2-149" fmla="*/ 10867696 w 10869478"/>
              <a:gd name="connsiteY2-150" fmla="*/ 1161288 h 2909397"/>
              <a:gd name="connsiteX3-151" fmla="*/ 5957876 w 10869478"/>
              <a:gd name="connsiteY3-152" fmla="*/ 2908810 h 2909397"/>
              <a:gd name="connsiteX4-153" fmla="*/ 1576 w 10869478"/>
              <a:gd name="connsiteY4-154" fmla="*/ 978408 h 2909397"/>
              <a:gd name="connsiteX0-155" fmla="*/ 1244 w 10869146"/>
              <a:gd name="connsiteY0-156" fmla="*/ 978408 h 2909397"/>
              <a:gd name="connsiteX1-157" fmla="*/ 6490944 w 10869146"/>
              <a:gd name="connsiteY1-158" fmla="*/ 18288 h 2909397"/>
              <a:gd name="connsiteX2-159" fmla="*/ 10867364 w 10869146"/>
              <a:gd name="connsiteY2-160" fmla="*/ 1161288 h 2909397"/>
              <a:gd name="connsiteX3-161" fmla="*/ 5957544 w 10869146"/>
              <a:gd name="connsiteY3-162" fmla="*/ 2908810 h 2909397"/>
              <a:gd name="connsiteX4-163" fmla="*/ 1244 w 10869146"/>
              <a:gd name="connsiteY4-164" fmla="*/ 978408 h 2909397"/>
              <a:gd name="connsiteX0-165" fmla="*/ 1244 w 10869139"/>
              <a:gd name="connsiteY0-166" fmla="*/ 1218418 h 3230303"/>
              <a:gd name="connsiteX1-167" fmla="*/ 6490944 w 10869139"/>
              <a:gd name="connsiteY1-168" fmla="*/ 258298 h 3230303"/>
              <a:gd name="connsiteX2-169" fmla="*/ 10867364 w 10869139"/>
              <a:gd name="connsiteY2-170" fmla="*/ 1401298 h 3230303"/>
              <a:gd name="connsiteX3-171" fmla="*/ 5957544 w 10869139"/>
              <a:gd name="connsiteY3-172" fmla="*/ 3148820 h 3230303"/>
              <a:gd name="connsiteX4-173" fmla="*/ 1244 w 10869139"/>
              <a:gd name="connsiteY4-174" fmla="*/ 1218418 h 3230303"/>
              <a:gd name="connsiteX0-175" fmla="*/ 859 w 10868754"/>
              <a:gd name="connsiteY0-176" fmla="*/ 1218418 h 3230303"/>
              <a:gd name="connsiteX1-177" fmla="*/ 6490559 w 10868754"/>
              <a:gd name="connsiteY1-178" fmla="*/ 258298 h 3230303"/>
              <a:gd name="connsiteX2-179" fmla="*/ 10866979 w 10868754"/>
              <a:gd name="connsiteY2-180" fmla="*/ 1401298 h 3230303"/>
              <a:gd name="connsiteX3-181" fmla="*/ 5957159 w 10868754"/>
              <a:gd name="connsiteY3-182" fmla="*/ 3148820 h 3230303"/>
              <a:gd name="connsiteX4-183" fmla="*/ 859 w 10868754"/>
              <a:gd name="connsiteY4-184" fmla="*/ 1218418 h 3230303"/>
              <a:gd name="connsiteX0-185" fmla="*/ 27 w 10867922"/>
              <a:gd name="connsiteY0-186" fmla="*/ 1728608 h 3867704"/>
              <a:gd name="connsiteX1-187" fmla="*/ 6489727 w 10867922"/>
              <a:gd name="connsiteY1-188" fmla="*/ 768488 h 3867704"/>
              <a:gd name="connsiteX2-189" fmla="*/ 10866147 w 10867922"/>
              <a:gd name="connsiteY2-190" fmla="*/ 1911488 h 3867704"/>
              <a:gd name="connsiteX3-191" fmla="*/ 5956327 w 10867922"/>
              <a:gd name="connsiteY3-192" fmla="*/ 3659010 h 3867704"/>
              <a:gd name="connsiteX4-193" fmla="*/ 27 w 10867922"/>
              <a:gd name="connsiteY4-194" fmla="*/ 1728608 h 3867704"/>
              <a:gd name="connsiteX0-195" fmla="*/ 4174 w 10872069"/>
              <a:gd name="connsiteY0-196" fmla="*/ 1974235 h 4314339"/>
              <a:gd name="connsiteX1-197" fmla="*/ 6493874 w 10872069"/>
              <a:gd name="connsiteY1-198" fmla="*/ 1014115 h 4314339"/>
              <a:gd name="connsiteX2-199" fmla="*/ 10870294 w 10872069"/>
              <a:gd name="connsiteY2-200" fmla="*/ 2157115 h 4314339"/>
              <a:gd name="connsiteX3-201" fmla="*/ 5960474 w 10872069"/>
              <a:gd name="connsiteY3-202" fmla="*/ 3904637 h 4314339"/>
              <a:gd name="connsiteX4-203" fmla="*/ 4174 w 10872069"/>
              <a:gd name="connsiteY4-204" fmla="*/ 1974235 h 4314339"/>
              <a:gd name="connsiteX0-205" fmla="*/ 4174 w 10871549"/>
              <a:gd name="connsiteY0-206" fmla="*/ 1974235 h 4314339"/>
              <a:gd name="connsiteX1-207" fmla="*/ 6493874 w 10871549"/>
              <a:gd name="connsiteY1-208" fmla="*/ 1014115 h 4314339"/>
              <a:gd name="connsiteX2-209" fmla="*/ 10870294 w 10871549"/>
              <a:gd name="connsiteY2-210" fmla="*/ 2157115 h 4314339"/>
              <a:gd name="connsiteX3-211" fmla="*/ 5960474 w 10871549"/>
              <a:gd name="connsiteY3-212" fmla="*/ 3904637 h 4314339"/>
              <a:gd name="connsiteX4-213" fmla="*/ 4174 w 10871549"/>
              <a:gd name="connsiteY4-214" fmla="*/ 1974235 h 4314339"/>
              <a:gd name="connsiteX0-215" fmla="*/ 1043 w 10868638"/>
              <a:gd name="connsiteY0-216" fmla="*/ 1113083 h 3044082"/>
              <a:gd name="connsiteX1-217" fmla="*/ 6445023 w 10868638"/>
              <a:gd name="connsiteY1-218" fmla="*/ 15803 h 3044082"/>
              <a:gd name="connsiteX2-219" fmla="*/ 10867163 w 10868638"/>
              <a:gd name="connsiteY2-220" fmla="*/ 1295963 h 3044082"/>
              <a:gd name="connsiteX3-221" fmla="*/ 5957343 w 10868638"/>
              <a:gd name="connsiteY3-222" fmla="*/ 3043485 h 3044082"/>
              <a:gd name="connsiteX4-223" fmla="*/ 1043 w 10868638"/>
              <a:gd name="connsiteY4-224" fmla="*/ 1113083 h 3044082"/>
              <a:gd name="connsiteX0-225" fmla="*/ 92 w 10867687"/>
              <a:gd name="connsiteY0-226" fmla="*/ 1939365 h 4205053"/>
              <a:gd name="connsiteX1-227" fmla="*/ 6444072 w 10867687"/>
              <a:gd name="connsiteY1-228" fmla="*/ 842085 h 4205053"/>
              <a:gd name="connsiteX2-229" fmla="*/ 10866212 w 10867687"/>
              <a:gd name="connsiteY2-230" fmla="*/ 2122245 h 4205053"/>
              <a:gd name="connsiteX3-231" fmla="*/ 5956392 w 10867687"/>
              <a:gd name="connsiteY3-232" fmla="*/ 3869767 h 4205053"/>
              <a:gd name="connsiteX4-233" fmla="*/ 92 w 10867687"/>
              <a:gd name="connsiteY4-234" fmla="*/ 1939365 h 4205053"/>
              <a:gd name="connsiteX0-235" fmla="*/ 92 w 10866345"/>
              <a:gd name="connsiteY0-236" fmla="*/ 1939365 h 4233754"/>
              <a:gd name="connsiteX1-237" fmla="*/ 6444072 w 10866345"/>
              <a:gd name="connsiteY1-238" fmla="*/ 842085 h 4233754"/>
              <a:gd name="connsiteX2-239" fmla="*/ 10866212 w 10866345"/>
              <a:gd name="connsiteY2-240" fmla="*/ 2122245 h 4233754"/>
              <a:gd name="connsiteX3-241" fmla="*/ 5956392 w 10866345"/>
              <a:gd name="connsiteY3-242" fmla="*/ 3869767 h 4233754"/>
              <a:gd name="connsiteX4-243" fmla="*/ 92 w 10866345"/>
              <a:gd name="connsiteY4-244" fmla="*/ 1939365 h 4233754"/>
              <a:gd name="connsiteX0-245" fmla="*/ 360627 w 11226892"/>
              <a:gd name="connsiteY0-246" fmla="*/ 1939365 h 4111761"/>
              <a:gd name="connsiteX1-247" fmla="*/ 6804607 w 11226892"/>
              <a:gd name="connsiteY1-248" fmla="*/ 842085 h 4111761"/>
              <a:gd name="connsiteX2-249" fmla="*/ 11226747 w 11226892"/>
              <a:gd name="connsiteY2-250" fmla="*/ 2122245 h 4111761"/>
              <a:gd name="connsiteX3-251" fmla="*/ 6316927 w 11226892"/>
              <a:gd name="connsiteY3-252" fmla="*/ 3869767 h 4111761"/>
              <a:gd name="connsiteX4-253" fmla="*/ 1403479 w 11226892"/>
              <a:gd name="connsiteY4-254" fmla="*/ 3890085 h 4111761"/>
              <a:gd name="connsiteX5-255" fmla="*/ 360627 w 11226892"/>
              <a:gd name="connsiteY5-256" fmla="*/ 1939365 h 4111761"/>
              <a:gd name="connsiteX0-257" fmla="*/ 360627 w 11479764"/>
              <a:gd name="connsiteY0-258" fmla="*/ 1939365 h 4027540"/>
              <a:gd name="connsiteX1-259" fmla="*/ 6804607 w 11479764"/>
              <a:gd name="connsiteY1-260" fmla="*/ 842085 h 4027540"/>
              <a:gd name="connsiteX2-261" fmla="*/ 11226747 w 11479764"/>
              <a:gd name="connsiteY2-262" fmla="*/ 2122245 h 4027540"/>
              <a:gd name="connsiteX3-263" fmla="*/ 10442977 w 11479764"/>
              <a:gd name="connsiteY3-264" fmla="*/ 3903149 h 4027540"/>
              <a:gd name="connsiteX4-265" fmla="*/ 6316927 w 11479764"/>
              <a:gd name="connsiteY4-266" fmla="*/ 3869767 h 4027540"/>
              <a:gd name="connsiteX5-267" fmla="*/ 1403479 w 11479764"/>
              <a:gd name="connsiteY5-268" fmla="*/ 3890085 h 4027540"/>
              <a:gd name="connsiteX6-269" fmla="*/ 360627 w 11479764"/>
              <a:gd name="connsiteY6-270" fmla="*/ 1939365 h 4027540"/>
              <a:gd name="connsiteX0-271" fmla="*/ 691351 w 10804648"/>
              <a:gd name="connsiteY0-272" fmla="*/ 1535740 h 5008578"/>
              <a:gd name="connsiteX1-273" fmla="*/ 6129491 w 10804648"/>
              <a:gd name="connsiteY1-274" fmla="*/ 1823123 h 5008578"/>
              <a:gd name="connsiteX2-275" fmla="*/ 10551631 w 10804648"/>
              <a:gd name="connsiteY2-276" fmla="*/ 3103283 h 5008578"/>
              <a:gd name="connsiteX3-277" fmla="*/ 9767861 w 10804648"/>
              <a:gd name="connsiteY3-278" fmla="*/ 4884187 h 5008578"/>
              <a:gd name="connsiteX4-279" fmla="*/ 5641811 w 10804648"/>
              <a:gd name="connsiteY4-280" fmla="*/ 4850805 h 5008578"/>
              <a:gd name="connsiteX5-281" fmla="*/ 728363 w 10804648"/>
              <a:gd name="connsiteY5-282" fmla="*/ 4871123 h 5008578"/>
              <a:gd name="connsiteX6-283" fmla="*/ 691351 w 10804648"/>
              <a:gd name="connsiteY6-284" fmla="*/ 1535740 h 5008578"/>
              <a:gd name="connsiteX0-285" fmla="*/ 978576 w 11091873"/>
              <a:gd name="connsiteY0-286" fmla="*/ 404454 h 3877292"/>
              <a:gd name="connsiteX1-287" fmla="*/ 6416716 w 11091873"/>
              <a:gd name="connsiteY1-288" fmla="*/ 691837 h 3877292"/>
              <a:gd name="connsiteX2-289" fmla="*/ 10838856 w 11091873"/>
              <a:gd name="connsiteY2-290" fmla="*/ 1971997 h 3877292"/>
              <a:gd name="connsiteX3-291" fmla="*/ 10055086 w 11091873"/>
              <a:gd name="connsiteY3-292" fmla="*/ 3752901 h 3877292"/>
              <a:gd name="connsiteX4-293" fmla="*/ 5929036 w 11091873"/>
              <a:gd name="connsiteY4-294" fmla="*/ 3719519 h 3877292"/>
              <a:gd name="connsiteX5-295" fmla="*/ 1015588 w 11091873"/>
              <a:gd name="connsiteY5-296" fmla="*/ 3739837 h 3877292"/>
              <a:gd name="connsiteX6-297" fmla="*/ 978576 w 11091873"/>
              <a:gd name="connsiteY6-298" fmla="*/ 404454 h 3877292"/>
              <a:gd name="connsiteX0-299" fmla="*/ 1104826 w 11218123"/>
              <a:gd name="connsiteY0-300" fmla="*/ 306070 h 3778908"/>
              <a:gd name="connsiteX1-301" fmla="*/ 6542966 w 11218123"/>
              <a:gd name="connsiteY1-302" fmla="*/ 593453 h 3778908"/>
              <a:gd name="connsiteX2-303" fmla="*/ 10965106 w 11218123"/>
              <a:gd name="connsiteY2-304" fmla="*/ 1873613 h 3778908"/>
              <a:gd name="connsiteX3-305" fmla="*/ 10181336 w 11218123"/>
              <a:gd name="connsiteY3-306" fmla="*/ 3654517 h 3778908"/>
              <a:gd name="connsiteX4-307" fmla="*/ 6055286 w 11218123"/>
              <a:gd name="connsiteY4-308" fmla="*/ 3621135 h 3778908"/>
              <a:gd name="connsiteX5-309" fmla="*/ 1141838 w 11218123"/>
              <a:gd name="connsiteY5-310" fmla="*/ 3641453 h 3778908"/>
              <a:gd name="connsiteX6-311" fmla="*/ 1104826 w 11218123"/>
              <a:gd name="connsiteY6-312" fmla="*/ 306070 h 3778908"/>
              <a:gd name="connsiteX0-313" fmla="*/ 1204971 w 11318268"/>
              <a:gd name="connsiteY0-314" fmla="*/ 416036 h 3888874"/>
              <a:gd name="connsiteX1-315" fmla="*/ 6643111 w 11318268"/>
              <a:gd name="connsiteY1-316" fmla="*/ 703419 h 3888874"/>
              <a:gd name="connsiteX2-317" fmla="*/ 11065251 w 11318268"/>
              <a:gd name="connsiteY2-318" fmla="*/ 1983579 h 3888874"/>
              <a:gd name="connsiteX3-319" fmla="*/ 10281481 w 11318268"/>
              <a:gd name="connsiteY3-320" fmla="*/ 3764483 h 3888874"/>
              <a:gd name="connsiteX4-321" fmla="*/ 6155431 w 11318268"/>
              <a:gd name="connsiteY4-322" fmla="*/ 3731101 h 3888874"/>
              <a:gd name="connsiteX5-323" fmla="*/ 1241983 w 11318268"/>
              <a:gd name="connsiteY5-324" fmla="*/ 3751419 h 3888874"/>
              <a:gd name="connsiteX6-325" fmla="*/ 1204971 w 11318268"/>
              <a:gd name="connsiteY6-326" fmla="*/ 416036 h 3888874"/>
              <a:gd name="connsiteX0-327" fmla="*/ 1430906 w 11008626"/>
              <a:gd name="connsiteY0-328" fmla="*/ 338825 h 4281926"/>
              <a:gd name="connsiteX1-329" fmla="*/ 6333469 w 11008626"/>
              <a:gd name="connsiteY1-330" fmla="*/ 1096471 h 4281926"/>
              <a:gd name="connsiteX2-331" fmla="*/ 10755609 w 11008626"/>
              <a:gd name="connsiteY2-332" fmla="*/ 2376631 h 4281926"/>
              <a:gd name="connsiteX3-333" fmla="*/ 9971839 w 11008626"/>
              <a:gd name="connsiteY3-334" fmla="*/ 4157535 h 4281926"/>
              <a:gd name="connsiteX4-335" fmla="*/ 5845789 w 11008626"/>
              <a:gd name="connsiteY4-336" fmla="*/ 4124153 h 4281926"/>
              <a:gd name="connsiteX5-337" fmla="*/ 932341 w 11008626"/>
              <a:gd name="connsiteY5-338" fmla="*/ 4144471 h 4281926"/>
              <a:gd name="connsiteX6-339" fmla="*/ 1430906 w 11008626"/>
              <a:gd name="connsiteY6-340" fmla="*/ 338825 h 4281926"/>
              <a:gd name="connsiteX0-341" fmla="*/ 1327601 w 10905321"/>
              <a:gd name="connsiteY0-342" fmla="*/ 187429 h 4130530"/>
              <a:gd name="connsiteX1-343" fmla="*/ 6230164 w 10905321"/>
              <a:gd name="connsiteY1-344" fmla="*/ 945075 h 4130530"/>
              <a:gd name="connsiteX2-345" fmla="*/ 10652304 w 10905321"/>
              <a:gd name="connsiteY2-346" fmla="*/ 2225235 h 4130530"/>
              <a:gd name="connsiteX3-347" fmla="*/ 9868534 w 10905321"/>
              <a:gd name="connsiteY3-348" fmla="*/ 4006139 h 4130530"/>
              <a:gd name="connsiteX4-349" fmla="*/ 5742484 w 10905321"/>
              <a:gd name="connsiteY4-350" fmla="*/ 3972757 h 4130530"/>
              <a:gd name="connsiteX5-351" fmla="*/ 829036 w 10905321"/>
              <a:gd name="connsiteY5-352" fmla="*/ 3993075 h 4130530"/>
              <a:gd name="connsiteX6-353" fmla="*/ 1327601 w 10905321"/>
              <a:gd name="connsiteY6-354" fmla="*/ 187429 h 4130530"/>
              <a:gd name="connsiteX0-355" fmla="*/ 1327601 w 10399945"/>
              <a:gd name="connsiteY0-356" fmla="*/ 160815 h 4103916"/>
              <a:gd name="connsiteX1-357" fmla="*/ 6230164 w 10399945"/>
              <a:gd name="connsiteY1-358" fmla="*/ 918461 h 4103916"/>
              <a:gd name="connsiteX2-359" fmla="*/ 9855470 w 10399945"/>
              <a:gd name="connsiteY2-360" fmla="*/ 591889 h 4103916"/>
              <a:gd name="connsiteX3-361" fmla="*/ 9868534 w 10399945"/>
              <a:gd name="connsiteY3-362" fmla="*/ 3979525 h 4103916"/>
              <a:gd name="connsiteX4-363" fmla="*/ 5742484 w 10399945"/>
              <a:gd name="connsiteY4-364" fmla="*/ 3946143 h 4103916"/>
              <a:gd name="connsiteX5-365" fmla="*/ 829036 w 10399945"/>
              <a:gd name="connsiteY5-366" fmla="*/ 3966461 h 4103916"/>
              <a:gd name="connsiteX6-367" fmla="*/ 1327601 w 10399945"/>
              <a:gd name="connsiteY6-368" fmla="*/ 160815 h 4103916"/>
              <a:gd name="connsiteX0-369" fmla="*/ 1327601 w 10517391"/>
              <a:gd name="connsiteY0-370" fmla="*/ 158393 h 4101494"/>
              <a:gd name="connsiteX1-371" fmla="*/ 6230164 w 10517391"/>
              <a:gd name="connsiteY1-372" fmla="*/ 916039 h 4101494"/>
              <a:gd name="connsiteX2-373" fmla="*/ 10090602 w 10517391"/>
              <a:gd name="connsiteY2-374" fmla="*/ 419650 h 4101494"/>
              <a:gd name="connsiteX3-375" fmla="*/ 9868534 w 10517391"/>
              <a:gd name="connsiteY3-376" fmla="*/ 3977103 h 4101494"/>
              <a:gd name="connsiteX4-377" fmla="*/ 5742484 w 10517391"/>
              <a:gd name="connsiteY4-378" fmla="*/ 3943721 h 4101494"/>
              <a:gd name="connsiteX5-379" fmla="*/ 829036 w 10517391"/>
              <a:gd name="connsiteY5-380" fmla="*/ 3964039 h 4101494"/>
              <a:gd name="connsiteX6-381" fmla="*/ 1327601 w 10517391"/>
              <a:gd name="connsiteY6-382" fmla="*/ 158393 h 4101494"/>
              <a:gd name="connsiteX0-383" fmla="*/ 1327601 w 10517391"/>
              <a:gd name="connsiteY0-384" fmla="*/ 158393 h 4214754"/>
              <a:gd name="connsiteX1-385" fmla="*/ 6230164 w 10517391"/>
              <a:gd name="connsiteY1-386" fmla="*/ 916039 h 4214754"/>
              <a:gd name="connsiteX2-387" fmla="*/ 10090602 w 10517391"/>
              <a:gd name="connsiteY2-388" fmla="*/ 419650 h 4214754"/>
              <a:gd name="connsiteX3-389" fmla="*/ 9868534 w 10517391"/>
              <a:gd name="connsiteY3-390" fmla="*/ 3977103 h 4214754"/>
              <a:gd name="connsiteX4-391" fmla="*/ 5742484 w 10517391"/>
              <a:gd name="connsiteY4-392" fmla="*/ 3943721 h 4214754"/>
              <a:gd name="connsiteX5-393" fmla="*/ 829036 w 10517391"/>
              <a:gd name="connsiteY5-394" fmla="*/ 3964039 h 4214754"/>
              <a:gd name="connsiteX6-395" fmla="*/ 1327601 w 10517391"/>
              <a:gd name="connsiteY6-396" fmla="*/ 158393 h 4214754"/>
              <a:gd name="connsiteX0-397" fmla="*/ 1327601 w 10572950"/>
              <a:gd name="connsiteY0-398" fmla="*/ 158393 h 4197356"/>
              <a:gd name="connsiteX1-399" fmla="*/ 6230164 w 10572950"/>
              <a:gd name="connsiteY1-400" fmla="*/ 916039 h 4197356"/>
              <a:gd name="connsiteX2-401" fmla="*/ 10090602 w 10572950"/>
              <a:gd name="connsiteY2-402" fmla="*/ 419650 h 4197356"/>
              <a:gd name="connsiteX3-403" fmla="*/ 9868534 w 10572950"/>
              <a:gd name="connsiteY3-404" fmla="*/ 3977103 h 4197356"/>
              <a:gd name="connsiteX4-405" fmla="*/ 5742484 w 10572950"/>
              <a:gd name="connsiteY4-406" fmla="*/ 3943721 h 4197356"/>
              <a:gd name="connsiteX5-407" fmla="*/ 829036 w 10572950"/>
              <a:gd name="connsiteY5-408" fmla="*/ 3964039 h 4197356"/>
              <a:gd name="connsiteX6-409" fmla="*/ 1327601 w 10572950"/>
              <a:gd name="connsiteY6-410" fmla="*/ 158393 h 4197356"/>
              <a:gd name="connsiteX0-411" fmla="*/ 1377991 w 10623340"/>
              <a:gd name="connsiteY0-412" fmla="*/ 158393 h 4197356"/>
              <a:gd name="connsiteX1-413" fmla="*/ 6280554 w 10623340"/>
              <a:gd name="connsiteY1-414" fmla="*/ 916039 h 4197356"/>
              <a:gd name="connsiteX2-415" fmla="*/ 10140992 w 10623340"/>
              <a:gd name="connsiteY2-416" fmla="*/ 419650 h 4197356"/>
              <a:gd name="connsiteX3-417" fmla="*/ 9918924 w 10623340"/>
              <a:gd name="connsiteY3-418" fmla="*/ 3977103 h 4197356"/>
              <a:gd name="connsiteX4-419" fmla="*/ 5792874 w 10623340"/>
              <a:gd name="connsiteY4-420" fmla="*/ 3943721 h 4197356"/>
              <a:gd name="connsiteX5-421" fmla="*/ 879426 w 10623340"/>
              <a:gd name="connsiteY5-422" fmla="*/ 3964039 h 4197356"/>
              <a:gd name="connsiteX6-423" fmla="*/ 1377991 w 10623340"/>
              <a:gd name="connsiteY6-424" fmla="*/ 158393 h 4197356"/>
              <a:gd name="connsiteX0-425" fmla="*/ 1230081 w 10390075"/>
              <a:gd name="connsiteY0-426" fmla="*/ 158393 h 4234608"/>
              <a:gd name="connsiteX1-427" fmla="*/ 6132644 w 10390075"/>
              <a:gd name="connsiteY1-428" fmla="*/ 916039 h 4234608"/>
              <a:gd name="connsiteX2-429" fmla="*/ 9993082 w 10390075"/>
              <a:gd name="connsiteY2-430" fmla="*/ 419650 h 4234608"/>
              <a:gd name="connsiteX3-431" fmla="*/ 9771014 w 10390075"/>
              <a:gd name="connsiteY3-432" fmla="*/ 3977103 h 4234608"/>
              <a:gd name="connsiteX4-433" fmla="*/ 5618838 w 10390075"/>
              <a:gd name="connsiteY4-434" fmla="*/ 3930659 h 4234608"/>
              <a:gd name="connsiteX5-435" fmla="*/ 731516 w 10390075"/>
              <a:gd name="connsiteY5-436" fmla="*/ 3964039 h 4234608"/>
              <a:gd name="connsiteX6-437" fmla="*/ 1230081 w 10390075"/>
              <a:gd name="connsiteY6-438" fmla="*/ 158393 h 4234608"/>
              <a:gd name="connsiteX0-439" fmla="*/ 1273376 w 10433370"/>
              <a:gd name="connsiteY0-440" fmla="*/ 158393 h 4263611"/>
              <a:gd name="connsiteX1-441" fmla="*/ 6175939 w 10433370"/>
              <a:gd name="connsiteY1-442" fmla="*/ 916039 h 4263611"/>
              <a:gd name="connsiteX2-443" fmla="*/ 10036377 w 10433370"/>
              <a:gd name="connsiteY2-444" fmla="*/ 419650 h 4263611"/>
              <a:gd name="connsiteX3-445" fmla="*/ 9814309 w 10433370"/>
              <a:gd name="connsiteY3-446" fmla="*/ 3977103 h 4263611"/>
              <a:gd name="connsiteX4-447" fmla="*/ 5662133 w 10433370"/>
              <a:gd name="connsiteY4-448" fmla="*/ 3930659 h 4263611"/>
              <a:gd name="connsiteX5-449" fmla="*/ 774811 w 10433370"/>
              <a:gd name="connsiteY5-450" fmla="*/ 3964039 h 4263611"/>
              <a:gd name="connsiteX6-451" fmla="*/ 1273376 w 10433370"/>
              <a:gd name="connsiteY6-452" fmla="*/ 158393 h 4263611"/>
              <a:gd name="connsiteX0-453" fmla="*/ 804711 w 9964705"/>
              <a:gd name="connsiteY0-454" fmla="*/ 126463 h 4273370"/>
              <a:gd name="connsiteX1-455" fmla="*/ 5707274 w 9964705"/>
              <a:gd name="connsiteY1-456" fmla="*/ 884109 h 4273370"/>
              <a:gd name="connsiteX2-457" fmla="*/ 9567712 w 9964705"/>
              <a:gd name="connsiteY2-458" fmla="*/ 387720 h 4273370"/>
              <a:gd name="connsiteX3-459" fmla="*/ 9345644 w 9964705"/>
              <a:gd name="connsiteY3-460" fmla="*/ 3945173 h 4273370"/>
              <a:gd name="connsiteX4-461" fmla="*/ 5193468 w 9964705"/>
              <a:gd name="connsiteY4-462" fmla="*/ 3898729 h 4273370"/>
              <a:gd name="connsiteX5-463" fmla="*/ 515151 w 9964705"/>
              <a:gd name="connsiteY5-464" fmla="*/ 3984360 h 4273370"/>
              <a:gd name="connsiteX6-465" fmla="*/ 804711 w 9964705"/>
              <a:gd name="connsiteY6-466" fmla="*/ 126463 h 4273370"/>
              <a:gd name="connsiteX0-467" fmla="*/ 854784 w 10014778"/>
              <a:gd name="connsiteY0-468" fmla="*/ 126463 h 4192393"/>
              <a:gd name="connsiteX1-469" fmla="*/ 5757347 w 10014778"/>
              <a:gd name="connsiteY1-470" fmla="*/ 884109 h 4192393"/>
              <a:gd name="connsiteX2-471" fmla="*/ 9617785 w 10014778"/>
              <a:gd name="connsiteY2-472" fmla="*/ 387720 h 4192393"/>
              <a:gd name="connsiteX3-473" fmla="*/ 9395717 w 10014778"/>
              <a:gd name="connsiteY3-474" fmla="*/ 3945173 h 4192393"/>
              <a:gd name="connsiteX4-475" fmla="*/ 5243541 w 10014778"/>
              <a:gd name="connsiteY4-476" fmla="*/ 3898729 h 4192393"/>
              <a:gd name="connsiteX5-477" fmla="*/ 565224 w 10014778"/>
              <a:gd name="connsiteY5-478" fmla="*/ 3984360 h 4192393"/>
              <a:gd name="connsiteX6-479" fmla="*/ 854784 w 10014778"/>
              <a:gd name="connsiteY6-480" fmla="*/ 126463 h 4192393"/>
              <a:gd name="connsiteX0-481" fmla="*/ 1253914 w 10413908"/>
              <a:gd name="connsiteY0-482" fmla="*/ 209094 h 4275024"/>
              <a:gd name="connsiteX1-483" fmla="*/ 6156477 w 10413908"/>
              <a:gd name="connsiteY1-484" fmla="*/ 966740 h 4275024"/>
              <a:gd name="connsiteX2-485" fmla="*/ 10016915 w 10413908"/>
              <a:gd name="connsiteY2-486" fmla="*/ 470351 h 4275024"/>
              <a:gd name="connsiteX3-487" fmla="*/ 9794847 w 10413908"/>
              <a:gd name="connsiteY3-488" fmla="*/ 4027804 h 4275024"/>
              <a:gd name="connsiteX4-489" fmla="*/ 5642671 w 10413908"/>
              <a:gd name="connsiteY4-490" fmla="*/ 3981360 h 4275024"/>
              <a:gd name="connsiteX5-491" fmla="*/ 964354 w 10413908"/>
              <a:gd name="connsiteY5-492" fmla="*/ 4066991 h 4275024"/>
              <a:gd name="connsiteX6-493" fmla="*/ 1253914 w 10413908"/>
              <a:gd name="connsiteY6-494" fmla="*/ 209094 h 4275024"/>
              <a:gd name="connsiteX0-495" fmla="*/ 865933 w 10010658"/>
              <a:gd name="connsiteY0-496" fmla="*/ 170897 h 4236827"/>
              <a:gd name="connsiteX1-497" fmla="*/ 5990564 w 10010658"/>
              <a:gd name="connsiteY1-498" fmla="*/ 654223 h 4236827"/>
              <a:gd name="connsiteX2-499" fmla="*/ 9628934 w 10010658"/>
              <a:gd name="connsiteY2-500" fmla="*/ 432154 h 4236827"/>
              <a:gd name="connsiteX3-501" fmla="*/ 9406866 w 10010658"/>
              <a:gd name="connsiteY3-502" fmla="*/ 3989607 h 4236827"/>
              <a:gd name="connsiteX4-503" fmla="*/ 5254690 w 10010658"/>
              <a:gd name="connsiteY4-504" fmla="*/ 3943163 h 4236827"/>
              <a:gd name="connsiteX5-505" fmla="*/ 576373 w 10010658"/>
              <a:gd name="connsiteY5-506" fmla="*/ 4028794 h 4236827"/>
              <a:gd name="connsiteX6-507" fmla="*/ 865933 w 10010658"/>
              <a:gd name="connsiteY6-508" fmla="*/ 170897 h 4236827"/>
              <a:gd name="connsiteX0-509" fmla="*/ 1130219 w 10274944"/>
              <a:gd name="connsiteY0-510" fmla="*/ 267272 h 4333202"/>
              <a:gd name="connsiteX1-511" fmla="*/ 6254850 w 10274944"/>
              <a:gd name="connsiteY1-512" fmla="*/ 750598 h 4333202"/>
              <a:gd name="connsiteX2-513" fmla="*/ 9893220 w 10274944"/>
              <a:gd name="connsiteY2-514" fmla="*/ 528529 h 4333202"/>
              <a:gd name="connsiteX3-515" fmla="*/ 9671152 w 10274944"/>
              <a:gd name="connsiteY3-516" fmla="*/ 4085982 h 4333202"/>
              <a:gd name="connsiteX4-517" fmla="*/ 5518976 w 10274944"/>
              <a:gd name="connsiteY4-518" fmla="*/ 4039538 h 4333202"/>
              <a:gd name="connsiteX5-519" fmla="*/ 840659 w 10274944"/>
              <a:gd name="connsiteY5-520" fmla="*/ 4125169 h 4333202"/>
              <a:gd name="connsiteX6-521" fmla="*/ 1130219 w 10274944"/>
              <a:gd name="connsiteY6-522" fmla="*/ 267272 h 4333202"/>
              <a:gd name="connsiteX0-523" fmla="*/ 1253653 w 10398378"/>
              <a:gd name="connsiteY0-524" fmla="*/ 267272 h 4333202"/>
              <a:gd name="connsiteX1-525" fmla="*/ 6378284 w 10398378"/>
              <a:gd name="connsiteY1-526" fmla="*/ 750598 h 4333202"/>
              <a:gd name="connsiteX2-527" fmla="*/ 10016654 w 10398378"/>
              <a:gd name="connsiteY2-528" fmla="*/ 528529 h 4333202"/>
              <a:gd name="connsiteX3-529" fmla="*/ 9794586 w 10398378"/>
              <a:gd name="connsiteY3-530" fmla="*/ 4085982 h 4333202"/>
              <a:gd name="connsiteX4-531" fmla="*/ 5642410 w 10398378"/>
              <a:gd name="connsiteY4-532" fmla="*/ 4039538 h 4333202"/>
              <a:gd name="connsiteX5-533" fmla="*/ 964093 w 10398378"/>
              <a:gd name="connsiteY5-534" fmla="*/ 4125169 h 4333202"/>
              <a:gd name="connsiteX6-535" fmla="*/ 1253653 w 10398378"/>
              <a:gd name="connsiteY6-536" fmla="*/ 267272 h 4333202"/>
              <a:gd name="connsiteX0-537" fmla="*/ 1253653 w 10682519"/>
              <a:gd name="connsiteY0-538" fmla="*/ 267272 h 4333202"/>
              <a:gd name="connsiteX1-539" fmla="*/ 6378284 w 10682519"/>
              <a:gd name="connsiteY1-540" fmla="*/ 750598 h 4333202"/>
              <a:gd name="connsiteX2-541" fmla="*/ 10016654 w 10682519"/>
              <a:gd name="connsiteY2-542" fmla="*/ 528529 h 4333202"/>
              <a:gd name="connsiteX3-543" fmla="*/ 9794586 w 10682519"/>
              <a:gd name="connsiteY3-544" fmla="*/ 4085982 h 4333202"/>
              <a:gd name="connsiteX4-545" fmla="*/ 5642410 w 10682519"/>
              <a:gd name="connsiteY4-546" fmla="*/ 4039538 h 4333202"/>
              <a:gd name="connsiteX5-547" fmla="*/ 964093 w 10682519"/>
              <a:gd name="connsiteY5-548" fmla="*/ 4125169 h 4333202"/>
              <a:gd name="connsiteX6-549" fmla="*/ 1253653 w 10682519"/>
              <a:gd name="connsiteY6-550" fmla="*/ 267272 h 4333202"/>
              <a:gd name="connsiteX0-551" fmla="*/ 1007924 w 10150146"/>
              <a:gd name="connsiteY0-552" fmla="*/ 202407 h 4268337"/>
              <a:gd name="connsiteX1-553" fmla="*/ 6169087 w 10150146"/>
              <a:gd name="connsiteY1-554" fmla="*/ 533333 h 4268337"/>
              <a:gd name="connsiteX2-555" fmla="*/ 9770925 w 10150146"/>
              <a:gd name="connsiteY2-556" fmla="*/ 463664 h 4268337"/>
              <a:gd name="connsiteX3-557" fmla="*/ 9548857 w 10150146"/>
              <a:gd name="connsiteY3-558" fmla="*/ 4021117 h 4268337"/>
              <a:gd name="connsiteX4-559" fmla="*/ 5396681 w 10150146"/>
              <a:gd name="connsiteY4-560" fmla="*/ 3974673 h 4268337"/>
              <a:gd name="connsiteX5-561" fmla="*/ 718364 w 10150146"/>
              <a:gd name="connsiteY5-562" fmla="*/ 4060304 h 4268337"/>
              <a:gd name="connsiteX6-563" fmla="*/ 1007924 w 10150146"/>
              <a:gd name="connsiteY6-564" fmla="*/ 202407 h 4268337"/>
              <a:gd name="connsiteX0-565" fmla="*/ 766458 w 9910698"/>
              <a:gd name="connsiteY0-566" fmla="*/ 202407 h 4360022"/>
              <a:gd name="connsiteX1-567" fmla="*/ 5927621 w 9910698"/>
              <a:gd name="connsiteY1-568" fmla="*/ 533333 h 4360022"/>
              <a:gd name="connsiteX2-569" fmla="*/ 9529459 w 9910698"/>
              <a:gd name="connsiteY2-570" fmla="*/ 463664 h 4360022"/>
              <a:gd name="connsiteX3-571" fmla="*/ 9307391 w 9910698"/>
              <a:gd name="connsiteY3-572" fmla="*/ 4021117 h 4360022"/>
              <a:gd name="connsiteX4-573" fmla="*/ 5118684 w 9910698"/>
              <a:gd name="connsiteY4-574" fmla="*/ 4096593 h 4360022"/>
              <a:gd name="connsiteX5-575" fmla="*/ 476898 w 9910698"/>
              <a:gd name="connsiteY5-576" fmla="*/ 4060304 h 4360022"/>
              <a:gd name="connsiteX6-577" fmla="*/ 766458 w 9910698"/>
              <a:gd name="connsiteY6-578" fmla="*/ 202407 h 4360022"/>
              <a:gd name="connsiteX0-579" fmla="*/ 1245284 w 10389524"/>
              <a:gd name="connsiteY0-580" fmla="*/ 260732 h 4418347"/>
              <a:gd name="connsiteX1-581" fmla="*/ 6406447 w 10389524"/>
              <a:gd name="connsiteY1-582" fmla="*/ 591658 h 4418347"/>
              <a:gd name="connsiteX2-583" fmla="*/ 10008285 w 10389524"/>
              <a:gd name="connsiteY2-584" fmla="*/ 521989 h 4418347"/>
              <a:gd name="connsiteX3-585" fmla="*/ 9786217 w 10389524"/>
              <a:gd name="connsiteY3-586" fmla="*/ 4079442 h 4418347"/>
              <a:gd name="connsiteX4-587" fmla="*/ 5597510 w 10389524"/>
              <a:gd name="connsiteY4-588" fmla="*/ 4154918 h 4418347"/>
              <a:gd name="connsiteX5-589" fmla="*/ 955724 w 10389524"/>
              <a:gd name="connsiteY5-590" fmla="*/ 4118629 h 4418347"/>
              <a:gd name="connsiteX6-591" fmla="*/ 1245284 w 10389524"/>
              <a:gd name="connsiteY6-592" fmla="*/ 260732 h 4418347"/>
              <a:gd name="connsiteX0-593" fmla="*/ 1538333 w 10682573"/>
              <a:gd name="connsiteY0-594" fmla="*/ 260732 h 4367971"/>
              <a:gd name="connsiteX1-595" fmla="*/ 6699496 w 10682573"/>
              <a:gd name="connsiteY1-596" fmla="*/ 591658 h 4367971"/>
              <a:gd name="connsiteX2-597" fmla="*/ 10301334 w 10682573"/>
              <a:gd name="connsiteY2-598" fmla="*/ 521989 h 4367971"/>
              <a:gd name="connsiteX3-599" fmla="*/ 10079266 w 10682573"/>
              <a:gd name="connsiteY3-600" fmla="*/ 4079442 h 4367971"/>
              <a:gd name="connsiteX4-601" fmla="*/ 5890559 w 10682573"/>
              <a:gd name="connsiteY4-602" fmla="*/ 4154918 h 4367971"/>
              <a:gd name="connsiteX5-603" fmla="*/ 1248773 w 10682573"/>
              <a:gd name="connsiteY5-604" fmla="*/ 4118629 h 4367971"/>
              <a:gd name="connsiteX6-605" fmla="*/ 1538333 w 10682573"/>
              <a:gd name="connsiteY6-606" fmla="*/ 260732 h 4367971"/>
              <a:gd name="connsiteX0-607" fmla="*/ 1538333 w 11090033"/>
              <a:gd name="connsiteY0-608" fmla="*/ 260732 h 4367971"/>
              <a:gd name="connsiteX1-609" fmla="*/ 6699496 w 11090033"/>
              <a:gd name="connsiteY1-610" fmla="*/ 591658 h 4367971"/>
              <a:gd name="connsiteX2-611" fmla="*/ 10301334 w 11090033"/>
              <a:gd name="connsiteY2-612" fmla="*/ 521989 h 4367971"/>
              <a:gd name="connsiteX3-613" fmla="*/ 10079266 w 11090033"/>
              <a:gd name="connsiteY3-614" fmla="*/ 4079442 h 4367971"/>
              <a:gd name="connsiteX4-615" fmla="*/ 5890559 w 11090033"/>
              <a:gd name="connsiteY4-616" fmla="*/ 4154918 h 4367971"/>
              <a:gd name="connsiteX5-617" fmla="*/ 1248773 w 11090033"/>
              <a:gd name="connsiteY5-618" fmla="*/ 4118629 h 4367971"/>
              <a:gd name="connsiteX6-619" fmla="*/ 1538333 w 11090033"/>
              <a:gd name="connsiteY6-620" fmla="*/ 260732 h 4367971"/>
              <a:gd name="connsiteX0-621" fmla="*/ 1538333 w 11298683"/>
              <a:gd name="connsiteY0-622" fmla="*/ 260732 h 4367971"/>
              <a:gd name="connsiteX1-623" fmla="*/ 6699496 w 11298683"/>
              <a:gd name="connsiteY1-624" fmla="*/ 591658 h 4367971"/>
              <a:gd name="connsiteX2-625" fmla="*/ 10301334 w 11298683"/>
              <a:gd name="connsiteY2-626" fmla="*/ 521989 h 4367971"/>
              <a:gd name="connsiteX3-627" fmla="*/ 10079266 w 11298683"/>
              <a:gd name="connsiteY3-628" fmla="*/ 4079442 h 4367971"/>
              <a:gd name="connsiteX4-629" fmla="*/ 5890559 w 11298683"/>
              <a:gd name="connsiteY4-630" fmla="*/ 4154918 h 4367971"/>
              <a:gd name="connsiteX5-631" fmla="*/ 1248773 w 11298683"/>
              <a:gd name="connsiteY5-632" fmla="*/ 4118629 h 4367971"/>
              <a:gd name="connsiteX6-633" fmla="*/ 1538333 w 11298683"/>
              <a:gd name="connsiteY6-634" fmla="*/ 260732 h 4367971"/>
              <a:gd name="connsiteX0-635" fmla="*/ 1538333 w 11322688"/>
              <a:gd name="connsiteY0-636" fmla="*/ 260732 h 4357498"/>
              <a:gd name="connsiteX1-637" fmla="*/ 6699496 w 11322688"/>
              <a:gd name="connsiteY1-638" fmla="*/ 591658 h 4357498"/>
              <a:gd name="connsiteX2-639" fmla="*/ 10301334 w 11322688"/>
              <a:gd name="connsiteY2-640" fmla="*/ 521989 h 4357498"/>
              <a:gd name="connsiteX3-641" fmla="*/ 10079266 w 11322688"/>
              <a:gd name="connsiteY3-642" fmla="*/ 4079442 h 4357498"/>
              <a:gd name="connsiteX4-643" fmla="*/ 5890559 w 11322688"/>
              <a:gd name="connsiteY4-644" fmla="*/ 4154918 h 4357498"/>
              <a:gd name="connsiteX5-645" fmla="*/ 1248773 w 11322688"/>
              <a:gd name="connsiteY5-646" fmla="*/ 4118629 h 4357498"/>
              <a:gd name="connsiteX6-647" fmla="*/ 1538333 w 11322688"/>
              <a:gd name="connsiteY6-648" fmla="*/ 260732 h 4357498"/>
              <a:gd name="connsiteX0-649" fmla="*/ 1538333 w 10969158"/>
              <a:gd name="connsiteY0-650" fmla="*/ 260732 h 4358112"/>
              <a:gd name="connsiteX1-651" fmla="*/ 6699496 w 10969158"/>
              <a:gd name="connsiteY1-652" fmla="*/ 591658 h 4358112"/>
              <a:gd name="connsiteX2-653" fmla="*/ 10301334 w 10969158"/>
              <a:gd name="connsiteY2-654" fmla="*/ 521989 h 4358112"/>
              <a:gd name="connsiteX3-655" fmla="*/ 10499383 w 10969158"/>
              <a:gd name="connsiteY3-656" fmla="*/ 4064202 h 4358112"/>
              <a:gd name="connsiteX4-657" fmla="*/ 5890559 w 10969158"/>
              <a:gd name="connsiteY4-658" fmla="*/ 4154918 h 4358112"/>
              <a:gd name="connsiteX5-659" fmla="*/ 1248773 w 10969158"/>
              <a:gd name="connsiteY5-660" fmla="*/ 4118629 h 4358112"/>
              <a:gd name="connsiteX6-661" fmla="*/ 1538333 w 10969158"/>
              <a:gd name="connsiteY6-662" fmla="*/ 260732 h 4358112"/>
              <a:gd name="connsiteX0-663" fmla="*/ 1538333 w 10860636"/>
              <a:gd name="connsiteY0-664" fmla="*/ 260732 h 4361839"/>
              <a:gd name="connsiteX1-665" fmla="*/ 6699496 w 10860636"/>
              <a:gd name="connsiteY1-666" fmla="*/ 591658 h 4361839"/>
              <a:gd name="connsiteX2-667" fmla="*/ 10301334 w 10860636"/>
              <a:gd name="connsiteY2-668" fmla="*/ 521989 h 4361839"/>
              <a:gd name="connsiteX3-669" fmla="*/ 10334990 w 10860636"/>
              <a:gd name="connsiteY3-670" fmla="*/ 3972762 h 4361839"/>
              <a:gd name="connsiteX4-671" fmla="*/ 5890559 w 10860636"/>
              <a:gd name="connsiteY4-672" fmla="*/ 4154918 h 4361839"/>
              <a:gd name="connsiteX5-673" fmla="*/ 1248773 w 10860636"/>
              <a:gd name="connsiteY5-674" fmla="*/ 4118629 h 4361839"/>
              <a:gd name="connsiteX6-675" fmla="*/ 1538333 w 10860636"/>
              <a:gd name="connsiteY6-676" fmla="*/ 260732 h 4361839"/>
              <a:gd name="connsiteX0-677" fmla="*/ 1538333 w 10931892"/>
              <a:gd name="connsiteY0-678" fmla="*/ 260732 h 4442097"/>
              <a:gd name="connsiteX1-679" fmla="*/ 6699496 w 10931892"/>
              <a:gd name="connsiteY1-680" fmla="*/ 591658 h 4442097"/>
              <a:gd name="connsiteX2-681" fmla="*/ 10301334 w 10931892"/>
              <a:gd name="connsiteY2-682" fmla="*/ 521989 h 4442097"/>
              <a:gd name="connsiteX3-683" fmla="*/ 10444585 w 10931892"/>
              <a:gd name="connsiteY3-684" fmla="*/ 4292802 h 4442097"/>
              <a:gd name="connsiteX4-685" fmla="*/ 5890559 w 10931892"/>
              <a:gd name="connsiteY4-686" fmla="*/ 4154918 h 4442097"/>
              <a:gd name="connsiteX5-687" fmla="*/ 1248773 w 10931892"/>
              <a:gd name="connsiteY5-688" fmla="*/ 4118629 h 4442097"/>
              <a:gd name="connsiteX6-689" fmla="*/ 1538333 w 10931892"/>
              <a:gd name="connsiteY6-690" fmla="*/ 260732 h 4442097"/>
              <a:gd name="connsiteX0-691" fmla="*/ 1538333 w 10931893"/>
              <a:gd name="connsiteY0-692" fmla="*/ 260732 h 4354999"/>
              <a:gd name="connsiteX1-693" fmla="*/ 6699496 w 10931893"/>
              <a:gd name="connsiteY1-694" fmla="*/ 591658 h 4354999"/>
              <a:gd name="connsiteX2-695" fmla="*/ 10301334 w 10931893"/>
              <a:gd name="connsiteY2-696" fmla="*/ 521989 h 4354999"/>
              <a:gd name="connsiteX3-697" fmla="*/ 10444585 w 10931893"/>
              <a:gd name="connsiteY3-698" fmla="*/ 4186122 h 4354999"/>
              <a:gd name="connsiteX4-699" fmla="*/ 5890559 w 10931893"/>
              <a:gd name="connsiteY4-700" fmla="*/ 4154918 h 4354999"/>
              <a:gd name="connsiteX5-701" fmla="*/ 1248773 w 10931893"/>
              <a:gd name="connsiteY5-702" fmla="*/ 4118629 h 4354999"/>
              <a:gd name="connsiteX6-703" fmla="*/ 1538333 w 10931893"/>
              <a:gd name="connsiteY6-704" fmla="*/ 260732 h 4354999"/>
              <a:gd name="connsiteX0-705" fmla="*/ 1538333 w 11288659"/>
              <a:gd name="connsiteY0-706" fmla="*/ 260732 h 4354999"/>
              <a:gd name="connsiteX1-707" fmla="*/ 6699496 w 11288659"/>
              <a:gd name="connsiteY1-708" fmla="*/ 591658 h 4354999"/>
              <a:gd name="connsiteX2-709" fmla="*/ 10301334 w 11288659"/>
              <a:gd name="connsiteY2-710" fmla="*/ 521989 h 4354999"/>
              <a:gd name="connsiteX3-711" fmla="*/ 10444585 w 11288659"/>
              <a:gd name="connsiteY3-712" fmla="*/ 4186122 h 4354999"/>
              <a:gd name="connsiteX4-713" fmla="*/ 5890559 w 11288659"/>
              <a:gd name="connsiteY4-714" fmla="*/ 4154918 h 4354999"/>
              <a:gd name="connsiteX5-715" fmla="*/ 1248773 w 11288659"/>
              <a:gd name="connsiteY5-716" fmla="*/ 4118629 h 4354999"/>
              <a:gd name="connsiteX6-717" fmla="*/ 1538333 w 11288659"/>
              <a:gd name="connsiteY6-718" fmla="*/ 260732 h 4354999"/>
              <a:gd name="connsiteX0-719" fmla="*/ 1249168 w 10965229"/>
              <a:gd name="connsiteY0-720" fmla="*/ 260732 h 4430928"/>
              <a:gd name="connsiteX1-721" fmla="*/ 6410331 w 10965229"/>
              <a:gd name="connsiteY1-722" fmla="*/ 591658 h 4430928"/>
              <a:gd name="connsiteX2-723" fmla="*/ 10012169 w 10965229"/>
              <a:gd name="connsiteY2-724" fmla="*/ 521989 h 4430928"/>
              <a:gd name="connsiteX3-725" fmla="*/ 10155420 w 10965229"/>
              <a:gd name="connsiteY3-726" fmla="*/ 4186122 h 4430928"/>
              <a:gd name="connsiteX4-727" fmla="*/ 5674459 w 10965229"/>
              <a:gd name="connsiteY4-728" fmla="*/ 4093958 h 4430928"/>
              <a:gd name="connsiteX5-729" fmla="*/ 959608 w 10965229"/>
              <a:gd name="connsiteY5-730" fmla="*/ 4118629 h 4430928"/>
              <a:gd name="connsiteX6-731" fmla="*/ 1249168 w 10965229"/>
              <a:gd name="connsiteY6-732" fmla="*/ 260732 h 4430928"/>
              <a:gd name="connsiteX0-733" fmla="*/ 1409455 w 11125516"/>
              <a:gd name="connsiteY0-734" fmla="*/ 260732 h 4430928"/>
              <a:gd name="connsiteX1-735" fmla="*/ 6570618 w 11125516"/>
              <a:gd name="connsiteY1-736" fmla="*/ 591658 h 4430928"/>
              <a:gd name="connsiteX2-737" fmla="*/ 10172456 w 11125516"/>
              <a:gd name="connsiteY2-738" fmla="*/ 521989 h 4430928"/>
              <a:gd name="connsiteX3-739" fmla="*/ 10315707 w 11125516"/>
              <a:gd name="connsiteY3-740" fmla="*/ 4186122 h 4430928"/>
              <a:gd name="connsiteX4-741" fmla="*/ 5834746 w 11125516"/>
              <a:gd name="connsiteY4-742" fmla="*/ 4093958 h 4430928"/>
              <a:gd name="connsiteX5-743" fmla="*/ 1119895 w 11125516"/>
              <a:gd name="connsiteY5-744" fmla="*/ 4118629 h 4430928"/>
              <a:gd name="connsiteX6-745" fmla="*/ 1409455 w 11125516"/>
              <a:gd name="connsiteY6-746" fmla="*/ 260732 h 4430928"/>
              <a:gd name="connsiteX0-747" fmla="*/ 1224232 w 11013356"/>
              <a:gd name="connsiteY0-748" fmla="*/ 290255 h 4277571"/>
              <a:gd name="connsiteX1-749" fmla="*/ 6458458 w 11013356"/>
              <a:gd name="connsiteY1-750" fmla="*/ 438301 h 4277571"/>
              <a:gd name="connsiteX2-751" fmla="*/ 10060296 w 11013356"/>
              <a:gd name="connsiteY2-752" fmla="*/ 368632 h 4277571"/>
              <a:gd name="connsiteX3-753" fmla="*/ 10203547 w 11013356"/>
              <a:gd name="connsiteY3-754" fmla="*/ 4032765 h 4277571"/>
              <a:gd name="connsiteX4-755" fmla="*/ 5722586 w 11013356"/>
              <a:gd name="connsiteY4-756" fmla="*/ 3940601 h 4277571"/>
              <a:gd name="connsiteX5-757" fmla="*/ 1007735 w 11013356"/>
              <a:gd name="connsiteY5-758" fmla="*/ 3965272 h 4277571"/>
              <a:gd name="connsiteX6-759" fmla="*/ 1224232 w 11013356"/>
              <a:gd name="connsiteY6-760" fmla="*/ 290255 h 4277571"/>
              <a:gd name="connsiteX0-761" fmla="*/ 1301636 w 11090760"/>
              <a:gd name="connsiteY0-762" fmla="*/ 350702 h 4338018"/>
              <a:gd name="connsiteX1-763" fmla="*/ 6535862 w 11090760"/>
              <a:gd name="connsiteY1-764" fmla="*/ 498748 h 4338018"/>
              <a:gd name="connsiteX2-765" fmla="*/ 10137700 w 11090760"/>
              <a:gd name="connsiteY2-766" fmla="*/ 429079 h 4338018"/>
              <a:gd name="connsiteX3-767" fmla="*/ 10280951 w 11090760"/>
              <a:gd name="connsiteY3-768" fmla="*/ 4093212 h 4338018"/>
              <a:gd name="connsiteX4-769" fmla="*/ 5799990 w 11090760"/>
              <a:gd name="connsiteY4-770" fmla="*/ 4001048 h 4338018"/>
              <a:gd name="connsiteX5-771" fmla="*/ 1085139 w 11090760"/>
              <a:gd name="connsiteY5-772" fmla="*/ 4025719 h 4338018"/>
              <a:gd name="connsiteX6-773" fmla="*/ 1301636 w 11090760"/>
              <a:gd name="connsiteY6-774" fmla="*/ 350702 h 4338018"/>
              <a:gd name="connsiteX0-775" fmla="*/ 1709605 w 11498729"/>
              <a:gd name="connsiteY0-776" fmla="*/ 350702 h 4338018"/>
              <a:gd name="connsiteX1-777" fmla="*/ 6943831 w 11498729"/>
              <a:gd name="connsiteY1-778" fmla="*/ 498748 h 4338018"/>
              <a:gd name="connsiteX2-779" fmla="*/ 10545669 w 11498729"/>
              <a:gd name="connsiteY2-780" fmla="*/ 429079 h 4338018"/>
              <a:gd name="connsiteX3-781" fmla="*/ 10688920 w 11498729"/>
              <a:gd name="connsiteY3-782" fmla="*/ 4093212 h 4338018"/>
              <a:gd name="connsiteX4-783" fmla="*/ 6207959 w 11498729"/>
              <a:gd name="connsiteY4-784" fmla="*/ 4001048 h 4338018"/>
              <a:gd name="connsiteX5-785" fmla="*/ 1493108 w 11498729"/>
              <a:gd name="connsiteY5-786" fmla="*/ 4025719 h 4338018"/>
              <a:gd name="connsiteX6-787" fmla="*/ 1709605 w 11498729"/>
              <a:gd name="connsiteY6-788" fmla="*/ 350702 h 4338018"/>
              <a:gd name="connsiteX0-789" fmla="*/ 1709605 w 11574848"/>
              <a:gd name="connsiteY0-790" fmla="*/ 350702 h 4338018"/>
              <a:gd name="connsiteX1-791" fmla="*/ 6943831 w 11574848"/>
              <a:gd name="connsiteY1-792" fmla="*/ 498748 h 4338018"/>
              <a:gd name="connsiteX2-793" fmla="*/ 10545669 w 11574848"/>
              <a:gd name="connsiteY2-794" fmla="*/ 429079 h 4338018"/>
              <a:gd name="connsiteX3-795" fmla="*/ 10688920 w 11574848"/>
              <a:gd name="connsiteY3-796" fmla="*/ 4093212 h 4338018"/>
              <a:gd name="connsiteX4-797" fmla="*/ 6207959 w 11574848"/>
              <a:gd name="connsiteY4-798" fmla="*/ 4001048 h 4338018"/>
              <a:gd name="connsiteX5-799" fmla="*/ 1493108 w 11574848"/>
              <a:gd name="connsiteY5-800" fmla="*/ 4025719 h 4338018"/>
              <a:gd name="connsiteX6-801" fmla="*/ 1709605 w 11574848"/>
              <a:gd name="connsiteY6-802" fmla="*/ 350702 h 4338018"/>
              <a:gd name="connsiteX0-803" fmla="*/ 1709605 w 11696165"/>
              <a:gd name="connsiteY0-804" fmla="*/ 350702 h 4257377"/>
              <a:gd name="connsiteX1-805" fmla="*/ 6943831 w 11696165"/>
              <a:gd name="connsiteY1-806" fmla="*/ 498748 h 4257377"/>
              <a:gd name="connsiteX2-807" fmla="*/ 10545669 w 11696165"/>
              <a:gd name="connsiteY2-808" fmla="*/ 429079 h 4257377"/>
              <a:gd name="connsiteX3-809" fmla="*/ 10688920 w 11696165"/>
              <a:gd name="connsiteY3-810" fmla="*/ 4093212 h 4257377"/>
              <a:gd name="connsiteX4-811" fmla="*/ 6207959 w 11696165"/>
              <a:gd name="connsiteY4-812" fmla="*/ 4001048 h 4257377"/>
              <a:gd name="connsiteX5-813" fmla="*/ 1493108 w 11696165"/>
              <a:gd name="connsiteY5-814" fmla="*/ 4025719 h 4257377"/>
              <a:gd name="connsiteX6-815" fmla="*/ 1709605 w 11696165"/>
              <a:gd name="connsiteY6-816" fmla="*/ 350702 h 4257377"/>
              <a:gd name="connsiteX0-817" fmla="*/ 1602532 w 11589092"/>
              <a:gd name="connsiteY0-818" fmla="*/ 121254 h 4027929"/>
              <a:gd name="connsiteX1-819" fmla="*/ 6836758 w 11589092"/>
              <a:gd name="connsiteY1-820" fmla="*/ 269300 h 4027929"/>
              <a:gd name="connsiteX2-821" fmla="*/ 10438596 w 11589092"/>
              <a:gd name="connsiteY2-822" fmla="*/ 199631 h 4027929"/>
              <a:gd name="connsiteX3-823" fmla="*/ 10581847 w 11589092"/>
              <a:gd name="connsiteY3-824" fmla="*/ 3863764 h 4027929"/>
              <a:gd name="connsiteX4-825" fmla="*/ 6100886 w 11589092"/>
              <a:gd name="connsiteY4-826" fmla="*/ 3771600 h 4027929"/>
              <a:gd name="connsiteX5-827" fmla="*/ 1386035 w 11589092"/>
              <a:gd name="connsiteY5-828" fmla="*/ 3796271 h 4027929"/>
              <a:gd name="connsiteX6-829" fmla="*/ 1602532 w 11589092"/>
              <a:gd name="connsiteY6-830" fmla="*/ 121254 h 4027929"/>
              <a:gd name="connsiteX0-831" fmla="*/ 1730132 w 11716692"/>
              <a:gd name="connsiteY0-832" fmla="*/ 121254 h 4027929"/>
              <a:gd name="connsiteX1-833" fmla="*/ 6964358 w 11716692"/>
              <a:gd name="connsiteY1-834" fmla="*/ 269300 h 4027929"/>
              <a:gd name="connsiteX2-835" fmla="*/ 10566196 w 11716692"/>
              <a:gd name="connsiteY2-836" fmla="*/ 199631 h 4027929"/>
              <a:gd name="connsiteX3-837" fmla="*/ 10709447 w 11716692"/>
              <a:gd name="connsiteY3-838" fmla="*/ 3863764 h 4027929"/>
              <a:gd name="connsiteX4-839" fmla="*/ 6228486 w 11716692"/>
              <a:gd name="connsiteY4-840" fmla="*/ 3771600 h 4027929"/>
              <a:gd name="connsiteX5-841" fmla="*/ 1513635 w 11716692"/>
              <a:gd name="connsiteY5-842" fmla="*/ 3796271 h 4027929"/>
              <a:gd name="connsiteX6-843" fmla="*/ 1730132 w 11716692"/>
              <a:gd name="connsiteY6-844" fmla="*/ 121254 h 4027929"/>
              <a:gd name="connsiteX0-845" fmla="*/ 1933811 w 11920371"/>
              <a:gd name="connsiteY0-846" fmla="*/ 121254 h 4027929"/>
              <a:gd name="connsiteX1-847" fmla="*/ 7168037 w 11920371"/>
              <a:gd name="connsiteY1-848" fmla="*/ 269300 h 4027929"/>
              <a:gd name="connsiteX2-849" fmla="*/ 10769875 w 11920371"/>
              <a:gd name="connsiteY2-850" fmla="*/ 199631 h 4027929"/>
              <a:gd name="connsiteX3-851" fmla="*/ 10913126 w 11920371"/>
              <a:gd name="connsiteY3-852" fmla="*/ 3863764 h 4027929"/>
              <a:gd name="connsiteX4-853" fmla="*/ 6432165 w 11920371"/>
              <a:gd name="connsiteY4-854" fmla="*/ 3771600 h 4027929"/>
              <a:gd name="connsiteX5-855" fmla="*/ 1717314 w 11920371"/>
              <a:gd name="connsiteY5-856" fmla="*/ 3796271 h 4027929"/>
              <a:gd name="connsiteX6-857" fmla="*/ 1933811 w 11920371"/>
              <a:gd name="connsiteY6-858" fmla="*/ 121254 h 4027929"/>
              <a:gd name="connsiteX0-859" fmla="*/ 1402427 w 11064580"/>
              <a:gd name="connsiteY0-860" fmla="*/ 155527 h 4062202"/>
              <a:gd name="connsiteX1-861" fmla="*/ 5010986 w 11064580"/>
              <a:gd name="connsiteY1-862" fmla="*/ 638853 h 4062202"/>
              <a:gd name="connsiteX2-863" fmla="*/ 10238491 w 11064580"/>
              <a:gd name="connsiteY2-864" fmla="*/ 233904 h 4062202"/>
              <a:gd name="connsiteX3-865" fmla="*/ 10381742 w 11064580"/>
              <a:gd name="connsiteY3-866" fmla="*/ 3898037 h 4062202"/>
              <a:gd name="connsiteX4-867" fmla="*/ 5900781 w 11064580"/>
              <a:gd name="connsiteY4-868" fmla="*/ 3805873 h 4062202"/>
              <a:gd name="connsiteX5-869" fmla="*/ 1185930 w 11064580"/>
              <a:gd name="connsiteY5-870" fmla="*/ 3830544 h 4062202"/>
              <a:gd name="connsiteX6-871" fmla="*/ 1402427 w 11064580"/>
              <a:gd name="connsiteY6-872" fmla="*/ 155527 h 4062202"/>
              <a:gd name="connsiteX0-873" fmla="*/ 1506762 w 11168915"/>
              <a:gd name="connsiteY0-874" fmla="*/ 88088 h 3994763"/>
              <a:gd name="connsiteX1-875" fmla="*/ 5115321 w 11168915"/>
              <a:gd name="connsiteY1-876" fmla="*/ 571414 h 3994763"/>
              <a:gd name="connsiteX2-877" fmla="*/ 10342826 w 11168915"/>
              <a:gd name="connsiteY2-878" fmla="*/ 166465 h 3994763"/>
              <a:gd name="connsiteX3-879" fmla="*/ 10486077 w 11168915"/>
              <a:gd name="connsiteY3-880" fmla="*/ 3830598 h 3994763"/>
              <a:gd name="connsiteX4-881" fmla="*/ 6005116 w 11168915"/>
              <a:gd name="connsiteY4-882" fmla="*/ 3738434 h 3994763"/>
              <a:gd name="connsiteX5-883" fmla="*/ 1290265 w 11168915"/>
              <a:gd name="connsiteY5-884" fmla="*/ 3763105 h 3994763"/>
              <a:gd name="connsiteX6-885" fmla="*/ 1506762 w 11168915"/>
              <a:gd name="connsiteY6-886" fmla="*/ 88088 h 3994763"/>
              <a:gd name="connsiteX0-887" fmla="*/ 1724553 w 11386706"/>
              <a:gd name="connsiteY0-888" fmla="*/ 88088 h 3994763"/>
              <a:gd name="connsiteX1-889" fmla="*/ 5333112 w 11386706"/>
              <a:gd name="connsiteY1-890" fmla="*/ 571414 h 3994763"/>
              <a:gd name="connsiteX2-891" fmla="*/ 10560617 w 11386706"/>
              <a:gd name="connsiteY2-892" fmla="*/ 166465 h 3994763"/>
              <a:gd name="connsiteX3-893" fmla="*/ 10703868 w 11386706"/>
              <a:gd name="connsiteY3-894" fmla="*/ 3830598 h 3994763"/>
              <a:gd name="connsiteX4-895" fmla="*/ 6222907 w 11386706"/>
              <a:gd name="connsiteY4-896" fmla="*/ 3738434 h 3994763"/>
              <a:gd name="connsiteX5-897" fmla="*/ 1508056 w 11386706"/>
              <a:gd name="connsiteY5-898" fmla="*/ 3763105 h 3994763"/>
              <a:gd name="connsiteX6-899" fmla="*/ 1724553 w 11386706"/>
              <a:gd name="connsiteY6-900" fmla="*/ 88088 h 3994763"/>
              <a:gd name="connsiteX0-901" fmla="*/ 1405426 w 11063616"/>
              <a:gd name="connsiteY0-902" fmla="*/ 185469 h 4092144"/>
              <a:gd name="connsiteX1-903" fmla="*/ 5087049 w 11063616"/>
              <a:gd name="connsiteY1-904" fmla="*/ 516395 h 4092144"/>
              <a:gd name="connsiteX2-905" fmla="*/ 10241490 w 11063616"/>
              <a:gd name="connsiteY2-906" fmla="*/ 263846 h 4092144"/>
              <a:gd name="connsiteX3-907" fmla="*/ 10384741 w 11063616"/>
              <a:gd name="connsiteY3-908" fmla="*/ 3927979 h 4092144"/>
              <a:gd name="connsiteX4-909" fmla="*/ 5903780 w 11063616"/>
              <a:gd name="connsiteY4-910" fmla="*/ 3835815 h 4092144"/>
              <a:gd name="connsiteX5-911" fmla="*/ 1188929 w 11063616"/>
              <a:gd name="connsiteY5-912" fmla="*/ 3860486 h 4092144"/>
              <a:gd name="connsiteX6-913" fmla="*/ 1405426 w 11063616"/>
              <a:gd name="connsiteY6-914" fmla="*/ 185469 h 4092144"/>
              <a:gd name="connsiteX0-915" fmla="*/ 1868831 w 11527021"/>
              <a:gd name="connsiteY0-916" fmla="*/ 120257 h 4026932"/>
              <a:gd name="connsiteX1-917" fmla="*/ 5550454 w 11527021"/>
              <a:gd name="connsiteY1-918" fmla="*/ 451183 h 4026932"/>
              <a:gd name="connsiteX2-919" fmla="*/ 10704895 w 11527021"/>
              <a:gd name="connsiteY2-920" fmla="*/ 198634 h 4026932"/>
              <a:gd name="connsiteX3-921" fmla="*/ 10848146 w 11527021"/>
              <a:gd name="connsiteY3-922" fmla="*/ 3862767 h 4026932"/>
              <a:gd name="connsiteX4-923" fmla="*/ 6367185 w 11527021"/>
              <a:gd name="connsiteY4-924" fmla="*/ 3770603 h 4026932"/>
              <a:gd name="connsiteX5-925" fmla="*/ 1652334 w 11527021"/>
              <a:gd name="connsiteY5-926" fmla="*/ 3795274 h 4026932"/>
              <a:gd name="connsiteX6-927" fmla="*/ 1868831 w 11527021"/>
              <a:gd name="connsiteY6-928" fmla="*/ 120257 h 4026932"/>
              <a:gd name="connsiteX0-929" fmla="*/ 1868832 w 11527022"/>
              <a:gd name="connsiteY0-930" fmla="*/ 144586 h 4051261"/>
              <a:gd name="connsiteX1-931" fmla="*/ 5550455 w 11527022"/>
              <a:gd name="connsiteY1-932" fmla="*/ 475512 h 4051261"/>
              <a:gd name="connsiteX2-933" fmla="*/ 10704896 w 11527022"/>
              <a:gd name="connsiteY2-934" fmla="*/ 222963 h 4051261"/>
              <a:gd name="connsiteX3-935" fmla="*/ 10848147 w 11527022"/>
              <a:gd name="connsiteY3-936" fmla="*/ 3887096 h 4051261"/>
              <a:gd name="connsiteX4-937" fmla="*/ 6367186 w 11527022"/>
              <a:gd name="connsiteY4-938" fmla="*/ 3794932 h 4051261"/>
              <a:gd name="connsiteX5-939" fmla="*/ 1652335 w 11527022"/>
              <a:gd name="connsiteY5-940" fmla="*/ 3819603 h 4051261"/>
              <a:gd name="connsiteX6-941" fmla="*/ 1868832 w 11527022"/>
              <a:gd name="connsiteY6-942" fmla="*/ 144586 h 4051261"/>
              <a:gd name="connsiteX0-943" fmla="*/ 1405425 w 11063615"/>
              <a:gd name="connsiteY0-944" fmla="*/ 170093 h 4094758"/>
              <a:gd name="connsiteX1-945" fmla="*/ 5087048 w 11063615"/>
              <a:gd name="connsiteY1-946" fmla="*/ 501019 h 4094758"/>
              <a:gd name="connsiteX2-947" fmla="*/ 10241489 w 11063615"/>
              <a:gd name="connsiteY2-948" fmla="*/ 248470 h 4094758"/>
              <a:gd name="connsiteX3-949" fmla="*/ 10384740 w 11063615"/>
              <a:gd name="connsiteY3-950" fmla="*/ 3912603 h 4094758"/>
              <a:gd name="connsiteX4-951" fmla="*/ 5903779 w 11063615"/>
              <a:gd name="connsiteY4-952" fmla="*/ 3820439 h 4094758"/>
              <a:gd name="connsiteX5-953" fmla="*/ 1188928 w 11063615"/>
              <a:gd name="connsiteY5-954" fmla="*/ 3890830 h 4094758"/>
              <a:gd name="connsiteX6-955" fmla="*/ 1405425 w 11063615"/>
              <a:gd name="connsiteY6-956" fmla="*/ 170093 h 4094758"/>
              <a:gd name="connsiteX0-957" fmla="*/ 1316504 w 10974694"/>
              <a:gd name="connsiteY0-958" fmla="*/ 170093 h 4094758"/>
              <a:gd name="connsiteX1-959" fmla="*/ 4998127 w 10974694"/>
              <a:gd name="connsiteY1-960" fmla="*/ 501019 h 4094758"/>
              <a:gd name="connsiteX2-961" fmla="*/ 10152568 w 10974694"/>
              <a:gd name="connsiteY2-962" fmla="*/ 248470 h 4094758"/>
              <a:gd name="connsiteX3-963" fmla="*/ 10295819 w 10974694"/>
              <a:gd name="connsiteY3-964" fmla="*/ 3912603 h 4094758"/>
              <a:gd name="connsiteX4-965" fmla="*/ 5814858 w 10974694"/>
              <a:gd name="connsiteY4-966" fmla="*/ 3820439 h 4094758"/>
              <a:gd name="connsiteX5-967" fmla="*/ 1100007 w 10974694"/>
              <a:gd name="connsiteY5-968" fmla="*/ 3890830 h 4094758"/>
              <a:gd name="connsiteX6-969" fmla="*/ 1316504 w 10974694"/>
              <a:gd name="connsiteY6-970" fmla="*/ 170093 h 4094758"/>
              <a:gd name="connsiteX0-971" fmla="*/ 1731586 w 11389776"/>
              <a:gd name="connsiteY0-972" fmla="*/ 144587 h 4069252"/>
              <a:gd name="connsiteX1-973" fmla="*/ 5413209 w 11389776"/>
              <a:gd name="connsiteY1-974" fmla="*/ 475513 h 4069252"/>
              <a:gd name="connsiteX2-975" fmla="*/ 10567650 w 11389776"/>
              <a:gd name="connsiteY2-976" fmla="*/ 222964 h 4069252"/>
              <a:gd name="connsiteX3-977" fmla="*/ 10710901 w 11389776"/>
              <a:gd name="connsiteY3-978" fmla="*/ 3887097 h 4069252"/>
              <a:gd name="connsiteX4-979" fmla="*/ 6229940 w 11389776"/>
              <a:gd name="connsiteY4-980" fmla="*/ 3794933 h 4069252"/>
              <a:gd name="connsiteX5-981" fmla="*/ 1515089 w 11389776"/>
              <a:gd name="connsiteY5-982" fmla="*/ 3865324 h 4069252"/>
              <a:gd name="connsiteX6-983" fmla="*/ 1731586 w 11389776"/>
              <a:gd name="connsiteY6-984" fmla="*/ 144587 h 4069252"/>
              <a:gd name="connsiteX0-985" fmla="*/ 1731586 w 11389776"/>
              <a:gd name="connsiteY0-986" fmla="*/ 129672 h 4054337"/>
              <a:gd name="connsiteX1-987" fmla="*/ 5413209 w 11389776"/>
              <a:gd name="connsiteY1-988" fmla="*/ 460598 h 4054337"/>
              <a:gd name="connsiteX2-989" fmla="*/ 10567650 w 11389776"/>
              <a:gd name="connsiteY2-990" fmla="*/ 208049 h 4054337"/>
              <a:gd name="connsiteX3-991" fmla="*/ 10710901 w 11389776"/>
              <a:gd name="connsiteY3-992" fmla="*/ 3872182 h 4054337"/>
              <a:gd name="connsiteX4-993" fmla="*/ 6229940 w 11389776"/>
              <a:gd name="connsiteY4-994" fmla="*/ 3780018 h 4054337"/>
              <a:gd name="connsiteX5-995" fmla="*/ 1515089 w 11389776"/>
              <a:gd name="connsiteY5-996" fmla="*/ 3850409 h 4054337"/>
              <a:gd name="connsiteX6-997" fmla="*/ 1731586 w 11389776"/>
              <a:gd name="connsiteY6-998" fmla="*/ 129672 h 4054337"/>
              <a:gd name="connsiteX0-999" fmla="*/ 1317262 w 10974465"/>
              <a:gd name="connsiteY0-1000" fmla="*/ 218319 h 4142984"/>
              <a:gd name="connsiteX1-1001" fmla="*/ 5017151 w 10974465"/>
              <a:gd name="connsiteY1-1002" fmla="*/ 442565 h 4142984"/>
              <a:gd name="connsiteX2-1003" fmla="*/ 10153326 w 10974465"/>
              <a:gd name="connsiteY2-1004" fmla="*/ 296696 h 4142984"/>
              <a:gd name="connsiteX3-1005" fmla="*/ 10296577 w 10974465"/>
              <a:gd name="connsiteY3-1006" fmla="*/ 3960829 h 4142984"/>
              <a:gd name="connsiteX4-1007" fmla="*/ 5815616 w 10974465"/>
              <a:gd name="connsiteY4-1008" fmla="*/ 3868665 h 4142984"/>
              <a:gd name="connsiteX5-1009" fmla="*/ 1100765 w 10974465"/>
              <a:gd name="connsiteY5-1010" fmla="*/ 3939056 h 4142984"/>
              <a:gd name="connsiteX6-1011" fmla="*/ 1317262 w 10974465"/>
              <a:gd name="connsiteY6-1012" fmla="*/ 218319 h 4142984"/>
              <a:gd name="connsiteX0-1013" fmla="*/ 1317262 w 10974464"/>
              <a:gd name="connsiteY0-1014" fmla="*/ 218319 h 4142984"/>
              <a:gd name="connsiteX1-1015" fmla="*/ 5017151 w 10974464"/>
              <a:gd name="connsiteY1-1016" fmla="*/ 442565 h 4142984"/>
              <a:gd name="connsiteX2-1017" fmla="*/ 10153326 w 10974464"/>
              <a:gd name="connsiteY2-1018" fmla="*/ 296696 h 4142984"/>
              <a:gd name="connsiteX3-1019" fmla="*/ 10296577 w 10974464"/>
              <a:gd name="connsiteY3-1020" fmla="*/ 3960829 h 4142984"/>
              <a:gd name="connsiteX4-1021" fmla="*/ 5815616 w 10974464"/>
              <a:gd name="connsiteY4-1022" fmla="*/ 3868665 h 4142984"/>
              <a:gd name="connsiteX5-1023" fmla="*/ 1100765 w 10974464"/>
              <a:gd name="connsiteY5-1024" fmla="*/ 3939056 h 4142984"/>
              <a:gd name="connsiteX6-1025" fmla="*/ 1317262 w 10974464"/>
              <a:gd name="connsiteY6-1026" fmla="*/ 218319 h 4142984"/>
              <a:gd name="connsiteX0-1027" fmla="*/ 1738939 w 11396141"/>
              <a:gd name="connsiteY0-1028" fmla="*/ 141716 h 4066381"/>
              <a:gd name="connsiteX1-1029" fmla="*/ 5438828 w 11396141"/>
              <a:gd name="connsiteY1-1030" fmla="*/ 365962 h 4066381"/>
              <a:gd name="connsiteX2-1031" fmla="*/ 10575003 w 11396141"/>
              <a:gd name="connsiteY2-1032" fmla="*/ 220093 h 4066381"/>
              <a:gd name="connsiteX3-1033" fmla="*/ 10718254 w 11396141"/>
              <a:gd name="connsiteY3-1034" fmla="*/ 3884226 h 4066381"/>
              <a:gd name="connsiteX4-1035" fmla="*/ 6237293 w 11396141"/>
              <a:gd name="connsiteY4-1036" fmla="*/ 3792062 h 4066381"/>
              <a:gd name="connsiteX5-1037" fmla="*/ 1522442 w 11396141"/>
              <a:gd name="connsiteY5-1038" fmla="*/ 3862453 h 4066381"/>
              <a:gd name="connsiteX6-1039" fmla="*/ 1738939 w 11396141"/>
              <a:gd name="connsiteY6-1040" fmla="*/ 141716 h 4066381"/>
              <a:gd name="connsiteX0-1041" fmla="*/ 1738939 w 11542457"/>
              <a:gd name="connsiteY0-1042" fmla="*/ 107774 h 4032439"/>
              <a:gd name="connsiteX1-1043" fmla="*/ 5438828 w 11542457"/>
              <a:gd name="connsiteY1-1044" fmla="*/ 332020 h 4032439"/>
              <a:gd name="connsiteX2-1045" fmla="*/ 10575003 w 11542457"/>
              <a:gd name="connsiteY2-1046" fmla="*/ 186151 h 4032439"/>
              <a:gd name="connsiteX3-1047" fmla="*/ 10718254 w 11542457"/>
              <a:gd name="connsiteY3-1048" fmla="*/ 3850284 h 4032439"/>
              <a:gd name="connsiteX4-1049" fmla="*/ 6237293 w 11542457"/>
              <a:gd name="connsiteY4-1050" fmla="*/ 3758120 h 4032439"/>
              <a:gd name="connsiteX5-1051" fmla="*/ 1522442 w 11542457"/>
              <a:gd name="connsiteY5-1052" fmla="*/ 3828511 h 4032439"/>
              <a:gd name="connsiteX6-1053" fmla="*/ 1738939 w 11542457"/>
              <a:gd name="connsiteY6-1054" fmla="*/ 107774 h 403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69" y="connsiteY6-270"/>
              </a:cxn>
            </a:cxnLst>
            <a:rect l="l" t="t" r="r" b="b"/>
            <a:pathLst>
              <a:path w="11542457" h="4032439">
                <a:moveTo>
                  <a:pt x="1738939" y="107774"/>
                </a:moveTo>
                <a:cubicBezTo>
                  <a:pt x="3798145" y="-215895"/>
                  <a:pt x="3929619" y="288477"/>
                  <a:pt x="5438828" y="332020"/>
                </a:cubicBezTo>
                <a:cubicBezTo>
                  <a:pt x="6948037" y="375563"/>
                  <a:pt x="9274983" y="-247826"/>
                  <a:pt x="10575003" y="186151"/>
                </a:cubicBezTo>
                <a:cubicBezTo>
                  <a:pt x="11875023" y="620128"/>
                  <a:pt x="11806524" y="3437836"/>
                  <a:pt x="10718254" y="3850284"/>
                </a:cubicBezTo>
                <a:cubicBezTo>
                  <a:pt x="9629984" y="4262732"/>
                  <a:pt x="7769928" y="3769369"/>
                  <a:pt x="6237293" y="3758120"/>
                </a:cubicBezTo>
                <a:cubicBezTo>
                  <a:pt x="4704658" y="3746871"/>
                  <a:pt x="3788239" y="4330222"/>
                  <a:pt x="1522442" y="3828511"/>
                </a:cubicBezTo>
                <a:cubicBezTo>
                  <a:pt x="-743355" y="3326800"/>
                  <a:pt x="-320267" y="431443"/>
                  <a:pt x="1738939" y="107774"/>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userDrawn="1"/>
        </p:nvGrpSpPr>
        <p:grpSpPr>
          <a:xfrm>
            <a:off x="5801863" y="1905000"/>
            <a:ext cx="588274" cy="3680064"/>
            <a:chOff x="6467823" y="2193576"/>
            <a:chExt cx="427167" cy="3029649"/>
          </a:xfrm>
        </p:grpSpPr>
        <p:sp>
          <p:nvSpPr>
            <p:cNvPr id="13" name="文本框 12"/>
            <p:cNvSpPr txBox="1"/>
            <p:nvPr/>
          </p:nvSpPr>
          <p:spPr>
            <a:xfrm>
              <a:off x="6467824" y="4871001"/>
              <a:ext cx="427166" cy="352224"/>
            </a:xfrm>
            <a:custGeom>
              <a:avLst/>
              <a:gdLst/>
              <a:ahLst/>
              <a:cxnLst/>
              <a:rect l="l" t="t" r="r" b="b"/>
              <a:pathLst>
                <a:path w="373261" h="307776">
                  <a:moveTo>
                    <a:pt x="229790" y="0"/>
                  </a:moveTo>
                  <a:lnTo>
                    <a:pt x="373261" y="0"/>
                  </a:lnTo>
                  <a:lnTo>
                    <a:pt x="373261" y="101203"/>
                  </a:lnTo>
                  <a:cubicBezTo>
                    <a:pt x="373261" y="141684"/>
                    <a:pt x="369093" y="178296"/>
                    <a:pt x="360759" y="211038"/>
                  </a:cubicBezTo>
                  <a:cubicBezTo>
                    <a:pt x="352425" y="243780"/>
                    <a:pt x="337939" y="276026"/>
                    <a:pt x="317301" y="307776"/>
                  </a:cubicBezTo>
                  <a:lnTo>
                    <a:pt x="226218" y="307776"/>
                  </a:lnTo>
                  <a:cubicBezTo>
                    <a:pt x="271462" y="246658"/>
                    <a:pt x="294084" y="189309"/>
                    <a:pt x="294084" y="135731"/>
                  </a:cubicBezTo>
                  <a:lnTo>
                    <a:pt x="229790" y="135731"/>
                  </a:lnTo>
                  <a:close/>
                  <a:moveTo>
                    <a:pt x="2976" y="0"/>
                  </a:moveTo>
                  <a:lnTo>
                    <a:pt x="146446" y="0"/>
                  </a:lnTo>
                  <a:lnTo>
                    <a:pt x="146446" y="101203"/>
                  </a:lnTo>
                  <a:cubicBezTo>
                    <a:pt x="146446" y="145256"/>
                    <a:pt x="142081" y="183455"/>
                    <a:pt x="133350" y="215801"/>
                  </a:cubicBezTo>
                  <a:cubicBezTo>
                    <a:pt x="124618" y="248146"/>
                    <a:pt x="110331" y="278805"/>
                    <a:pt x="90487" y="307776"/>
                  </a:cubicBezTo>
                  <a:lnTo>
                    <a:pt x="0" y="307776"/>
                  </a:lnTo>
                  <a:cubicBezTo>
                    <a:pt x="44847" y="247054"/>
                    <a:pt x="67270" y="189706"/>
                    <a:pt x="67270" y="135731"/>
                  </a:cubicBezTo>
                  <a:lnTo>
                    <a:pt x="2976" y="13573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9600" b="1" dirty="0">
                <a:solidFill>
                  <a:schemeClr val="accent1"/>
                </a:solidFill>
                <a:latin typeface="等线" panose="02010600030101010101" charset="-122"/>
                <a:ea typeface="等线" panose="02010600030101010101" charset="-122"/>
              </a:endParaRPr>
            </a:p>
          </p:txBody>
        </p:sp>
        <p:sp>
          <p:nvSpPr>
            <p:cNvPr id="14" name="任意多边形: 形状 13"/>
            <p:cNvSpPr/>
            <p:nvPr/>
          </p:nvSpPr>
          <p:spPr>
            <a:xfrm>
              <a:off x="6467823" y="2193576"/>
              <a:ext cx="427166" cy="352224"/>
            </a:xfrm>
            <a:custGeom>
              <a:avLst/>
              <a:gdLst/>
              <a:ahLst/>
              <a:cxnLst/>
              <a:rect l="l" t="t" r="r" b="b"/>
              <a:pathLst>
                <a:path w="373261" h="307776">
                  <a:moveTo>
                    <a:pt x="281582" y="0"/>
                  </a:moveTo>
                  <a:lnTo>
                    <a:pt x="373261" y="0"/>
                  </a:lnTo>
                  <a:cubicBezTo>
                    <a:pt x="328414" y="60722"/>
                    <a:pt x="305990" y="118269"/>
                    <a:pt x="305990" y="172640"/>
                  </a:cubicBezTo>
                  <a:lnTo>
                    <a:pt x="369689" y="172640"/>
                  </a:lnTo>
                  <a:lnTo>
                    <a:pt x="369689" y="307776"/>
                  </a:lnTo>
                  <a:lnTo>
                    <a:pt x="226218" y="307776"/>
                  </a:lnTo>
                  <a:lnTo>
                    <a:pt x="226218" y="206573"/>
                  </a:lnTo>
                  <a:cubicBezTo>
                    <a:pt x="226218" y="162520"/>
                    <a:pt x="230683" y="124122"/>
                    <a:pt x="239613" y="91380"/>
                  </a:cubicBezTo>
                  <a:cubicBezTo>
                    <a:pt x="248543" y="58638"/>
                    <a:pt x="262532" y="28178"/>
                    <a:pt x="281582" y="0"/>
                  </a:cubicBezTo>
                  <a:close/>
                  <a:moveTo>
                    <a:pt x="56554" y="0"/>
                  </a:moveTo>
                  <a:lnTo>
                    <a:pt x="147042" y="0"/>
                  </a:lnTo>
                  <a:cubicBezTo>
                    <a:pt x="101798" y="61119"/>
                    <a:pt x="79176" y="118665"/>
                    <a:pt x="79176" y="172640"/>
                  </a:cubicBezTo>
                  <a:lnTo>
                    <a:pt x="143470" y="172640"/>
                  </a:lnTo>
                  <a:lnTo>
                    <a:pt x="143470" y="307776"/>
                  </a:lnTo>
                  <a:lnTo>
                    <a:pt x="0" y="307776"/>
                  </a:lnTo>
                  <a:lnTo>
                    <a:pt x="0" y="206573"/>
                  </a:lnTo>
                  <a:cubicBezTo>
                    <a:pt x="0" y="164901"/>
                    <a:pt x="4365" y="127397"/>
                    <a:pt x="13096" y="94059"/>
                  </a:cubicBezTo>
                  <a:cubicBezTo>
                    <a:pt x="21828" y="60722"/>
                    <a:pt x="36314" y="29369"/>
                    <a:pt x="5655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9600" b="1" dirty="0">
                <a:solidFill>
                  <a:schemeClr val="accent1"/>
                </a:solidFill>
              </a:endParaRPr>
            </a:p>
          </p:txBody>
        </p:sp>
      </p:grpSp>
      <p:sp>
        <p:nvSpPr>
          <p:cNvPr id="2" name="文本占位符 1"/>
          <p:cNvSpPr>
            <a:spLocks noGrp="1"/>
          </p:cNvSpPr>
          <p:nvPr>
            <p:ph type="body" sz="quarter" idx="23" hasCustomPrompt="1"/>
          </p:nvPr>
        </p:nvSpPr>
        <p:spPr>
          <a:xfrm>
            <a:off x="2011821" y="3561578"/>
            <a:ext cx="8168358" cy="1168525"/>
          </a:xfrm>
          <a:prstGeom prst="rect">
            <a:avLst/>
          </a:prstGeom>
        </p:spPr>
        <p:txBody>
          <a:bodyPr vert="horz" wrap="square" lIns="91440" tIns="45720" rIns="91440" bIns="45720" anchor="t" anchorCtr="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sz="20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如果您不需要小标题，可删去上方标题框和横线，并按↑键上移此框如果您不需要小标题，可删去上方标题框和横线，并按↑键上移此框如果您不需要小标题，可删去上方标题框和横线，并按↑键上移此框</a:t>
            </a:r>
            <a:endParaRPr lang="zh-CN" altLang="en-US" dirty="0"/>
          </a:p>
        </p:txBody>
      </p:sp>
      <p:sp>
        <p:nvSpPr>
          <p:cNvPr id="4" name="文本占位符 3"/>
          <p:cNvSpPr>
            <a:spLocks noGrp="1"/>
          </p:cNvSpPr>
          <p:nvPr>
            <p:ph type="body" sz="quarter" idx="24" hasCustomPrompt="1"/>
          </p:nvPr>
        </p:nvSpPr>
        <p:spPr>
          <a:xfrm>
            <a:off x="2011821" y="2583580"/>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这个标题区可以删掉</a:t>
            </a:r>
            <a:endParaRPr lang="zh-CN" altLang="en-US" dirty="0"/>
          </a:p>
        </p:txBody>
      </p:sp>
      <p:sp>
        <p:nvSpPr>
          <p:cNvPr id="17" name="文本占位符 16"/>
          <p:cNvSpPr>
            <a:spLocks noGrp="1"/>
          </p:cNvSpPr>
          <p:nvPr>
            <p:ph type="body" sz="quarter" idx="25"/>
          </p:nvPr>
        </p:nvSpPr>
        <p:spPr>
          <a:xfrm>
            <a:off x="5448021" y="3311473"/>
            <a:ext cx="1295958" cy="19050"/>
          </a:xfrm>
          <a:custGeom>
            <a:avLst/>
            <a:gdLst>
              <a:gd name="connsiteX0" fmla="*/ 0 w 1295958"/>
              <a:gd name="connsiteY0" fmla="*/ 0 h 19050"/>
              <a:gd name="connsiteX1" fmla="*/ 1295958 w 1295958"/>
              <a:gd name="connsiteY1" fmla="*/ 0 h 19050"/>
              <a:gd name="connsiteX2" fmla="*/ 1295958 w 1295958"/>
              <a:gd name="connsiteY2" fmla="*/ 19050 h 19050"/>
              <a:gd name="connsiteX3" fmla="*/ 0 w 1295958"/>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95958" h="19050">
                <a:moveTo>
                  <a:pt x="0" y="0"/>
                </a:moveTo>
                <a:lnTo>
                  <a:pt x="1295958" y="0"/>
                </a:lnTo>
                <a:lnTo>
                  <a:pt x="1295958" y="19050"/>
                </a:lnTo>
                <a:lnTo>
                  <a:pt x="0" y="1905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一文一图">
    <p:spTree>
      <p:nvGrpSpPr>
        <p:cNvPr id="1" name=""/>
        <p:cNvGrpSpPr/>
        <p:nvPr/>
      </p:nvGrpSpPr>
      <p:grpSpPr>
        <a:xfrm>
          <a:off x="0" y="0"/>
          <a:ext cx="0" cy="0"/>
          <a:chOff x="0" y="0"/>
          <a:chExt cx="0" cy="0"/>
        </a:xfrm>
      </p:grpSpPr>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endParaRPr lang="zh-CN" altLang="en-US" dirty="0"/>
          </a:p>
        </p:txBody>
      </p:sp>
      <p:sp>
        <p:nvSpPr>
          <p:cNvPr id="4" name="矩形 3"/>
          <p:cNvSpPr/>
          <p:nvPr userDrawn="1"/>
        </p:nvSpPr>
        <p:spPr>
          <a:xfrm>
            <a:off x="660400" y="1493519"/>
            <a:ext cx="5807422" cy="5045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8"/>
          <p:cNvSpPr>
            <a:spLocks noGrp="1"/>
          </p:cNvSpPr>
          <p:nvPr userDrawn="1">
            <p:ph type="body" sz="quarter" idx="23" hasCustomPrompt="1"/>
          </p:nvPr>
        </p:nvSpPr>
        <p:spPr>
          <a:xfrm>
            <a:off x="946901" y="2528449"/>
            <a:ext cx="5230616" cy="3755394"/>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a:t>
            </a:r>
            <a:endParaRPr lang="zh-CN" altLang="en-US" dirty="0"/>
          </a:p>
        </p:txBody>
      </p:sp>
      <p:sp>
        <p:nvSpPr>
          <p:cNvPr id="10" name="文本占位符 9"/>
          <p:cNvSpPr>
            <a:spLocks noGrp="1"/>
          </p:cNvSpPr>
          <p:nvPr userDrawn="1">
            <p:ph type="body" sz="quarter" idx="24" hasCustomPrompt="1"/>
          </p:nvPr>
        </p:nvSpPr>
        <p:spPr>
          <a:xfrm>
            <a:off x="946900" y="1765155"/>
            <a:ext cx="2615155" cy="528335"/>
          </a:xfrm>
          <a:prstGeom prst="rect">
            <a:avLst/>
          </a:prstGeom>
        </p:spPr>
        <p:txBody>
          <a:bodyPr vert="horz" wrap="square" lIns="91440" tIns="45720" rIns="91440" bIns="45720" anchor="ctr" anchorCtr="1">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写一点小标题</a:t>
            </a:r>
            <a:endParaRPr lang="zh-CN" altLang="en-US" dirty="0"/>
          </a:p>
        </p:txBody>
      </p:sp>
      <p:sp>
        <p:nvSpPr>
          <p:cNvPr id="7" name="图片占位符 6"/>
          <p:cNvSpPr>
            <a:spLocks noGrp="1"/>
          </p:cNvSpPr>
          <p:nvPr>
            <p:ph type="pic" sz="quarter" idx="25"/>
          </p:nvPr>
        </p:nvSpPr>
        <p:spPr>
          <a:xfrm>
            <a:off x="6754323" y="1493838"/>
            <a:ext cx="5132878" cy="5045075"/>
          </a:xfrm>
          <a:prstGeom prst="rect">
            <a:avLst/>
          </a:prstGeo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文两图">
    <p:spTree>
      <p:nvGrpSpPr>
        <p:cNvPr id="1" name=""/>
        <p:cNvGrpSpPr/>
        <p:nvPr/>
      </p:nvGrpSpPr>
      <p:grpSpPr>
        <a:xfrm>
          <a:off x="0" y="0"/>
          <a:ext cx="0" cy="0"/>
          <a:chOff x="0" y="0"/>
          <a:chExt cx="0" cy="0"/>
        </a:xfrm>
      </p:grpSpPr>
      <p:sp>
        <p:nvSpPr>
          <p:cNvPr id="21" name="图片占位符 4"/>
          <p:cNvSpPr>
            <a:spLocks noGrp="1"/>
          </p:cNvSpPr>
          <p:nvPr>
            <p:ph type="pic" sz="quarter" idx="35"/>
          </p:nvPr>
        </p:nvSpPr>
        <p:spPr>
          <a:xfrm>
            <a:off x="6095999" y="1428709"/>
            <a:ext cx="6096001" cy="2550609"/>
          </a:xfrm>
          <a:prstGeom prst="rect">
            <a:avLst/>
          </a:prstGeom>
          <a:ln w="28575">
            <a:solidFill>
              <a:schemeClr val="bg1">
                <a:lumMod val="85000"/>
              </a:schemeClr>
            </a:solidFill>
          </a:ln>
        </p:spPr>
        <p:txBody>
          <a:bodyPr/>
          <a:lstStyle/>
          <a:p>
            <a:endParaRPr lang="zh-CN" altLang="en-US"/>
          </a:p>
        </p:txBody>
      </p:sp>
      <p:sp>
        <p:nvSpPr>
          <p:cNvPr id="40" name="文本占位符 39"/>
          <p:cNvSpPr>
            <a:spLocks noGrp="1"/>
          </p:cNvSpPr>
          <p:nvPr>
            <p:ph type="body" sz="quarter" idx="31" hasCustomPrompt="1"/>
          </p:nvPr>
        </p:nvSpPr>
        <p:spPr>
          <a:xfrm>
            <a:off x="2032906" y="434779"/>
            <a:ext cx="8126189"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两张图</a:t>
            </a:r>
            <a:endParaRPr lang="zh-CN" altLang="en-US" dirty="0"/>
          </a:p>
        </p:txBody>
      </p:sp>
      <p:sp>
        <p:nvSpPr>
          <p:cNvPr id="9" name="图片占位符 4"/>
          <p:cNvSpPr>
            <a:spLocks noGrp="1"/>
          </p:cNvSpPr>
          <p:nvPr>
            <p:ph type="pic" sz="quarter" idx="29"/>
          </p:nvPr>
        </p:nvSpPr>
        <p:spPr>
          <a:xfrm>
            <a:off x="-1" y="1428709"/>
            <a:ext cx="6096001" cy="2550609"/>
          </a:xfrm>
          <a:prstGeom prst="rect">
            <a:avLst/>
          </a:prstGeom>
          <a:ln w="28575">
            <a:solidFill>
              <a:schemeClr val="bg1">
                <a:lumMod val="85000"/>
              </a:schemeClr>
            </a:solidFill>
          </a:ln>
        </p:spPr>
        <p:txBody>
          <a:bodyPr/>
          <a:lstStyle/>
          <a:p>
            <a:endParaRPr lang="zh-CN" altLang="en-US"/>
          </a:p>
        </p:txBody>
      </p:sp>
      <p:sp>
        <p:nvSpPr>
          <p:cNvPr id="12" name="矩形 11"/>
          <p:cNvSpPr/>
          <p:nvPr userDrawn="1"/>
        </p:nvSpPr>
        <p:spPr>
          <a:xfrm>
            <a:off x="0" y="3979319"/>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135359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36" hasCustomPrompt="1"/>
          </p:nvPr>
        </p:nvSpPr>
        <p:spPr>
          <a:xfrm>
            <a:off x="499582" y="4199861"/>
            <a:ext cx="11302558" cy="2456120"/>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文一图">
    <p:spTree>
      <p:nvGrpSpPr>
        <p:cNvPr id="1" name=""/>
        <p:cNvGrpSpPr/>
        <p:nvPr/>
      </p:nvGrpSpPr>
      <p:grpSpPr>
        <a:xfrm>
          <a:off x="0" y="0"/>
          <a:ext cx="0" cy="0"/>
          <a:chOff x="0" y="0"/>
          <a:chExt cx="0" cy="0"/>
        </a:xfrm>
      </p:grpSpPr>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endParaRPr lang="zh-CN" altLang="en-US" dirty="0"/>
          </a:p>
        </p:txBody>
      </p:sp>
      <p:sp>
        <p:nvSpPr>
          <p:cNvPr id="9" name="文本占位符 8"/>
          <p:cNvSpPr>
            <a:spLocks noGrp="1"/>
          </p:cNvSpPr>
          <p:nvPr userDrawn="1">
            <p:ph type="body" sz="quarter" idx="23" hasCustomPrompt="1"/>
          </p:nvPr>
        </p:nvSpPr>
        <p:spPr>
          <a:xfrm>
            <a:off x="836151" y="4142479"/>
            <a:ext cx="5016282" cy="2199522"/>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a:t>
            </a:r>
            <a:r>
              <a:rPr lang="zh-CN" altLang="en-US"/>
              <a:t>横线，</a:t>
            </a:r>
            <a:endParaRPr lang="zh-CN" altLang="en-US" dirty="0"/>
          </a:p>
        </p:txBody>
      </p:sp>
      <p:sp>
        <p:nvSpPr>
          <p:cNvPr id="7" name="图片占位符 6"/>
          <p:cNvSpPr>
            <a:spLocks noGrp="1"/>
          </p:cNvSpPr>
          <p:nvPr>
            <p:ph type="pic" sz="quarter" idx="25"/>
          </p:nvPr>
        </p:nvSpPr>
        <p:spPr>
          <a:xfrm>
            <a:off x="6754323" y="1493838"/>
            <a:ext cx="5132878" cy="5045075"/>
          </a:xfrm>
          <a:prstGeom prst="rect">
            <a:avLst/>
          </a:prstGeom>
        </p:spPr>
        <p:txBody>
          <a:bodyPr/>
          <a:lstStyle/>
          <a:p>
            <a:endParaRPr lang="zh-CN" altLang="en-US"/>
          </a:p>
        </p:txBody>
      </p:sp>
      <p:sp>
        <p:nvSpPr>
          <p:cNvPr id="8" name="文本占位符 12"/>
          <p:cNvSpPr>
            <a:spLocks noGrp="1"/>
          </p:cNvSpPr>
          <p:nvPr>
            <p:ph type="body" sz="quarter" idx="29"/>
          </p:nvPr>
        </p:nvSpPr>
        <p:spPr>
          <a:xfrm>
            <a:off x="542885" y="4029325"/>
            <a:ext cx="281331" cy="23197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1" name="文本占位符 14"/>
          <p:cNvSpPr>
            <a:spLocks noGrp="1"/>
          </p:cNvSpPr>
          <p:nvPr>
            <p:ph type="body" sz="quarter" idx="30"/>
          </p:nvPr>
        </p:nvSpPr>
        <p:spPr>
          <a:xfrm>
            <a:off x="5711768" y="6149784"/>
            <a:ext cx="281331" cy="23197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5" name="文本占位符 8"/>
          <p:cNvSpPr>
            <a:spLocks noGrp="1"/>
          </p:cNvSpPr>
          <p:nvPr>
            <p:ph type="body" sz="quarter" idx="31" hasCustomPrompt="1"/>
          </p:nvPr>
        </p:nvSpPr>
        <p:spPr>
          <a:xfrm>
            <a:off x="1352005" y="1600199"/>
            <a:ext cx="5016282" cy="2199522"/>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a:t>
            </a:r>
            <a:r>
              <a:rPr lang="zh-CN" altLang="en-US"/>
              <a:t>横线，</a:t>
            </a:r>
            <a:endParaRPr lang="zh-CN" altLang="en-US" dirty="0"/>
          </a:p>
        </p:txBody>
      </p:sp>
      <p:sp>
        <p:nvSpPr>
          <p:cNvPr id="16" name="文本占位符 12"/>
          <p:cNvSpPr>
            <a:spLocks noGrp="1"/>
          </p:cNvSpPr>
          <p:nvPr>
            <p:ph type="body" sz="quarter" idx="32"/>
          </p:nvPr>
        </p:nvSpPr>
        <p:spPr>
          <a:xfrm>
            <a:off x="1209213" y="1475470"/>
            <a:ext cx="281331" cy="23197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7" name="文本占位符 14"/>
          <p:cNvSpPr>
            <a:spLocks noGrp="1"/>
          </p:cNvSpPr>
          <p:nvPr>
            <p:ph type="body" sz="quarter" idx="33"/>
          </p:nvPr>
        </p:nvSpPr>
        <p:spPr>
          <a:xfrm>
            <a:off x="6285498" y="3607504"/>
            <a:ext cx="281331" cy="23197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sp>
        <p:nvSpPr>
          <p:cNvPr id="22" name="矩形 21"/>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74" name="Picture 70_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75" name="矩形 74"/>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ed Rectangle 6"/>
          <p:cNvSpPr/>
          <p:nvPr userDrawn="1"/>
        </p:nvSpPr>
        <p:spPr>
          <a:xfrm rot="2866189">
            <a:off x="5541657" y="-1068096"/>
            <a:ext cx="818535" cy="3297169"/>
          </a:xfrm>
          <a:prstGeom prst="roundRect">
            <a:avLst>
              <a:gd name="adj" fmla="val 50000"/>
            </a:avLst>
          </a:prstGeom>
          <a:gradFill>
            <a:gsLst>
              <a:gs pos="0">
                <a:srgbClr val="0DA4F8"/>
              </a:gs>
              <a:gs pos="100000">
                <a:srgbClr val="2F6CE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6" name="Rounded Rectangle 5"/>
          <p:cNvSpPr/>
          <p:nvPr userDrawn="1"/>
        </p:nvSpPr>
        <p:spPr>
          <a:xfrm rot="2700000">
            <a:off x="10810287" y="3877155"/>
            <a:ext cx="818535" cy="3739272"/>
          </a:xfrm>
          <a:prstGeom prst="roundRect">
            <a:avLst>
              <a:gd name="adj" fmla="val 50000"/>
            </a:avLst>
          </a:prstGeom>
          <a:gradFill>
            <a:gsLst>
              <a:gs pos="0">
                <a:srgbClr val="2BDAA2"/>
              </a:gs>
              <a:gs pos="100000">
                <a:srgbClr val="1ACAC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文本占位符 1"/>
          <p:cNvSpPr>
            <a:spLocks noGrp="1"/>
          </p:cNvSpPr>
          <p:nvPr>
            <p:ph type="body" idx="10" hasCustomPrompt="1"/>
          </p:nvPr>
        </p:nvSpPr>
        <p:spPr>
          <a:xfrm>
            <a:off x="6372407" y="79275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3" name="文本占位符 2"/>
          <p:cNvSpPr>
            <a:spLocks noGrp="1"/>
          </p:cNvSpPr>
          <p:nvPr>
            <p:ph type="body" sz="quarter" idx="11" hasCustomPrompt="1"/>
          </p:nvPr>
        </p:nvSpPr>
        <p:spPr>
          <a:xfrm>
            <a:off x="6372407" y="1716623"/>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dirty="0"/>
          </a:p>
        </p:txBody>
      </p:sp>
      <p:sp>
        <p:nvSpPr>
          <p:cNvPr id="4" name="文本占位符 3"/>
          <p:cNvSpPr>
            <a:spLocks noGrp="1"/>
          </p:cNvSpPr>
          <p:nvPr>
            <p:ph type="body" sz="quarter" idx="12" hasCustomPrompt="1"/>
          </p:nvPr>
        </p:nvSpPr>
        <p:spPr>
          <a:xfrm>
            <a:off x="6372407" y="264049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dirty="0"/>
          </a:p>
        </p:txBody>
      </p:sp>
      <p:sp>
        <p:nvSpPr>
          <p:cNvPr id="5" name="文本占位符 4"/>
          <p:cNvSpPr>
            <a:spLocks noGrp="1"/>
          </p:cNvSpPr>
          <p:nvPr>
            <p:ph type="body" sz="quarter" idx="13" hasCustomPrompt="1"/>
          </p:nvPr>
        </p:nvSpPr>
        <p:spPr>
          <a:xfrm>
            <a:off x="6372407" y="5412099"/>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06</a:t>
            </a:r>
            <a:endParaRPr lang="zh-CN" altLang="en-US" dirty="0"/>
          </a:p>
        </p:txBody>
      </p:sp>
      <p:sp>
        <p:nvSpPr>
          <p:cNvPr id="6" name="文本占位符 5"/>
          <p:cNvSpPr>
            <a:spLocks noGrp="1"/>
          </p:cNvSpPr>
          <p:nvPr>
            <p:ph type="body" sz="quarter" idx="14" hasCustomPrompt="1"/>
          </p:nvPr>
        </p:nvSpPr>
        <p:spPr>
          <a:xfrm>
            <a:off x="6372407" y="4488230"/>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05</a:t>
            </a:r>
            <a:endParaRPr lang="zh-CN" altLang="en-US" dirty="0"/>
          </a:p>
        </p:txBody>
      </p:sp>
      <p:sp>
        <p:nvSpPr>
          <p:cNvPr id="7" name="文本占位符 6"/>
          <p:cNvSpPr>
            <a:spLocks noGrp="1"/>
          </p:cNvSpPr>
          <p:nvPr>
            <p:ph type="body" sz="quarter" idx="15" hasCustomPrompt="1"/>
          </p:nvPr>
        </p:nvSpPr>
        <p:spPr>
          <a:xfrm>
            <a:off x="6372407" y="356436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dirty="0"/>
          </a:p>
        </p:txBody>
      </p:sp>
      <p:sp>
        <p:nvSpPr>
          <p:cNvPr id="8" name="文本占位符 7"/>
          <p:cNvSpPr>
            <a:spLocks noGrp="1"/>
          </p:cNvSpPr>
          <p:nvPr>
            <p:ph type="body" sz="quarter" idx="16" hasCustomPrompt="1"/>
          </p:nvPr>
        </p:nvSpPr>
        <p:spPr>
          <a:xfrm>
            <a:off x="7011391" y="82353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endParaRPr lang="zh-CN" altLang="en-US" dirty="0"/>
          </a:p>
        </p:txBody>
      </p:sp>
      <p:sp>
        <p:nvSpPr>
          <p:cNvPr id="9" name="文本占位符 8"/>
          <p:cNvSpPr>
            <a:spLocks noGrp="1"/>
          </p:cNvSpPr>
          <p:nvPr>
            <p:ph type="body" sz="quarter" idx="17" hasCustomPrompt="1"/>
          </p:nvPr>
        </p:nvSpPr>
        <p:spPr>
          <a:xfrm>
            <a:off x="7011391" y="1747399"/>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endParaRPr lang="zh-CN" altLang="en-US" dirty="0"/>
          </a:p>
        </p:txBody>
      </p:sp>
      <p:sp>
        <p:nvSpPr>
          <p:cNvPr id="10" name="文本占位符 9"/>
          <p:cNvSpPr>
            <a:spLocks noGrp="1"/>
          </p:cNvSpPr>
          <p:nvPr>
            <p:ph type="body" sz="quarter" idx="18" hasCustomPrompt="1"/>
          </p:nvPr>
        </p:nvSpPr>
        <p:spPr>
          <a:xfrm>
            <a:off x="7011391" y="2671268"/>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endParaRPr lang="zh-CN" altLang="en-US" dirty="0"/>
          </a:p>
        </p:txBody>
      </p:sp>
      <p:sp>
        <p:nvSpPr>
          <p:cNvPr id="11" name="文本占位符 10"/>
          <p:cNvSpPr>
            <a:spLocks noGrp="1"/>
          </p:cNvSpPr>
          <p:nvPr>
            <p:ph type="body" sz="quarter" idx="19" hasCustomPrompt="1"/>
          </p:nvPr>
        </p:nvSpPr>
        <p:spPr>
          <a:xfrm>
            <a:off x="7011391" y="5442875"/>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endParaRPr lang="zh-CN" altLang="en-US" dirty="0"/>
          </a:p>
        </p:txBody>
      </p:sp>
      <p:sp>
        <p:nvSpPr>
          <p:cNvPr id="12" name="文本占位符 11"/>
          <p:cNvSpPr>
            <a:spLocks noGrp="1"/>
          </p:cNvSpPr>
          <p:nvPr>
            <p:ph type="body" sz="quarter" idx="20" hasCustomPrompt="1"/>
          </p:nvPr>
        </p:nvSpPr>
        <p:spPr>
          <a:xfrm>
            <a:off x="7011391" y="4519006"/>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endParaRPr lang="zh-CN" altLang="en-US" dirty="0"/>
          </a:p>
        </p:txBody>
      </p:sp>
      <p:sp>
        <p:nvSpPr>
          <p:cNvPr id="13" name="文本占位符 12"/>
          <p:cNvSpPr>
            <a:spLocks noGrp="1"/>
          </p:cNvSpPr>
          <p:nvPr>
            <p:ph type="body" sz="quarter" idx="21" hasCustomPrompt="1"/>
          </p:nvPr>
        </p:nvSpPr>
        <p:spPr>
          <a:xfrm>
            <a:off x="7011391" y="3595137"/>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endParaRPr lang="zh-CN" altLang="en-US" dirty="0"/>
          </a:p>
        </p:txBody>
      </p:sp>
      <p:grpSp>
        <p:nvGrpSpPr>
          <p:cNvPr id="16" name="组合 15"/>
          <p:cNvGrpSpPr/>
          <p:nvPr userDrawn="1"/>
        </p:nvGrpSpPr>
        <p:grpSpPr>
          <a:xfrm>
            <a:off x="-1594135" y="1910815"/>
            <a:ext cx="7335520" cy="3281126"/>
            <a:chOff x="-1594135" y="1910815"/>
            <a:chExt cx="7335520" cy="3281126"/>
          </a:xfrm>
        </p:grpSpPr>
        <p:sp>
          <p:nvSpPr>
            <p:cNvPr id="19" name="文本框 18"/>
            <p:cNvSpPr txBox="1"/>
            <p:nvPr userDrawn="1"/>
          </p:nvSpPr>
          <p:spPr>
            <a:xfrm>
              <a:off x="-13511" y="3598985"/>
              <a:ext cx="1877437" cy="1015663"/>
            </a:xfrm>
            <a:prstGeom prst="rect">
              <a:avLst/>
            </a:prstGeom>
            <a:noFill/>
            <a:effectLst/>
          </p:spPr>
          <p:txBody>
            <a:bodyPr wrap="none" rtlCol="0">
              <a:spAutoFit/>
            </a:bodyPr>
            <a:lstStyle/>
            <a:p>
              <a:pPr algn="ctr"/>
              <a:r>
                <a:rPr lang="zh-CN" altLang="en-US" sz="6000" b="1" spc="600" dirty="0">
                  <a:solidFill>
                    <a:schemeClr val="bg1"/>
                  </a:solidFill>
                  <a:latin typeface="微软雅黑" panose="020B0503020204020204" charset="-122"/>
                  <a:ea typeface="微软雅黑" panose="020B0503020204020204" charset="-122"/>
                </a:rPr>
                <a:t>目录</a:t>
              </a:r>
              <a:endParaRPr lang="zh-CN" altLang="en-US" sz="6000" b="1" spc="600" dirty="0">
                <a:solidFill>
                  <a:schemeClr val="bg1"/>
                </a:solidFill>
                <a:latin typeface="微软雅黑" panose="020B0503020204020204" charset="-122"/>
                <a:ea typeface="微软雅黑" panose="020B0503020204020204" charset="-122"/>
              </a:endParaRPr>
            </a:p>
          </p:txBody>
        </p:sp>
        <p:sp>
          <p:nvSpPr>
            <p:cNvPr id="21" name="文本框 20"/>
            <p:cNvSpPr txBox="1"/>
            <p:nvPr userDrawn="1"/>
          </p:nvSpPr>
          <p:spPr>
            <a:xfrm>
              <a:off x="-15820" y="4607166"/>
              <a:ext cx="1882054" cy="584775"/>
            </a:xfrm>
            <a:prstGeom prst="rect">
              <a:avLst/>
            </a:prstGeom>
            <a:noFill/>
            <a:effectLst/>
          </p:spPr>
          <p:txBody>
            <a:bodyPr wrap="none" rtlCol="0">
              <a:spAutoFit/>
            </a:bodyPr>
            <a:lstStyle/>
            <a:p>
              <a:pPr algn="ctr"/>
              <a:r>
                <a:rPr lang="en-US" altLang="zh-CN" sz="3200" dirty="0">
                  <a:solidFill>
                    <a:schemeClr val="bg1"/>
                  </a:solidFill>
                  <a:latin typeface="微软雅黑" panose="020B0503020204020204" charset="-122"/>
                  <a:ea typeface="微软雅黑" panose="020B0503020204020204" charset="-122"/>
                </a:rPr>
                <a:t>contents</a:t>
              </a:r>
              <a:endParaRPr lang="zh-CN" altLang="en-US" sz="3200" dirty="0">
                <a:solidFill>
                  <a:schemeClr val="bg1"/>
                </a:solidFill>
                <a:latin typeface="微软雅黑" panose="020B0503020204020204" charset="-122"/>
                <a:ea typeface="微软雅黑" panose="020B0503020204020204" charset="-122"/>
              </a:endParaRPr>
            </a:p>
          </p:txBody>
        </p:sp>
        <p:sp>
          <p:nvSpPr>
            <p:cNvPr id="28" name="矩形: 圆角 27"/>
            <p:cNvSpPr/>
            <p:nvPr/>
          </p:nvSpPr>
          <p:spPr>
            <a:xfrm>
              <a:off x="-1594135" y="1910815"/>
              <a:ext cx="1921582" cy="229584"/>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圆角 28"/>
            <p:cNvSpPr/>
            <p:nvPr/>
          </p:nvSpPr>
          <p:spPr>
            <a:xfrm>
              <a:off x="-1136897" y="2140399"/>
              <a:ext cx="1921582"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矩形: 圆角 29"/>
            <p:cNvSpPr/>
            <p:nvPr/>
          </p:nvSpPr>
          <p:spPr>
            <a:xfrm>
              <a:off x="-1136897" y="2369982"/>
              <a:ext cx="2479335" cy="229584"/>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圆角 30"/>
            <p:cNvSpPr/>
            <p:nvPr/>
          </p:nvSpPr>
          <p:spPr>
            <a:xfrm>
              <a:off x="-1101422" y="2599566"/>
              <a:ext cx="4627566"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矩形: 圆角 31"/>
            <p:cNvSpPr/>
            <p:nvPr/>
          </p:nvSpPr>
          <p:spPr>
            <a:xfrm>
              <a:off x="-1101422" y="2599566"/>
              <a:ext cx="2893214" cy="229584"/>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圆角 33"/>
            <p:cNvSpPr/>
            <p:nvPr/>
          </p:nvSpPr>
          <p:spPr>
            <a:xfrm>
              <a:off x="-1101422" y="2829149"/>
              <a:ext cx="6393451"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圆角 34"/>
            <p:cNvSpPr/>
            <p:nvPr/>
          </p:nvSpPr>
          <p:spPr>
            <a:xfrm>
              <a:off x="-1101422" y="2829149"/>
              <a:ext cx="3996892" cy="229584"/>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圆角 35"/>
            <p:cNvSpPr/>
            <p:nvPr/>
          </p:nvSpPr>
          <p:spPr>
            <a:xfrm>
              <a:off x="-1101422" y="2829149"/>
              <a:ext cx="1549092" cy="229584"/>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圆角 36"/>
            <p:cNvSpPr/>
            <p:nvPr/>
          </p:nvSpPr>
          <p:spPr>
            <a:xfrm>
              <a:off x="-1101422" y="3058733"/>
              <a:ext cx="6842807" cy="229584"/>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矩形: 圆角 37"/>
            <p:cNvSpPr/>
            <p:nvPr/>
          </p:nvSpPr>
          <p:spPr>
            <a:xfrm>
              <a:off x="-1101422" y="3288316"/>
              <a:ext cx="6602362" cy="229584"/>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矩形: 圆角 38"/>
            <p:cNvSpPr/>
            <p:nvPr/>
          </p:nvSpPr>
          <p:spPr>
            <a:xfrm>
              <a:off x="-1101422" y="3517900"/>
              <a:ext cx="6259433" cy="229584"/>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圆角 39"/>
            <p:cNvSpPr/>
            <p:nvPr/>
          </p:nvSpPr>
          <p:spPr>
            <a:xfrm>
              <a:off x="-1136897" y="3747483"/>
              <a:ext cx="3996892" cy="229584"/>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圆角 40"/>
            <p:cNvSpPr/>
            <p:nvPr/>
          </p:nvSpPr>
          <p:spPr>
            <a:xfrm>
              <a:off x="-1136897" y="3747483"/>
              <a:ext cx="1549092" cy="229584"/>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圆角 41"/>
            <p:cNvSpPr/>
            <p:nvPr/>
          </p:nvSpPr>
          <p:spPr>
            <a:xfrm>
              <a:off x="-1101422" y="3977066"/>
              <a:ext cx="4627566" cy="229584"/>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圆角 42"/>
            <p:cNvSpPr/>
            <p:nvPr/>
          </p:nvSpPr>
          <p:spPr>
            <a:xfrm>
              <a:off x="-1105364" y="3977066"/>
              <a:ext cx="3653964" cy="229584"/>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圆角 43"/>
            <p:cNvSpPr/>
            <p:nvPr/>
          </p:nvSpPr>
          <p:spPr>
            <a:xfrm>
              <a:off x="-1105364" y="3977066"/>
              <a:ext cx="2495103" cy="229584"/>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矩形: 圆角 44"/>
            <p:cNvSpPr/>
            <p:nvPr/>
          </p:nvSpPr>
          <p:spPr>
            <a:xfrm>
              <a:off x="-1101422" y="4206650"/>
              <a:ext cx="1718586" cy="229584"/>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圆角 45"/>
            <p:cNvSpPr/>
            <p:nvPr/>
          </p:nvSpPr>
          <p:spPr>
            <a:xfrm>
              <a:off x="-1105364" y="4436233"/>
              <a:ext cx="1718586" cy="229584"/>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矩形: 圆角 46"/>
            <p:cNvSpPr/>
            <p:nvPr/>
          </p:nvSpPr>
          <p:spPr>
            <a:xfrm>
              <a:off x="-1101422" y="4665817"/>
              <a:ext cx="2443860" cy="229584"/>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圆角 47"/>
            <p:cNvSpPr/>
            <p:nvPr/>
          </p:nvSpPr>
          <p:spPr>
            <a:xfrm>
              <a:off x="-1101422" y="4895400"/>
              <a:ext cx="1391424" cy="229584"/>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 name="组合 14"/>
            <p:cNvGrpSpPr/>
            <p:nvPr userDrawn="1"/>
          </p:nvGrpSpPr>
          <p:grpSpPr>
            <a:xfrm>
              <a:off x="874234" y="2826314"/>
              <a:ext cx="3813872" cy="920224"/>
              <a:chOff x="874234" y="2826314"/>
              <a:chExt cx="3813872" cy="920224"/>
            </a:xfrm>
          </p:grpSpPr>
          <p:sp>
            <p:nvSpPr>
              <p:cNvPr id="27" name="矩形: 圆角 26"/>
              <p:cNvSpPr/>
              <p:nvPr/>
            </p:nvSpPr>
            <p:spPr>
              <a:xfrm>
                <a:off x="874234" y="2826314"/>
                <a:ext cx="3813872" cy="920224"/>
              </a:xfrm>
              <a:prstGeom prst="roundRect">
                <a:avLst>
                  <a:gd name="adj" fmla="val 50000"/>
                </a:avLst>
              </a:prstGeom>
              <a:solidFill>
                <a:srgbClr val="FFFEFF"/>
              </a:soli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p:cNvGrpSpPr/>
              <p:nvPr/>
            </p:nvGrpSpPr>
            <p:grpSpPr>
              <a:xfrm>
                <a:off x="1769383" y="2943941"/>
                <a:ext cx="2038755" cy="646331"/>
                <a:chOff x="2343740" y="2751734"/>
                <a:chExt cx="2038755" cy="646331"/>
              </a:xfrm>
            </p:grpSpPr>
            <p:sp>
              <p:nvSpPr>
                <p:cNvPr id="50" name="矩形 49"/>
                <p:cNvSpPr/>
                <p:nvPr/>
              </p:nvSpPr>
              <p:spPr>
                <a:xfrm>
                  <a:off x="2343740" y="2751734"/>
                  <a:ext cx="1107996" cy="646331"/>
                </a:xfrm>
                <a:prstGeom prst="rect">
                  <a:avLst/>
                </a:prstGeom>
              </p:spPr>
              <p:txBody>
                <a:bodyPr wrap="none">
                  <a:spAutoFit/>
                </a:bodyPr>
                <a:lstStyle/>
                <a:p>
                  <a:r>
                    <a:rPr lang="zh-CN" altLang="en-US" sz="3600" b="1" dirty="0">
                      <a:solidFill>
                        <a:schemeClr val="tx1">
                          <a:lumMod val="75000"/>
                          <a:lumOff val="25000"/>
                        </a:schemeClr>
                      </a:solidFill>
                      <a:latin typeface="微软雅黑" panose="020B0503020204020204" charset="-122"/>
                      <a:ea typeface="微软雅黑" panose="020B0503020204020204" charset="-122"/>
                    </a:rPr>
                    <a:t>目录</a:t>
                  </a:r>
                  <a:endParaRPr lang="zh-CN" altLang="en-US" sz="3600" dirty="0">
                    <a:solidFill>
                      <a:schemeClr val="tx1">
                        <a:lumMod val="75000"/>
                        <a:lumOff val="25000"/>
                      </a:schemeClr>
                    </a:solidFill>
                  </a:endParaRPr>
                </a:p>
              </p:txBody>
            </p:sp>
            <p:sp>
              <p:nvSpPr>
                <p:cNvPr id="51" name="矩形 50"/>
                <p:cNvSpPr/>
                <p:nvPr/>
              </p:nvSpPr>
              <p:spPr>
                <a:xfrm>
                  <a:off x="3333810" y="2960359"/>
                  <a:ext cx="1048685" cy="307777"/>
                </a:xfrm>
                <a:prstGeom prst="rect">
                  <a:avLst/>
                </a:prstGeom>
              </p:spPr>
              <p:txBody>
                <a:bodyPr wrap="none">
                  <a:spAutoFit/>
                </a:bodyPr>
                <a:lstStyle/>
                <a:p>
                  <a:pPr lvl="0" algn="ctr"/>
                  <a:r>
                    <a:rPr lang="en-US" altLang="zh-CN" sz="1400">
                      <a:solidFill>
                        <a:schemeClr val="tx1">
                          <a:lumMod val="75000"/>
                          <a:lumOff val="25000"/>
                        </a:schemeClr>
                      </a:solidFill>
                      <a:latin typeface="等线 Light" panose="02010600030101010101" pitchFamily="2" charset="-122"/>
                      <a:ea typeface="等线 Light" panose="02010600030101010101" pitchFamily="2" charset="-122"/>
                    </a:rPr>
                    <a:t>CONTENTS</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等线 Light" panose="02010600030101010101" pitchFamily="2" charset="-122"/>
                    <a:ea typeface="等线 Light" panose="02010600030101010101" pitchFamily="2" charset="-122"/>
                  </a:endParaRPr>
                </a:p>
              </p:txBody>
            </p:sp>
          </p:grpSp>
        </p:grpSp>
      </p:grpSp>
      <p:sp>
        <p:nvSpPr>
          <p:cNvPr id="60" name="Овал 20"/>
          <p:cNvSpPr/>
          <p:nvPr/>
        </p:nvSpPr>
        <p:spPr>
          <a:xfrm>
            <a:off x="11898689" y="-196530"/>
            <a:ext cx="240027" cy="240027"/>
          </a:xfrm>
          <a:prstGeom prst="ellipse">
            <a:avLst/>
          </a:prstGeom>
          <a:noFill/>
          <a:ln w="28575" cap="flat" cmpd="sng" algn="ctr">
            <a:solidFill>
              <a:schemeClr val="bg1"/>
            </a:soli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a:ln>
                <a:noFill/>
              </a:ln>
              <a:solidFill>
                <a:schemeClr val="tx1">
                  <a:lumMod val="75000"/>
                  <a:lumOff val="25000"/>
                </a:schemeClr>
              </a:solidFill>
              <a:effectLst/>
              <a:uLnTx/>
              <a:uFillTx/>
              <a:latin typeface="Calibri" panose="020F050202020403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两文一图">
    <p:spTree>
      <p:nvGrpSpPr>
        <p:cNvPr id="1" name=""/>
        <p:cNvGrpSpPr/>
        <p:nvPr/>
      </p:nvGrpSpPr>
      <p:grpSpPr>
        <a:xfrm>
          <a:off x="0" y="0"/>
          <a:ext cx="0" cy="0"/>
          <a:chOff x="0" y="0"/>
          <a:chExt cx="0" cy="0"/>
        </a:xfrm>
      </p:grpSpPr>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endParaRPr lang="zh-CN" altLang="en-US" dirty="0"/>
          </a:p>
        </p:txBody>
      </p:sp>
      <p:sp>
        <p:nvSpPr>
          <p:cNvPr id="4" name="矩形 3"/>
          <p:cNvSpPr/>
          <p:nvPr userDrawn="1"/>
        </p:nvSpPr>
        <p:spPr>
          <a:xfrm>
            <a:off x="660400" y="1493519"/>
            <a:ext cx="5807422" cy="5045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8"/>
          <p:cNvSpPr>
            <a:spLocks noGrp="1"/>
          </p:cNvSpPr>
          <p:nvPr userDrawn="1">
            <p:ph type="body" sz="quarter" idx="23" hasCustomPrompt="1"/>
          </p:nvPr>
        </p:nvSpPr>
        <p:spPr>
          <a:xfrm>
            <a:off x="836150" y="4142479"/>
            <a:ext cx="5495201" cy="2199522"/>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a:t>
            </a:r>
            <a:r>
              <a:rPr lang="zh-CN" altLang="en-US"/>
              <a:t>横线，</a:t>
            </a:r>
            <a:endParaRPr lang="zh-CN" altLang="en-US" dirty="0"/>
          </a:p>
        </p:txBody>
      </p:sp>
      <p:sp>
        <p:nvSpPr>
          <p:cNvPr id="7" name="图片占位符 6"/>
          <p:cNvSpPr>
            <a:spLocks noGrp="1"/>
          </p:cNvSpPr>
          <p:nvPr>
            <p:ph type="pic" sz="quarter" idx="25"/>
          </p:nvPr>
        </p:nvSpPr>
        <p:spPr>
          <a:xfrm>
            <a:off x="6754323" y="1493838"/>
            <a:ext cx="5132878" cy="5045075"/>
          </a:xfrm>
          <a:prstGeom prst="rect">
            <a:avLst/>
          </a:prstGeom>
        </p:spPr>
        <p:txBody>
          <a:bodyPr/>
          <a:lstStyle/>
          <a:p>
            <a:endParaRPr lang="zh-CN" altLang="en-US"/>
          </a:p>
        </p:txBody>
      </p:sp>
      <p:sp>
        <p:nvSpPr>
          <p:cNvPr id="15" name="文本占位符 8"/>
          <p:cNvSpPr>
            <a:spLocks noGrp="1"/>
          </p:cNvSpPr>
          <p:nvPr>
            <p:ph type="body" sz="quarter" idx="31" hasCustomPrompt="1"/>
          </p:nvPr>
        </p:nvSpPr>
        <p:spPr>
          <a:xfrm>
            <a:off x="836150" y="1600199"/>
            <a:ext cx="5495201" cy="2199522"/>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sz="1800" spc="3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dirty="0"/>
              <a:t>可删去左方标题框和横线，按←键左移此框，并同步移动上下引号可删去左方标题框和横线，按←键左移此框，并同步移动上下引号可删去左方标题框和</a:t>
            </a:r>
            <a:r>
              <a:rPr lang="zh-CN" altLang="en-US"/>
              <a:t>横线，</a:t>
            </a:r>
            <a:endParaRPr lang="zh-CN" altLang="en-US" dirty="0"/>
          </a:p>
        </p:txBody>
      </p:sp>
      <p:sp>
        <p:nvSpPr>
          <p:cNvPr id="12" name="文本占位符 15"/>
          <p:cNvSpPr>
            <a:spLocks noGrp="1"/>
          </p:cNvSpPr>
          <p:nvPr>
            <p:ph type="body" sz="quarter" idx="28"/>
          </p:nvPr>
        </p:nvSpPr>
        <p:spPr>
          <a:xfrm rot="5400000">
            <a:off x="3555111" y="2279100"/>
            <a:ext cx="18000" cy="3384000"/>
          </a:xfrm>
          <a:prstGeom prst="roundRect">
            <a:avLst>
              <a:gd name="adj" fmla="val 50000"/>
            </a:avLst>
          </a:prstGeom>
          <a:solidFill>
            <a:schemeClr val="accent1">
              <a:alpha val="50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三段内容7">
    <p:spTree>
      <p:nvGrpSpPr>
        <p:cNvPr id="1" name=""/>
        <p:cNvGrpSpPr/>
        <p:nvPr/>
      </p:nvGrpSpPr>
      <p:grpSpPr>
        <a:xfrm>
          <a:off x="0" y="0"/>
          <a:ext cx="0" cy="0"/>
          <a:chOff x="0" y="0"/>
          <a:chExt cx="0" cy="0"/>
        </a:xfrm>
      </p:grpSpPr>
      <p:sp>
        <p:nvSpPr>
          <p:cNvPr id="35" name="图片占位符 34"/>
          <p:cNvSpPr>
            <a:spLocks noGrp="1"/>
          </p:cNvSpPr>
          <p:nvPr>
            <p:ph type="pic" sz="quarter" idx="12"/>
          </p:nvPr>
        </p:nvSpPr>
        <p:spPr>
          <a:xfrm>
            <a:off x="781095" y="1879600"/>
            <a:ext cx="4502105" cy="3673731"/>
          </a:xfrm>
          <a:prstGeom prst="round2DiagRect">
            <a:avLst>
              <a:gd name="adj1" fmla="val 0"/>
              <a:gd name="adj2" fmla="val 0"/>
            </a:avLst>
          </a:prstGeom>
          <a:ln w="12700">
            <a:solidFill>
              <a:schemeClr val="accent2">
                <a:lumMod val="60000"/>
                <a:lumOff val="40000"/>
              </a:schemeClr>
            </a:solidFill>
          </a:ln>
          <a:effectLst/>
        </p:spPr>
        <p:txBody>
          <a:bodyPr/>
          <a:lstStyle/>
          <a:p>
            <a:endParaRPr lang="zh-CN" altLang="en-US"/>
          </a:p>
        </p:txBody>
      </p:sp>
      <p:sp>
        <p:nvSpPr>
          <p:cNvPr id="36" name="矩形 35"/>
          <p:cNvSpPr/>
          <p:nvPr userDrawn="1"/>
        </p:nvSpPr>
        <p:spPr>
          <a:xfrm>
            <a:off x="659822"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userDrawn="1"/>
        </p:nvSpPr>
        <p:spPr>
          <a:xfrm flipV="1">
            <a:off x="659822" y="5108952"/>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矩形 37"/>
          <p:cNvSpPr/>
          <p:nvPr userDrawn="1"/>
        </p:nvSpPr>
        <p:spPr>
          <a:xfrm flipH="1">
            <a:off x="4873051"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文本占位符 57"/>
          <p:cNvSpPr>
            <a:spLocks noGrp="1"/>
          </p:cNvSpPr>
          <p:nvPr>
            <p:ph type="body" sz="quarter" idx="14" hasCustomPrompt="1"/>
          </p:nvPr>
        </p:nvSpPr>
        <p:spPr>
          <a:xfrm>
            <a:off x="6723010" y="3208751"/>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60" name="文本占位符 59"/>
          <p:cNvSpPr>
            <a:spLocks noGrp="1"/>
          </p:cNvSpPr>
          <p:nvPr>
            <p:ph type="body" sz="quarter" idx="16"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61" name="文本占位符 60"/>
          <p:cNvSpPr>
            <a:spLocks noGrp="1"/>
          </p:cNvSpPr>
          <p:nvPr userDrawn="1">
            <p:ph type="body" sz="quarter" idx="17" hasCustomPrompt="1"/>
          </p:nvPr>
        </p:nvSpPr>
        <p:spPr>
          <a:xfrm>
            <a:off x="7215741" y="1611485"/>
            <a:ext cx="4502105" cy="1206551"/>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2" name="文本占位符 61"/>
          <p:cNvSpPr>
            <a:spLocks noGrp="1"/>
          </p:cNvSpPr>
          <p:nvPr>
            <p:ph type="body" sz="quarter" idx="18" hasCustomPrompt="1"/>
          </p:nvPr>
        </p:nvSpPr>
        <p:spPr>
          <a:xfrm>
            <a:off x="7215741" y="3208751"/>
            <a:ext cx="4502105" cy="1206551"/>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3" name="文本占位符 62"/>
          <p:cNvSpPr>
            <a:spLocks noGrp="1"/>
          </p:cNvSpPr>
          <p:nvPr userDrawn="1">
            <p:ph type="body" sz="quarter" idx="19" hasCustomPrompt="1"/>
          </p:nvPr>
        </p:nvSpPr>
        <p:spPr>
          <a:xfrm>
            <a:off x="7215741" y="4919711"/>
            <a:ext cx="4502105" cy="1206551"/>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5" name="文本占位符 64"/>
          <p:cNvSpPr>
            <a:spLocks noGrp="1"/>
          </p:cNvSpPr>
          <p:nvPr>
            <p:ph type="body" sz="quarter" idx="21" hasCustomPrompt="1"/>
          </p:nvPr>
        </p:nvSpPr>
        <p:spPr>
          <a:xfrm>
            <a:off x="6723010" y="4919712"/>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73" name="文本占位符 72"/>
          <p:cNvSpPr>
            <a:spLocks noGrp="1"/>
          </p:cNvSpPr>
          <p:nvPr userDrawn="1">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多图片配三段内容</a:t>
            </a:r>
            <a:endParaRPr lang="zh-CN" altLang="en-US" dirty="0"/>
          </a:p>
        </p:txBody>
      </p:sp>
      <p:sp>
        <p:nvSpPr>
          <p:cNvPr id="71" name="文本占位符 70"/>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5" name="文本占位符 74"/>
          <p:cNvSpPr>
            <a:spLocks noGrp="1"/>
          </p:cNvSpPr>
          <p:nvPr>
            <p:ph type="body" sz="quarter" idx="27"/>
          </p:nvPr>
        </p:nvSpPr>
        <p:spPr>
          <a:xfrm>
            <a:off x="5820286" y="3452923"/>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7" name="文本占位符 76"/>
          <p:cNvSpPr>
            <a:spLocks noGrp="1"/>
          </p:cNvSpPr>
          <p:nvPr>
            <p:ph type="body" sz="quarter" idx="28"/>
          </p:nvPr>
        </p:nvSpPr>
        <p:spPr>
          <a:xfrm>
            <a:off x="5820283" y="5115679"/>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四段图配文字">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这是一页四段图配文字页</a:t>
            </a:r>
            <a:endParaRPr lang="zh-CN" altLang="en-US" dirty="0"/>
          </a:p>
        </p:txBody>
      </p:sp>
      <p:sp>
        <p:nvSpPr>
          <p:cNvPr id="23" name="矩形 22"/>
          <p:cNvSpPr/>
          <p:nvPr userDrawn="1"/>
        </p:nvSpPr>
        <p:spPr>
          <a:xfrm>
            <a:off x="68326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68326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图片占位符 7"/>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endParaRPr lang="zh-CN" altLang="en-US"/>
          </a:p>
        </p:txBody>
      </p:sp>
      <p:sp>
        <p:nvSpPr>
          <p:cNvPr id="33" name="图片占位符 8"/>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endParaRPr lang="zh-CN" altLang="en-US"/>
          </a:p>
        </p:txBody>
      </p:sp>
      <p:sp>
        <p:nvSpPr>
          <p:cNvPr id="41" name="文本占位符 14"/>
          <p:cNvSpPr>
            <a:spLocks noGrp="1"/>
          </p:cNvSpPr>
          <p:nvPr>
            <p:ph type="body" sz="quarter" idx="32" hasCustomPrompt="1"/>
          </p:nvPr>
        </p:nvSpPr>
        <p:spPr>
          <a:xfrm>
            <a:off x="3434737" y="1597103"/>
            <a:ext cx="7850579" cy="1513303"/>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44" name="矩形 43"/>
          <p:cNvSpPr/>
          <p:nvPr userDrawn="1"/>
        </p:nvSpPr>
        <p:spPr>
          <a:xfrm>
            <a:off x="3434737" y="3193240"/>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userDrawn="1"/>
        </p:nvGrpSpPr>
        <p:grpSpPr>
          <a:xfrm>
            <a:off x="683260" y="3941261"/>
            <a:ext cx="2298421" cy="1890985"/>
            <a:chOff x="8290059" y="1444888"/>
            <a:chExt cx="3231381" cy="2378570"/>
          </a:xfrm>
        </p:grpSpPr>
        <p:sp>
          <p:nvSpPr>
            <p:cNvPr id="49" name="矩形 48"/>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userDrawn="1"/>
        </p:nvGrpSpPr>
        <p:grpSpPr>
          <a:xfrm>
            <a:off x="683260" y="1594077"/>
            <a:ext cx="2298421" cy="1775619"/>
            <a:chOff x="8290059" y="1444888"/>
            <a:chExt cx="3231381" cy="2378570"/>
          </a:xfrm>
        </p:grpSpPr>
        <p:sp>
          <p:nvSpPr>
            <p:cNvPr id="64" name="矩形 63"/>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9" name="直接连接符 68"/>
          <p:cNvCxnSpPr/>
          <p:nvPr userDrawn="1"/>
        </p:nvCxnSpPr>
        <p:spPr>
          <a:xfrm>
            <a:off x="660400" y="3718084"/>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文本占位符 14"/>
          <p:cNvSpPr>
            <a:spLocks noGrp="1"/>
          </p:cNvSpPr>
          <p:nvPr>
            <p:ph type="body" sz="quarter" idx="33" hasCustomPrompt="1"/>
          </p:nvPr>
        </p:nvSpPr>
        <p:spPr>
          <a:xfrm>
            <a:off x="3434737" y="3274099"/>
            <a:ext cx="7850579" cy="1513303"/>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71" name="文本占位符 14"/>
          <p:cNvSpPr>
            <a:spLocks noGrp="1"/>
          </p:cNvSpPr>
          <p:nvPr>
            <p:ph type="body" sz="quarter" idx="34" hasCustomPrompt="1"/>
          </p:nvPr>
        </p:nvSpPr>
        <p:spPr>
          <a:xfrm>
            <a:off x="3434737" y="4951095"/>
            <a:ext cx="7850579" cy="1513303"/>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72" name="矩形 71"/>
          <p:cNvSpPr/>
          <p:nvPr userDrawn="1"/>
        </p:nvSpPr>
        <p:spPr>
          <a:xfrm>
            <a:off x="3434737" y="4877169"/>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一段内容4">
    <p:spTree>
      <p:nvGrpSpPr>
        <p:cNvPr id="1" name=""/>
        <p:cNvGrpSpPr/>
        <p:nvPr/>
      </p:nvGrpSpPr>
      <p:grpSpPr>
        <a:xfrm>
          <a:off x="0" y="0"/>
          <a:ext cx="0" cy="0"/>
          <a:chOff x="0" y="0"/>
          <a:chExt cx="0" cy="0"/>
        </a:xfrm>
      </p:grpSpPr>
      <p:sp>
        <p:nvSpPr>
          <p:cNvPr id="15" name="矩形 14"/>
          <p:cNvSpPr/>
          <p:nvPr userDrawn="1"/>
        </p:nvSpPr>
        <p:spPr>
          <a:xfrm>
            <a:off x="0" y="2985886"/>
            <a:ext cx="12179300" cy="2842098"/>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0" y="3037841"/>
            <a:ext cx="12179300" cy="2842098"/>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一张图</a:t>
            </a:r>
            <a:endParaRPr lang="zh-CN" altLang="en-US" dirty="0"/>
          </a:p>
        </p:txBody>
      </p:sp>
      <p:sp>
        <p:nvSpPr>
          <p:cNvPr id="5" name="图片占位符 4"/>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endParaRPr lang="zh-CN" altLang="en-US"/>
          </a:p>
        </p:txBody>
      </p:sp>
      <p:sp>
        <p:nvSpPr>
          <p:cNvPr id="6" name="文本占位符 5"/>
          <p:cNvSpPr>
            <a:spLocks noGrp="1"/>
          </p:cNvSpPr>
          <p:nvPr>
            <p:ph type="body" sz="quarter" idx="24" hasCustomPrompt="1"/>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endParaRPr lang="zh-CN" altLang="en-US" dirty="0"/>
          </a:p>
        </p:txBody>
      </p:sp>
      <p:sp>
        <p:nvSpPr>
          <p:cNvPr id="8" name="文本占位符 7"/>
          <p:cNvSpPr>
            <a:spLocks noGrp="1"/>
          </p:cNvSpPr>
          <p:nvPr>
            <p:ph type="body" sz="quarter" idx="26" hasCustomPrompt="1"/>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标题或总结性结论</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段内容2">
    <p:spTree>
      <p:nvGrpSpPr>
        <p:cNvPr id="1" name=""/>
        <p:cNvGrpSpPr/>
        <p:nvPr/>
      </p:nvGrpSpPr>
      <p:grpSpPr>
        <a:xfrm>
          <a:off x="0" y="0"/>
          <a:ext cx="0" cy="0"/>
          <a:chOff x="0" y="0"/>
          <a:chExt cx="0" cy="0"/>
        </a:xfrm>
      </p:grpSpPr>
      <p:sp>
        <p:nvSpPr>
          <p:cNvPr id="21" name="图片占位符 4"/>
          <p:cNvSpPr>
            <a:spLocks noGrp="1"/>
          </p:cNvSpPr>
          <p:nvPr>
            <p:ph type="pic" sz="quarter" idx="35"/>
          </p:nvPr>
        </p:nvSpPr>
        <p:spPr>
          <a:xfrm>
            <a:off x="6095999" y="1428709"/>
            <a:ext cx="6096001" cy="2550609"/>
          </a:xfrm>
          <a:prstGeom prst="rect">
            <a:avLst/>
          </a:prstGeom>
          <a:ln w="28575">
            <a:solidFill>
              <a:schemeClr val="bg1">
                <a:lumMod val="85000"/>
              </a:schemeClr>
            </a:solidFill>
          </a:ln>
        </p:spPr>
        <p:txBody>
          <a:bodyPr/>
          <a:lstStyle/>
          <a:p>
            <a:endParaRPr lang="zh-CN" altLang="en-US"/>
          </a:p>
        </p:txBody>
      </p:sp>
      <p:sp>
        <p:nvSpPr>
          <p:cNvPr id="40" name="文本占位符 39"/>
          <p:cNvSpPr>
            <a:spLocks noGrp="1"/>
          </p:cNvSpPr>
          <p:nvPr>
            <p:ph type="body" sz="quarter" idx="31" hasCustomPrompt="1"/>
          </p:nvPr>
        </p:nvSpPr>
        <p:spPr>
          <a:xfrm>
            <a:off x="2032906" y="434779"/>
            <a:ext cx="8126189"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两张图</a:t>
            </a:r>
            <a:endParaRPr lang="zh-CN" altLang="en-US" dirty="0"/>
          </a:p>
        </p:txBody>
      </p:sp>
      <p:sp>
        <p:nvSpPr>
          <p:cNvPr id="6" name="文本占位符 65"/>
          <p:cNvSpPr>
            <a:spLocks noGrp="1"/>
          </p:cNvSpPr>
          <p:nvPr>
            <p:ph type="body" sz="quarter" idx="26" hasCustomPrompt="1"/>
          </p:nvPr>
        </p:nvSpPr>
        <p:spPr>
          <a:xfrm>
            <a:off x="673099"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7" name="文本占位符 66"/>
          <p:cNvSpPr>
            <a:spLocks noGrp="1"/>
          </p:cNvSpPr>
          <p:nvPr>
            <p:ph type="body" sz="quarter" idx="27" hasCustomPrompt="1"/>
          </p:nvPr>
        </p:nvSpPr>
        <p:spPr>
          <a:xfrm>
            <a:off x="6450123"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9" name="图片占位符 4"/>
          <p:cNvSpPr>
            <a:spLocks noGrp="1"/>
          </p:cNvSpPr>
          <p:nvPr>
            <p:ph type="pic" sz="quarter" idx="29"/>
          </p:nvPr>
        </p:nvSpPr>
        <p:spPr>
          <a:xfrm>
            <a:off x="-1" y="1428709"/>
            <a:ext cx="6096001" cy="2550609"/>
          </a:xfrm>
          <a:prstGeom prst="rect">
            <a:avLst/>
          </a:prstGeom>
          <a:ln w="28575">
            <a:solidFill>
              <a:schemeClr val="bg1">
                <a:lumMod val="85000"/>
              </a:schemeClr>
            </a:solidFill>
          </a:ln>
        </p:spPr>
        <p:txBody>
          <a:bodyPr/>
          <a:lstStyle/>
          <a:p>
            <a:endParaRPr lang="zh-CN" altLang="en-US"/>
          </a:p>
        </p:txBody>
      </p:sp>
      <p:sp>
        <p:nvSpPr>
          <p:cNvPr id="12" name="矩形 11"/>
          <p:cNvSpPr/>
          <p:nvPr userDrawn="1"/>
        </p:nvSpPr>
        <p:spPr>
          <a:xfrm>
            <a:off x="0" y="3979319"/>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135359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7"/>
          <p:cNvSpPr>
            <a:spLocks noGrp="1"/>
          </p:cNvSpPr>
          <p:nvPr>
            <p:ph type="body" sz="quarter" idx="33" hasCustomPrompt="1"/>
          </p:nvPr>
        </p:nvSpPr>
        <p:spPr>
          <a:xfrm>
            <a:off x="2920692"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15" name="文本占位符 28"/>
          <p:cNvSpPr>
            <a:spLocks noGrp="1"/>
          </p:cNvSpPr>
          <p:nvPr>
            <p:ph type="body" sz="quarter" idx="34" hasCustomPrompt="1"/>
          </p:nvPr>
        </p:nvSpPr>
        <p:spPr>
          <a:xfrm>
            <a:off x="8697716"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2" name="文本占位符 1"/>
          <p:cNvSpPr>
            <a:spLocks noGrp="1"/>
          </p:cNvSpPr>
          <p:nvPr>
            <p:ph type="body" sz="quarter" idx="36" hasCustomPrompt="1"/>
          </p:nvPr>
        </p:nvSpPr>
        <p:spPr>
          <a:xfrm>
            <a:off x="673099" y="5009331"/>
            <a:ext cx="5071186"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endParaRPr lang="zh-CN" altLang="en-US" dirty="0"/>
          </a:p>
        </p:txBody>
      </p:sp>
      <p:sp>
        <p:nvSpPr>
          <p:cNvPr id="4" name="文本占位符 3"/>
          <p:cNvSpPr>
            <a:spLocks noGrp="1"/>
          </p:cNvSpPr>
          <p:nvPr>
            <p:ph type="body" sz="quarter" idx="37" hasCustomPrompt="1"/>
          </p:nvPr>
        </p:nvSpPr>
        <p:spPr>
          <a:xfrm>
            <a:off x="6447716" y="5009331"/>
            <a:ext cx="5076000"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段环形图-百分比">
    <p:spTree>
      <p:nvGrpSpPr>
        <p:cNvPr id="1" name=""/>
        <p:cNvGrpSpPr/>
        <p:nvPr/>
      </p:nvGrpSpPr>
      <p:grpSpPr>
        <a:xfrm>
          <a:off x="0" y="0"/>
          <a:ext cx="0" cy="0"/>
          <a:chOff x="0" y="0"/>
          <a:chExt cx="0" cy="0"/>
        </a:xfrm>
      </p:grpSpPr>
      <p:sp>
        <p:nvSpPr>
          <p:cNvPr id="17" name="图表占位符 16"/>
          <p:cNvSpPr>
            <a:spLocks noGrp="1"/>
          </p:cNvSpPr>
          <p:nvPr>
            <p:ph type="chart" sz="quarter" idx="19"/>
          </p:nvPr>
        </p:nvSpPr>
        <p:spPr>
          <a:xfrm>
            <a:off x="601501"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p:cNvSpPr>
            <a:spLocks noGrp="1"/>
          </p:cNvSpPr>
          <p:nvPr>
            <p:ph type="chart" sz="quarter" idx="20"/>
          </p:nvPr>
        </p:nvSpPr>
        <p:spPr>
          <a:xfrm>
            <a:off x="4416698"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p:cNvSpPr>
            <a:spLocks noGrp="1"/>
          </p:cNvSpPr>
          <p:nvPr>
            <p:ph type="chart" sz="quarter" idx="21"/>
          </p:nvPr>
        </p:nvSpPr>
        <p:spPr>
          <a:xfrm>
            <a:off x="8231895"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 name="文本占位符 1"/>
          <p:cNvSpPr>
            <a:spLocks noGrp="1"/>
          </p:cNvSpPr>
          <p:nvPr>
            <p:ph type="body" sz="quarter" idx="10" hasCustomPrompt="1"/>
          </p:nvPr>
        </p:nvSpPr>
        <p:spPr>
          <a:xfrm>
            <a:off x="1527716"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 name="文本占位符 2"/>
          <p:cNvSpPr>
            <a:spLocks noGrp="1"/>
          </p:cNvSpPr>
          <p:nvPr>
            <p:ph type="body" sz="quarter" idx="11" hasCustomPrompt="1"/>
          </p:nvPr>
        </p:nvSpPr>
        <p:spPr>
          <a:xfrm>
            <a:off x="1359063"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endParaRPr lang="zh-CN" altLang="en-US"/>
          </a:p>
        </p:txBody>
      </p:sp>
      <p:sp>
        <p:nvSpPr>
          <p:cNvPr id="4" name="文本占位符 3"/>
          <p:cNvSpPr>
            <a:spLocks noGrp="1"/>
          </p:cNvSpPr>
          <p:nvPr>
            <p:ph type="body" sz="quarter" idx="12" hasCustomPrompt="1"/>
          </p:nvPr>
        </p:nvSpPr>
        <p:spPr>
          <a:xfrm>
            <a:off x="5344804"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50%</a:t>
            </a:r>
            <a:endParaRPr lang="zh-CN" altLang="en-US"/>
          </a:p>
        </p:txBody>
      </p:sp>
      <p:sp>
        <p:nvSpPr>
          <p:cNvPr id="5" name="文本占位符 4"/>
          <p:cNvSpPr>
            <a:spLocks noGrp="1"/>
          </p:cNvSpPr>
          <p:nvPr>
            <p:ph type="body" sz="quarter" idx="13" hasCustomPrompt="1"/>
          </p:nvPr>
        </p:nvSpPr>
        <p:spPr>
          <a:xfrm>
            <a:off x="5176151"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endParaRPr lang="zh-CN" altLang="en-US"/>
          </a:p>
        </p:txBody>
      </p:sp>
      <p:sp>
        <p:nvSpPr>
          <p:cNvPr id="6" name="文本占位符 5"/>
          <p:cNvSpPr>
            <a:spLocks noGrp="1"/>
          </p:cNvSpPr>
          <p:nvPr>
            <p:ph type="body" sz="quarter" idx="14" hasCustomPrompt="1"/>
          </p:nvPr>
        </p:nvSpPr>
        <p:spPr>
          <a:xfrm>
            <a:off x="9161892"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30%</a:t>
            </a:r>
            <a:endParaRPr lang="zh-CN" altLang="en-US" dirty="0"/>
          </a:p>
        </p:txBody>
      </p:sp>
      <p:sp>
        <p:nvSpPr>
          <p:cNvPr id="7" name="文本占位符 6"/>
          <p:cNvSpPr>
            <a:spLocks noGrp="1"/>
          </p:cNvSpPr>
          <p:nvPr>
            <p:ph type="body" sz="quarter" idx="15" hasCustomPrompt="1"/>
          </p:nvPr>
        </p:nvSpPr>
        <p:spPr>
          <a:xfrm>
            <a:off x="8993239"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endParaRPr lang="zh-CN" altLang="en-US"/>
          </a:p>
        </p:txBody>
      </p:sp>
      <p:sp>
        <p:nvSpPr>
          <p:cNvPr id="8" name="文本占位符 7"/>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9" name="文本占位符 8"/>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10" name="文本占位符 9"/>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endParaRPr lang="zh-CN" altLang="en-US"/>
          </a:p>
        </p:txBody>
      </p:sp>
      <p:cxnSp>
        <p:nvCxnSpPr>
          <p:cNvPr id="15" name="直接连接符 14"/>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三段内容">
    <p:spTree>
      <p:nvGrpSpPr>
        <p:cNvPr id="1" name=""/>
        <p:cNvGrpSpPr/>
        <p:nvPr/>
      </p:nvGrpSpPr>
      <p:grpSpPr>
        <a:xfrm>
          <a:off x="0" y="0"/>
          <a:ext cx="0" cy="0"/>
          <a:chOff x="0" y="0"/>
          <a:chExt cx="0" cy="0"/>
        </a:xfrm>
      </p:grpSpPr>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这是一页三段内容</a:t>
            </a:r>
            <a:endParaRPr lang="zh-CN" altLang="en-US"/>
          </a:p>
        </p:txBody>
      </p:sp>
      <p:sp>
        <p:nvSpPr>
          <p:cNvPr id="20" name="任意多边形: 形状 19"/>
          <p:cNvSpPr/>
          <p:nvPr userDrawn="1"/>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任意多边形: 形状 20"/>
          <p:cNvSpPr/>
          <p:nvPr userDrawn="1"/>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任意多边形: 形状 21"/>
          <p:cNvSpPr/>
          <p:nvPr userDrawn="1"/>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任意多边形: 形状 22"/>
          <p:cNvSpPr/>
          <p:nvPr userDrawn="1"/>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userDrawn="1"/>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红边框1"/>
          <p:cNvSpPr>
            <a:spLocks noGrp="1"/>
          </p:cNvSpPr>
          <p:nvPr>
            <p:ph type="body" sz="quarter" idx="10"/>
          </p:nvPr>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6" name="红边框2"/>
          <p:cNvSpPr>
            <a:spLocks noGrp="1"/>
          </p:cNvSpPr>
          <p:nvPr>
            <p:ph type="body" sz="quarter" idx="11"/>
          </p:nvPr>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7" name="红边框3"/>
          <p:cNvSpPr>
            <a:spLocks noGrp="1"/>
          </p:cNvSpPr>
          <p:nvPr>
            <p:ph type="body" sz="quarter" idx="12" hasCustomPrompt="1"/>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28" name="加号下的色块1"/>
          <p:cNvSpPr>
            <a:spLocks noGrp="1"/>
          </p:cNvSpPr>
          <p:nvPr>
            <p:ph type="body" sz="quarter" idx="13"/>
          </p:nvPr>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29" name="加号下的色块2"/>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30" name="文本占位符 38"/>
          <p:cNvSpPr>
            <a:spLocks noGrp="1"/>
          </p:cNvSpPr>
          <p:nvPr>
            <p:ph type="body" sz="quarter" idx="15" hasCustomPrompt="1"/>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边框可以变灰，选中后按</a:t>
            </a:r>
            <a:r>
              <a:rPr lang="en-US" altLang="zh-CN" dirty="0"/>
              <a:t>delete</a:t>
            </a:r>
            <a:r>
              <a:rPr lang="zh-CN" altLang="en-US" dirty="0"/>
              <a:t>使它变灰</a:t>
            </a:r>
            <a:endParaRPr lang="zh-CN" altLang="en-US" dirty="0"/>
          </a:p>
          <a:p>
            <a:pPr lvl="0"/>
            <a:r>
              <a:rPr lang="zh-CN" altLang="en-US" dirty="0"/>
              <a:t>只将重要内容标红，建议做成下一页这种样子</a:t>
            </a:r>
            <a:endParaRPr lang="zh-CN" altLang="en-US" dirty="0"/>
          </a:p>
        </p:txBody>
      </p:sp>
      <p:sp>
        <p:nvSpPr>
          <p:cNvPr id="31" name="文本占位符 39"/>
          <p:cNvSpPr>
            <a:spLocks noGrp="1"/>
          </p:cNvSpPr>
          <p:nvPr>
            <p:ph type="body" sz="quarter" idx="16" hasCustomPrompt="1"/>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
        <p:nvSpPr>
          <p:cNvPr id="32" name="文本占位符 40"/>
          <p:cNvSpPr>
            <a:spLocks noGrp="1"/>
          </p:cNvSpPr>
          <p:nvPr>
            <p:ph type="body" sz="quarter" idx="17" hasCustomPrompt="1"/>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加号可以改成其他符号，也可以按</a:t>
            </a:r>
            <a:r>
              <a:rPr lang="en-US" altLang="zh-CN"/>
              <a:t>delete</a:t>
            </a:r>
            <a:r>
              <a:rPr lang="zh-CN" altLang="en-US"/>
              <a:t>删除</a:t>
            </a:r>
            <a:endParaRPr lang="zh-CN" altLang="en-US"/>
          </a:p>
          <a:p>
            <a:pPr lvl="0"/>
            <a:r>
              <a:rPr lang="zh-CN" altLang="en-US"/>
              <a:t>加号可以改成其他符号，也可以按</a:t>
            </a:r>
            <a:r>
              <a:rPr lang="en-US" altLang="zh-CN"/>
              <a:t>delete</a:t>
            </a:r>
            <a:r>
              <a:rPr lang="zh-CN" altLang="en-US"/>
              <a:t>删除</a:t>
            </a:r>
            <a:endParaRPr lang="zh-CN" altLang="en-US" dirty="0"/>
          </a:p>
        </p:txBody>
      </p:sp>
      <p:sp>
        <p:nvSpPr>
          <p:cNvPr id="33" name="文本占位符 41"/>
          <p:cNvSpPr>
            <a:spLocks noGrp="1"/>
          </p:cNvSpPr>
          <p:nvPr>
            <p:ph type="body" sz="quarter" idx="18" hasCustomPrompt="1"/>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34" name="文本占位符 42"/>
          <p:cNvSpPr>
            <a:spLocks noGrp="1"/>
          </p:cNvSpPr>
          <p:nvPr>
            <p:ph type="body" sz="quarter" idx="19" hasCustomPrompt="1"/>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写加号的色块也可变灰，操作方法跟边框相同</a:t>
            </a:r>
            <a:endParaRPr lang="zh-CN" altLang="en-US"/>
          </a:p>
          <a:p>
            <a:pPr lvl="0"/>
            <a:r>
              <a:rPr lang="zh-CN" altLang="en-US"/>
              <a:t>写加号的色块也可变灰，操作方法跟边框相同</a:t>
            </a:r>
            <a:endParaRPr lang="zh-CN" altLang="en-US"/>
          </a:p>
        </p:txBody>
      </p:sp>
      <p:sp>
        <p:nvSpPr>
          <p:cNvPr id="35" name="文本占位符 43"/>
          <p:cNvSpPr>
            <a:spLocks noGrp="1"/>
          </p:cNvSpPr>
          <p:nvPr>
            <p:ph type="body" sz="quarter" idx="20" hasCustomPrompt="1"/>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36" name="文本占位符 44"/>
          <p:cNvSpPr>
            <a:spLocks noGrp="1"/>
          </p:cNvSpPr>
          <p:nvPr>
            <p:ph type="body" sz="quarter" idx="21" hasCustomPrompt="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预设加号可修改</a:t>
            </a:r>
            <a:endParaRPr lang="zh-CN" altLang="en-US"/>
          </a:p>
        </p:txBody>
      </p:sp>
      <p:sp>
        <p:nvSpPr>
          <p:cNvPr id="37" name="文本占位符 45"/>
          <p:cNvSpPr>
            <a:spLocks noGrp="1"/>
          </p:cNvSpPr>
          <p:nvPr>
            <p:ph type="body" sz="quarter" idx="23" hasCustomPrompt="1"/>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加号色块也可以</a:t>
            </a:r>
            <a:endParaRPr lang="zh-CN" altLang="en-US"/>
          </a:p>
        </p:txBody>
      </p:sp>
      <p:sp>
        <p:nvSpPr>
          <p:cNvPr id="38" name="文本占位符 46"/>
          <p:cNvSpPr>
            <a:spLocks noGrp="1"/>
          </p:cNvSpPr>
          <p:nvPr>
            <p:ph type="body" sz="quarter" idx="24" hasCustomPrompt="1"/>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边框可以变灰色</a:t>
            </a:r>
            <a:endParaRPr lang="zh-CN" altLang="en-US" dirty="0"/>
          </a:p>
        </p:txBody>
      </p:sp>
      <p:sp>
        <p:nvSpPr>
          <p:cNvPr id="39" name="文本占位符 47"/>
          <p:cNvSpPr>
            <a:spLocks noGrp="1"/>
          </p:cNvSpPr>
          <p:nvPr>
            <p:ph type="body" sz="quarter" idx="25" hasCustomPrompt="1"/>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endParaRPr lang="zh-CN" altLang="en-US" dirty="0"/>
          </a:p>
        </p:txBody>
      </p:sp>
      <p:sp>
        <p:nvSpPr>
          <p:cNvPr id="40" name="文本占位符 39"/>
          <p:cNvSpPr>
            <a:spLocks noGrp="1"/>
          </p:cNvSpPr>
          <p:nvPr>
            <p:ph type="body" sz="quarter" idx="26" hasCustomPrompt="1"/>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三段内容时间轴">
    <p:spTree>
      <p:nvGrpSpPr>
        <p:cNvPr id="1" name=""/>
        <p:cNvGrpSpPr/>
        <p:nvPr/>
      </p:nvGrpSpPr>
      <p:grpSpPr>
        <a:xfrm>
          <a:off x="0" y="0"/>
          <a:ext cx="0" cy="0"/>
          <a:chOff x="0" y="0"/>
          <a:chExt cx="0" cy="0"/>
        </a:xfrm>
      </p:grpSpPr>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递进式三段内容或时间轴</a:t>
            </a:r>
            <a:endParaRPr lang="zh-CN" altLang="en-US"/>
          </a:p>
        </p:txBody>
      </p:sp>
      <p:sp>
        <p:nvSpPr>
          <p:cNvPr id="41" name="文本占位符 1"/>
          <p:cNvSpPr>
            <a:spLocks noGrp="1"/>
          </p:cNvSpPr>
          <p:nvPr>
            <p:ph type="body" sz="quarter" idx="26" hasCustomPrompt="1"/>
          </p:nvPr>
        </p:nvSpPr>
        <p:spPr>
          <a:xfrm>
            <a:off x="82786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endParaRPr lang="zh-CN" altLang="en-US"/>
          </a:p>
          <a:p>
            <a:pPr lvl="0"/>
            <a:r>
              <a:rPr lang="zh-CN" altLang="en-US"/>
              <a:t>请输入内容，输入您的内容，请输入内容，输入您的内容</a:t>
            </a:r>
            <a:endParaRPr lang="zh-CN" altLang="en-US"/>
          </a:p>
        </p:txBody>
      </p:sp>
      <p:sp>
        <p:nvSpPr>
          <p:cNvPr id="42" name="文本占位符 2"/>
          <p:cNvSpPr>
            <a:spLocks noGrp="1"/>
          </p:cNvSpPr>
          <p:nvPr>
            <p:ph type="body" sz="quarter" idx="27" hasCustomPrompt="1"/>
          </p:nvPr>
        </p:nvSpPr>
        <p:spPr>
          <a:xfrm>
            <a:off x="45072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endParaRPr lang="zh-CN" altLang="en-US"/>
          </a:p>
          <a:p>
            <a:pPr lvl="0"/>
            <a:r>
              <a:rPr lang="zh-CN" altLang="en-US"/>
              <a:t>请输入内容，输入您的内容，请输入内容，输入您的内容</a:t>
            </a:r>
            <a:endParaRPr lang="zh-CN" altLang="en-US"/>
          </a:p>
        </p:txBody>
      </p:sp>
      <p:sp>
        <p:nvSpPr>
          <p:cNvPr id="43" name="文本占位符 3"/>
          <p:cNvSpPr>
            <a:spLocks noGrp="1"/>
          </p:cNvSpPr>
          <p:nvPr>
            <p:ph type="body" sz="quarter" idx="28" hasCustomPrompt="1"/>
          </p:nvPr>
        </p:nvSpPr>
        <p:spPr>
          <a:xfrm>
            <a:off x="660401"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请输入内容，输入您的内容，请输入内容，输入您的内容，</a:t>
            </a:r>
            <a:endParaRPr lang="zh-CN" altLang="en-US" dirty="0"/>
          </a:p>
          <a:p>
            <a:pPr lvl="0"/>
            <a:r>
              <a:rPr lang="zh-CN" altLang="en-US" dirty="0"/>
              <a:t>请输入内容，输入您的内容，请输入内容，输入您的内容</a:t>
            </a:r>
            <a:endParaRPr lang="zh-CN" altLang="en-US" dirty="0"/>
          </a:p>
        </p:txBody>
      </p:sp>
      <p:sp>
        <p:nvSpPr>
          <p:cNvPr id="44" name="文本占位符 4"/>
          <p:cNvSpPr>
            <a:spLocks noGrp="1"/>
          </p:cNvSpPr>
          <p:nvPr>
            <p:ph type="body" sz="quarter" idx="29" hasCustomPrompt="1"/>
          </p:nvPr>
        </p:nvSpPr>
        <p:spPr>
          <a:xfrm>
            <a:off x="660401" y="373497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endParaRPr lang="zh-CN" altLang="en-US" dirty="0"/>
          </a:p>
        </p:txBody>
      </p:sp>
      <p:sp>
        <p:nvSpPr>
          <p:cNvPr id="45" name="文本占位符 5"/>
          <p:cNvSpPr>
            <a:spLocks noGrp="1"/>
          </p:cNvSpPr>
          <p:nvPr>
            <p:ph type="body" sz="quarter" idx="30" hasCustomPrompt="1"/>
          </p:nvPr>
        </p:nvSpPr>
        <p:spPr>
          <a:xfrm>
            <a:off x="4507232" y="376545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endParaRPr lang="zh-CN" altLang="en-US"/>
          </a:p>
        </p:txBody>
      </p:sp>
      <p:sp>
        <p:nvSpPr>
          <p:cNvPr id="46" name="文本占位符 29"/>
          <p:cNvSpPr>
            <a:spLocks noGrp="1"/>
          </p:cNvSpPr>
          <p:nvPr>
            <p:ph type="body" sz="quarter" idx="31" hasCustomPrompt="1"/>
          </p:nvPr>
        </p:nvSpPr>
        <p:spPr>
          <a:xfrm>
            <a:off x="8278632" y="379593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endParaRPr lang="zh-CN" altLang="en-US" dirty="0"/>
          </a:p>
        </p:txBody>
      </p:sp>
      <p:sp>
        <p:nvSpPr>
          <p:cNvPr id="47" name="文本占位符 51"/>
          <p:cNvSpPr>
            <a:spLocks noGrp="1"/>
          </p:cNvSpPr>
          <p:nvPr>
            <p:ph type="body" sz="quarter" idx="35"/>
          </p:nvPr>
        </p:nvSpPr>
        <p:spPr>
          <a:xfrm>
            <a:off x="1467178" y="1835354"/>
            <a:ext cx="1626716" cy="1638195"/>
          </a:xfrm>
          <a:custGeom>
            <a:avLst/>
            <a:gdLst>
              <a:gd name="connsiteX0" fmla="*/ 0 w 2847670"/>
              <a:gd name="connsiteY0" fmla="*/ 728382 h 1638195"/>
              <a:gd name="connsiteX1" fmla="*/ 518478 w 2847670"/>
              <a:gd name="connsiteY1" fmla="*/ 728382 h 1638195"/>
              <a:gd name="connsiteX2" fmla="*/ 518478 w 2847670"/>
              <a:gd name="connsiteY2" fmla="*/ 1277657 h 1638195"/>
              <a:gd name="connsiteX3" fmla="*/ 0 w 2847670"/>
              <a:gd name="connsiteY3" fmla="*/ 1277657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0-1" fmla="*/ 0 w 2847670"/>
              <a:gd name="connsiteY0-2" fmla="*/ 728382 h 1638195"/>
              <a:gd name="connsiteX1-3" fmla="*/ 518478 w 2847670"/>
              <a:gd name="connsiteY1-4" fmla="*/ 1277657 h 1638195"/>
              <a:gd name="connsiteX2-5" fmla="*/ 0 w 2847670"/>
              <a:gd name="connsiteY2-6" fmla="*/ 1277657 h 1638195"/>
              <a:gd name="connsiteX3-7" fmla="*/ 0 w 2847670"/>
              <a:gd name="connsiteY3-8" fmla="*/ 728382 h 1638195"/>
              <a:gd name="connsiteX4-9" fmla="*/ 2013876 w 2847670"/>
              <a:gd name="connsiteY4-10" fmla="*/ 52351 h 1638195"/>
              <a:gd name="connsiteX5-11" fmla="*/ 2322517 w 2847670"/>
              <a:gd name="connsiteY5-12" fmla="*/ 114663 h 1638195"/>
              <a:gd name="connsiteX6-13" fmla="*/ 2334902 w 2847670"/>
              <a:gd name="connsiteY6-14" fmla="*/ 121385 h 1638195"/>
              <a:gd name="connsiteX7-15" fmla="*/ 2333676 w 2847670"/>
              <a:gd name="connsiteY7-16" fmla="*/ 124219 h 1638195"/>
              <a:gd name="connsiteX8-17" fmla="*/ 2331898 w 2847670"/>
              <a:gd name="connsiteY8-18" fmla="*/ 128512 h 1638195"/>
              <a:gd name="connsiteX9-19" fmla="*/ 2330183 w 2847670"/>
              <a:gd name="connsiteY9-20" fmla="*/ 132830 h 1638195"/>
              <a:gd name="connsiteX10-21" fmla="*/ 2328532 w 2847670"/>
              <a:gd name="connsiteY10-22" fmla="*/ 137173 h 1638195"/>
              <a:gd name="connsiteX11-23" fmla="*/ 2326957 w 2847670"/>
              <a:gd name="connsiteY11-24" fmla="*/ 141567 h 1638195"/>
              <a:gd name="connsiteX12-25" fmla="*/ 2325446 w 2847670"/>
              <a:gd name="connsiteY12-26" fmla="*/ 145987 h 1638195"/>
              <a:gd name="connsiteX13-27" fmla="*/ 2323998 w 2847670"/>
              <a:gd name="connsiteY13-28" fmla="*/ 150432 h 1638195"/>
              <a:gd name="connsiteX14-29" fmla="*/ 2322614 w 2847670"/>
              <a:gd name="connsiteY14-30" fmla="*/ 154902 h 1638195"/>
              <a:gd name="connsiteX15-31" fmla="*/ 2321306 w 2847670"/>
              <a:gd name="connsiteY15-32" fmla="*/ 159411 h 1638195"/>
              <a:gd name="connsiteX16-33" fmla="*/ 2320074 w 2847670"/>
              <a:gd name="connsiteY16-34" fmla="*/ 163944 h 1638195"/>
              <a:gd name="connsiteX17-35" fmla="*/ 2318906 w 2847670"/>
              <a:gd name="connsiteY17-36" fmla="*/ 168516 h 1638195"/>
              <a:gd name="connsiteX18-37" fmla="*/ 2317801 w 2847670"/>
              <a:gd name="connsiteY18-38" fmla="*/ 173114 h 1638195"/>
              <a:gd name="connsiteX19-39" fmla="*/ 2316785 w 2847670"/>
              <a:gd name="connsiteY19-40" fmla="*/ 177724 h 1638195"/>
              <a:gd name="connsiteX20-41" fmla="*/ 2315820 w 2847670"/>
              <a:gd name="connsiteY20-42" fmla="*/ 182372 h 1638195"/>
              <a:gd name="connsiteX21-43" fmla="*/ 2314943 w 2847670"/>
              <a:gd name="connsiteY21-44" fmla="*/ 187046 h 1638195"/>
              <a:gd name="connsiteX22-45" fmla="*/ 2314130 w 2847670"/>
              <a:gd name="connsiteY22-46" fmla="*/ 191745 h 1638195"/>
              <a:gd name="connsiteX23-47" fmla="*/ 2313394 w 2847670"/>
              <a:gd name="connsiteY23-48" fmla="*/ 196469 h 1638195"/>
              <a:gd name="connsiteX24-49" fmla="*/ 2312733 w 2847670"/>
              <a:gd name="connsiteY24-50" fmla="*/ 201206 h 1638195"/>
              <a:gd name="connsiteX25-51" fmla="*/ 2312149 w 2847670"/>
              <a:gd name="connsiteY25-52" fmla="*/ 205981 h 1638195"/>
              <a:gd name="connsiteX26-53" fmla="*/ 2311641 w 2847670"/>
              <a:gd name="connsiteY26-54" fmla="*/ 210769 h 1638195"/>
              <a:gd name="connsiteX27-55" fmla="*/ 2311209 w 2847670"/>
              <a:gd name="connsiteY27-56" fmla="*/ 215583 h 1638195"/>
              <a:gd name="connsiteX28-57" fmla="*/ 2310854 w 2847670"/>
              <a:gd name="connsiteY28-58" fmla="*/ 220409 h 1638195"/>
              <a:gd name="connsiteX29-59" fmla="*/ 2310574 w 2847670"/>
              <a:gd name="connsiteY29-60" fmla="*/ 225260 h 1638195"/>
              <a:gd name="connsiteX30-61" fmla="*/ 2310371 w 2847670"/>
              <a:gd name="connsiteY30-62" fmla="*/ 230137 h 1638195"/>
              <a:gd name="connsiteX31-63" fmla="*/ 2310257 w 2847670"/>
              <a:gd name="connsiteY31-64" fmla="*/ 235026 h 1638195"/>
              <a:gd name="connsiteX32-65" fmla="*/ 2310206 w 2847670"/>
              <a:gd name="connsiteY32-66" fmla="*/ 240157 h 1638195"/>
              <a:gd name="connsiteX33-67" fmla="*/ 2310206 w 2847670"/>
              <a:gd name="connsiteY33-68" fmla="*/ 276955 h 1638195"/>
              <a:gd name="connsiteX34-69" fmla="*/ 2264450 w 2847670"/>
              <a:gd name="connsiteY34-70" fmla="*/ 252120 h 1638195"/>
              <a:gd name="connsiteX35-71" fmla="*/ 2013876 w 2847670"/>
              <a:gd name="connsiteY35-72" fmla="*/ 201531 h 1638195"/>
              <a:gd name="connsiteX36-73" fmla="*/ 1370134 w 2847670"/>
              <a:gd name="connsiteY36-74" fmla="*/ 845273 h 1638195"/>
              <a:gd name="connsiteX37-75" fmla="*/ 2013876 w 2847670"/>
              <a:gd name="connsiteY37-76" fmla="*/ 1489015 h 1638195"/>
              <a:gd name="connsiteX38-77" fmla="*/ 2657618 w 2847670"/>
              <a:gd name="connsiteY38-78" fmla="*/ 845273 h 1638195"/>
              <a:gd name="connsiteX39-79" fmla="*/ 2607030 w 2847670"/>
              <a:gd name="connsiteY39-80" fmla="*/ 594700 h 1638195"/>
              <a:gd name="connsiteX40-81" fmla="*/ 2575963 w 2847670"/>
              <a:gd name="connsiteY40-82" fmla="*/ 537464 h 1638195"/>
              <a:gd name="connsiteX41-83" fmla="*/ 2607513 w 2847670"/>
              <a:gd name="connsiteY41-84" fmla="*/ 537464 h 1638195"/>
              <a:gd name="connsiteX42-85" fmla="*/ 2617076 w 2847670"/>
              <a:gd name="connsiteY42-86" fmla="*/ 537312 h 1638195"/>
              <a:gd name="connsiteX43-87" fmla="*/ 2621953 w 2847670"/>
              <a:gd name="connsiteY43-88" fmla="*/ 537121 h 1638195"/>
              <a:gd name="connsiteX44-89" fmla="*/ 2626804 w 2847670"/>
              <a:gd name="connsiteY44-90" fmla="*/ 536855 h 1638195"/>
              <a:gd name="connsiteX45-91" fmla="*/ 2631630 w 2847670"/>
              <a:gd name="connsiteY45-92" fmla="*/ 536499 h 1638195"/>
              <a:gd name="connsiteX46-93" fmla="*/ 2636444 w 2847670"/>
              <a:gd name="connsiteY46-94" fmla="*/ 536080 h 1638195"/>
              <a:gd name="connsiteX47-95" fmla="*/ 2641244 w 2847670"/>
              <a:gd name="connsiteY47-96" fmla="*/ 535572 h 1638195"/>
              <a:gd name="connsiteX48-97" fmla="*/ 2646007 w 2847670"/>
              <a:gd name="connsiteY48-98" fmla="*/ 534988 h 1638195"/>
              <a:gd name="connsiteX49-99" fmla="*/ 2650757 w 2847670"/>
              <a:gd name="connsiteY49-100" fmla="*/ 534340 h 1638195"/>
              <a:gd name="connsiteX50-101" fmla="*/ 2655481 w 2847670"/>
              <a:gd name="connsiteY50-102" fmla="*/ 533616 h 1638195"/>
              <a:gd name="connsiteX51-103" fmla="*/ 2660180 w 2847670"/>
              <a:gd name="connsiteY51-104" fmla="*/ 532816 h 1638195"/>
              <a:gd name="connsiteX52-105" fmla="*/ 2664854 w 2847670"/>
              <a:gd name="connsiteY52-106" fmla="*/ 531940 h 1638195"/>
              <a:gd name="connsiteX53-107" fmla="*/ 2669502 w 2847670"/>
              <a:gd name="connsiteY53-108" fmla="*/ 530987 h 1638195"/>
              <a:gd name="connsiteX54-109" fmla="*/ 2674125 w 2847670"/>
              <a:gd name="connsiteY54-110" fmla="*/ 529971 h 1638195"/>
              <a:gd name="connsiteX55-111" fmla="*/ 2678722 w 2847670"/>
              <a:gd name="connsiteY55-112" fmla="*/ 528879 h 1638195"/>
              <a:gd name="connsiteX56-113" fmla="*/ 2683281 w 2847670"/>
              <a:gd name="connsiteY56-114" fmla="*/ 527723 h 1638195"/>
              <a:gd name="connsiteX57-115" fmla="*/ 2687828 w 2847670"/>
              <a:gd name="connsiteY57-116" fmla="*/ 526491 h 1638195"/>
              <a:gd name="connsiteX58-117" fmla="*/ 2692336 w 2847670"/>
              <a:gd name="connsiteY58-118" fmla="*/ 525183 h 1638195"/>
              <a:gd name="connsiteX59-119" fmla="*/ 2696820 w 2847670"/>
              <a:gd name="connsiteY59-120" fmla="*/ 523812 h 1638195"/>
              <a:gd name="connsiteX60-121" fmla="*/ 2701265 w 2847670"/>
              <a:gd name="connsiteY60-122" fmla="*/ 522377 h 1638195"/>
              <a:gd name="connsiteX61-123" fmla="*/ 2705684 w 2847670"/>
              <a:gd name="connsiteY61-124" fmla="*/ 520865 h 1638195"/>
              <a:gd name="connsiteX62-125" fmla="*/ 2710078 w 2847670"/>
              <a:gd name="connsiteY62-126" fmla="*/ 519290 h 1638195"/>
              <a:gd name="connsiteX63-127" fmla="*/ 2714434 w 2847670"/>
              <a:gd name="connsiteY63-128" fmla="*/ 517652 h 1638195"/>
              <a:gd name="connsiteX64-129" fmla="*/ 2718752 w 2847670"/>
              <a:gd name="connsiteY64-130" fmla="*/ 515950 h 1638195"/>
              <a:gd name="connsiteX65-131" fmla="*/ 2723045 w 2847670"/>
              <a:gd name="connsiteY65-132" fmla="*/ 514172 h 1638195"/>
              <a:gd name="connsiteX66-133" fmla="*/ 2727299 w 2847670"/>
              <a:gd name="connsiteY66-134" fmla="*/ 512344 h 1638195"/>
              <a:gd name="connsiteX67-135" fmla="*/ 2730515 w 2847670"/>
              <a:gd name="connsiteY67-136" fmla="*/ 510891 h 1638195"/>
              <a:gd name="connsiteX68-137" fmla="*/ 2744486 w 2847670"/>
              <a:gd name="connsiteY68-138" fmla="*/ 536632 h 1638195"/>
              <a:gd name="connsiteX69-139" fmla="*/ 2806798 w 2847670"/>
              <a:gd name="connsiteY69-140" fmla="*/ 845273 h 1638195"/>
              <a:gd name="connsiteX70-141" fmla="*/ 2013876 w 2847670"/>
              <a:gd name="connsiteY70-142" fmla="*/ 1638195 h 1638195"/>
              <a:gd name="connsiteX71-143" fmla="*/ 1220954 w 2847670"/>
              <a:gd name="connsiteY71-144" fmla="*/ 845273 h 1638195"/>
              <a:gd name="connsiteX72-145" fmla="*/ 2013876 w 2847670"/>
              <a:gd name="connsiteY72-146" fmla="*/ 52351 h 1638195"/>
              <a:gd name="connsiteX73-147" fmla="*/ 2607513 w 2847670"/>
              <a:gd name="connsiteY73-148" fmla="*/ 0 h 1638195"/>
              <a:gd name="connsiteX74-149" fmla="*/ 2611260 w 2847670"/>
              <a:gd name="connsiteY74-150" fmla="*/ 26 h 1638195"/>
              <a:gd name="connsiteX75-151" fmla="*/ 2615222 w 2847670"/>
              <a:gd name="connsiteY75-152" fmla="*/ 127 h 1638195"/>
              <a:gd name="connsiteX76-153" fmla="*/ 2619172 w 2847670"/>
              <a:gd name="connsiteY76-154" fmla="*/ 280 h 1638195"/>
              <a:gd name="connsiteX77-155" fmla="*/ 2623096 w 2847670"/>
              <a:gd name="connsiteY77-156" fmla="*/ 496 h 1638195"/>
              <a:gd name="connsiteX78-157" fmla="*/ 2627008 w 2847670"/>
              <a:gd name="connsiteY78-158" fmla="*/ 775 h 1638195"/>
              <a:gd name="connsiteX79-159" fmla="*/ 2630906 w 2847670"/>
              <a:gd name="connsiteY79-160" fmla="*/ 1131 h 1638195"/>
              <a:gd name="connsiteX80-161" fmla="*/ 2634780 w 2847670"/>
              <a:gd name="connsiteY80-162" fmla="*/ 1524 h 1638195"/>
              <a:gd name="connsiteX81-163" fmla="*/ 2638628 w 2847670"/>
              <a:gd name="connsiteY81-164" fmla="*/ 1994 h 1638195"/>
              <a:gd name="connsiteX82-165" fmla="*/ 2642464 w 2847670"/>
              <a:gd name="connsiteY82-166" fmla="*/ 2528 h 1638195"/>
              <a:gd name="connsiteX83-167" fmla="*/ 2646274 w 2847670"/>
              <a:gd name="connsiteY83-168" fmla="*/ 3112 h 1638195"/>
              <a:gd name="connsiteX84-169" fmla="*/ 2650071 w 2847670"/>
              <a:gd name="connsiteY84-170" fmla="*/ 3759 h 1638195"/>
              <a:gd name="connsiteX85-171" fmla="*/ 2653843 w 2847670"/>
              <a:gd name="connsiteY85-172" fmla="*/ 4458 h 1638195"/>
              <a:gd name="connsiteX86-173" fmla="*/ 2657589 w 2847670"/>
              <a:gd name="connsiteY86-174" fmla="*/ 5220 h 1638195"/>
              <a:gd name="connsiteX87-175" fmla="*/ 2661323 w 2847670"/>
              <a:gd name="connsiteY87-176" fmla="*/ 6045 h 1638195"/>
              <a:gd name="connsiteX88-177" fmla="*/ 2665031 w 2847670"/>
              <a:gd name="connsiteY88-178" fmla="*/ 6922 h 1638195"/>
              <a:gd name="connsiteX89-179" fmla="*/ 2668714 w 2847670"/>
              <a:gd name="connsiteY89-180" fmla="*/ 7862 h 1638195"/>
              <a:gd name="connsiteX90-181" fmla="*/ 2672372 w 2847670"/>
              <a:gd name="connsiteY90-182" fmla="*/ 8852 h 1638195"/>
              <a:gd name="connsiteX91-183" fmla="*/ 2676017 w 2847670"/>
              <a:gd name="connsiteY91-184" fmla="*/ 9906 h 1638195"/>
              <a:gd name="connsiteX92-185" fmla="*/ 2679624 w 2847670"/>
              <a:gd name="connsiteY92-186" fmla="*/ 11011 h 1638195"/>
              <a:gd name="connsiteX93-187" fmla="*/ 2683218 w 2847670"/>
              <a:gd name="connsiteY93-188" fmla="*/ 12167 h 1638195"/>
              <a:gd name="connsiteX94-189" fmla="*/ 2686774 w 2847670"/>
              <a:gd name="connsiteY94-190" fmla="*/ 13386 h 1638195"/>
              <a:gd name="connsiteX95-191" fmla="*/ 2690317 w 2847670"/>
              <a:gd name="connsiteY95-192" fmla="*/ 14656 h 1638195"/>
              <a:gd name="connsiteX96-193" fmla="*/ 2693835 w 2847670"/>
              <a:gd name="connsiteY96-194" fmla="*/ 15977 h 1638195"/>
              <a:gd name="connsiteX97-195" fmla="*/ 2697315 w 2847670"/>
              <a:gd name="connsiteY97-196" fmla="*/ 17348 h 1638195"/>
              <a:gd name="connsiteX98-197" fmla="*/ 2700782 w 2847670"/>
              <a:gd name="connsiteY98-198" fmla="*/ 18771 h 1638195"/>
              <a:gd name="connsiteX99-199" fmla="*/ 2704211 w 2847670"/>
              <a:gd name="connsiteY99-200" fmla="*/ 20257 h 1638195"/>
              <a:gd name="connsiteX100-201" fmla="*/ 2707615 w 2847670"/>
              <a:gd name="connsiteY100-202" fmla="*/ 21793 h 1638195"/>
              <a:gd name="connsiteX101-203" fmla="*/ 2710993 w 2847670"/>
              <a:gd name="connsiteY101-204" fmla="*/ 23368 h 1638195"/>
              <a:gd name="connsiteX102-205" fmla="*/ 2714346 w 2847670"/>
              <a:gd name="connsiteY102-206" fmla="*/ 25006 h 1638195"/>
              <a:gd name="connsiteX103-207" fmla="*/ 2717660 w 2847670"/>
              <a:gd name="connsiteY103-208" fmla="*/ 26696 h 1638195"/>
              <a:gd name="connsiteX104-209" fmla="*/ 2720949 w 2847670"/>
              <a:gd name="connsiteY104-210" fmla="*/ 28423 h 1638195"/>
              <a:gd name="connsiteX105-211" fmla="*/ 2724213 w 2847670"/>
              <a:gd name="connsiteY105-212" fmla="*/ 30213 h 1638195"/>
              <a:gd name="connsiteX106-213" fmla="*/ 2727439 w 2847670"/>
              <a:gd name="connsiteY106-214" fmla="*/ 32042 h 1638195"/>
              <a:gd name="connsiteX107-215" fmla="*/ 2730640 w 2847670"/>
              <a:gd name="connsiteY107-216" fmla="*/ 33922 h 1638195"/>
              <a:gd name="connsiteX108-217" fmla="*/ 2733815 w 2847670"/>
              <a:gd name="connsiteY108-218" fmla="*/ 35852 h 1638195"/>
              <a:gd name="connsiteX109-219" fmla="*/ 2736952 w 2847670"/>
              <a:gd name="connsiteY109-220" fmla="*/ 37821 h 1638195"/>
              <a:gd name="connsiteX110-221" fmla="*/ 2740050 w 2847670"/>
              <a:gd name="connsiteY110-222" fmla="*/ 39853 h 1638195"/>
              <a:gd name="connsiteX111-223" fmla="*/ 2743111 w 2847670"/>
              <a:gd name="connsiteY111-224" fmla="*/ 41923 h 1638195"/>
              <a:gd name="connsiteX112-225" fmla="*/ 2746159 w 2847670"/>
              <a:gd name="connsiteY112-226" fmla="*/ 44031 h 1638195"/>
              <a:gd name="connsiteX113-227" fmla="*/ 2749156 w 2847670"/>
              <a:gd name="connsiteY113-228" fmla="*/ 46190 h 1638195"/>
              <a:gd name="connsiteX114-229" fmla="*/ 2752115 w 2847670"/>
              <a:gd name="connsiteY114-230" fmla="*/ 48400 h 1638195"/>
              <a:gd name="connsiteX115-231" fmla="*/ 2755049 w 2847670"/>
              <a:gd name="connsiteY115-232" fmla="*/ 50648 h 1638195"/>
              <a:gd name="connsiteX116-233" fmla="*/ 2757945 w 2847670"/>
              <a:gd name="connsiteY116-234" fmla="*/ 52947 h 1638195"/>
              <a:gd name="connsiteX117-235" fmla="*/ 2760802 w 2847670"/>
              <a:gd name="connsiteY117-236" fmla="*/ 55283 h 1638195"/>
              <a:gd name="connsiteX118-237" fmla="*/ 2763634 w 2847670"/>
              <a:gd name="connsiteY118-238" fmla="*/ 57658 h 1638195"/>
              <a:gd name="connsiteX119-239" fmla="*/ 2766415 w 2847670"/>
              <a:gd name="connsiteY119-240" fmla="*/ 60084 h 1638195"/>
              <a:gd name="connsiteX120-241" fmla="*/ 2769159 w 2847670"/>
              <a:gd name="connsiteY120-242" fmla="*/ 62548 h 1638195"/>
              <a:gd name="connsiteX121-243" fmla="*/ 2771877 w 2847670"/>
              <a:gd name="connsiteY121-244" fmla="*/ 65050 h 1638195"/>
              <a:gd name="connsiteX122-245" fmla="*/ 2774543 w 2847670"/>
              <a:gd name="connsiteY122-246" fmla="*/ 67602 h 1638195"/>
              <a:gd name="connsiteX123-247" fmla="*/ 2777172 w 2847670"/>
              <a:gd name="connsiteY123-248" fmla="*/ 70193 h 1638195"/>
              <a:gd name="connsiteX124-249" fmla="*/ 2779763 w 2847670"/>
              <a:gd name="connsiteY124-250" fmla="*/ 72809 h 1638195"/>
              <a:gd name="connsiteX125-251" fmla="*/ 2782316 w 2847670"/>
              <a:gd name="connsiteY125-252" fmla="*/ 75476 h 1638195"/>
              <a:gd name="connsiteX126-253" fmla="*/ 2784830 w 2847670"/>
              <a:gd name="connsiteY126-254" fmla="*/ 78181 h 1638195"/>
              <a:gd name="connsiteX127-255" fmla="*/ 2787307 w 2847670"/>
              <a:gd name="connsiteY127-256" fmla="*/ 80925 h 1638195"/>
              <a:gd name="connsiteX128-257" fmla="*/ 2789733 w 2847670"/>
              <a:gd name="connsiteY128-258" fmla="*/ 83706 h 1638195"/>
              <a:gd name="connsiteX129-259" fmla="*/ 2792108 w 2847670"/>
              <a:gd name="connsiteY129-260" fmla="*/ 86525 h 1638195"/>
              <a:gd name="connsiteX130-261" fmla="*/ 2794457 w 2847670"/>
              <a:gd name="connsiteY130-262" fmla="*/ 89383 h 1638195"/>
              <a:gd name="connsiteX131-263" fmla="*/ 2796756 w 2847670"/>
              <a:gd name="connsiteY131-264" fmla="*/ 92278 h 1638195"/>
              <a:gd name="connsiteX132-265" fmla="*/ 2799016 w 2847670"/>
              <a:gd name="connsiteY132-266" fmla="*/ 95199 h 1638195"/>
              <a:gd name="connsiteX133-267" fmla="*/ 2801226 w 2847670"/>
              <a:gd name="connsiteY133-268" fmla="*/ 98171 h 1638195"/>
              <a:gd name="connsiteX134-269" fmla="*/ 2803385 w 2847670"/>
              <a:gd name="connsiteY134-270" fmla="*/ 101168 h 1638195"/>
              <a:gd name="connsiteX135-271" fmla="*/ 2805506 w 2847670"/>
              <a:gd name="connsiteY135-272" fmla="*/ 104191 h 1638195"/>
              <a:gd name="connsiteX136-273" fmla="*/ 2807576 w 2847670"/>
              <a:gd name="connsiteY136-274" fmla="*/ 107264 h 1638195"/>
              <a:gd name="connsiteX137-275" fmla="*/ 2809608 w 2847670"/>
              <a:gd name="connsiteY137-276" fmla="*/ 110363 h 1638195"/>
              <a:gd name="connsiteX138-277" fmla="*/ 2811589 w 2847670"/>
              <a:gd name="connsiteY138-278" fmla="*/ 113487 h 1638195"/>
              <a:gd name="connsiteX139-279" fmla="*/ 2813520 w 2847670"/>
              <a:gd name="connsiteY139-280" fmla="*/ 116650 h 1638195"/>
              <a:gd name="connsiteX140-281" fmla="*/ 2815412 w 2847670"/>
              <a:gd name="connsiteY140-282" fmla="*/ 119850 h 1638195"/>
              <a:gd name="connsiteX141-283" fmla="*/ 2817254 w 2847670"/>
              <a:gd name="connsiteY141-284" fmla="*/ 123076 h 1638195"/>
              <a:gd name="connsiteX142-285" fmla="*/ 2819044 w 2847670"/>
              <a:gd name="connsiteY142-286" fmla="*/ 126327 h 1638195"/>
              <a:gd name="connsiteX143-287" fmla="*/ 2820784 w 2847670"/>
              <a:gd name="connsiteY143-288" fmla="*/ 129616 h 1638195"/>
              <a:gd name="connsiteX144-289" fmla="*/ 2822473 w 2847670"/>
              <a:gd name="connsiteY144-290" fmla="*/ 132931 h 1638195"/>
              <a:gd name="connsiteX145-291" fmla="*/ 2824112 w 2847670"/>
              <a:gd name="connsiteY145-292" fmla="*/ 136271 h 1638195"/>
              <a:gd name="connsiteX146-293" fmla="*/ 2825699 w 2847670"/>
              <a:gd name="connsiteY146-294" fmla="*/ 139649 h 1638195"/>
              <a:gd name="connsiteX147-295" fmla="*/ 2827236 w 2847670"/>
              <a:gd name="connsiteY147-296" fmla="*/ 143053 h 1638195"/>
              <a:gd name="connsiteX148-297" fmla="*/ 2828722 w 2847670"/>
              <a:gd name="connsiteY148-298" fmla="*/ 146482 h 1638195"/>
              <a:gd name="connsiteX149-299" fmla="*/ 2830157 w 2847670"/>
              <a:gd name="connsiteY149-300" fmla="*/ 149936 h 1638195"/>
              <a:gd name="connsiteX150-301" fmla="*/ 2831541 w 2847670"/>
              <a:gd name="connsiteY150-302" fmla="*/ 153429 h 1638195"/>
              <a:gd name="connsiteX151-303" fmla="*/ 2832862 w 2847670"/>
              <a:gd name="connsiteY151-304" fmla="*/ 156934 h 1638195"/>
              <a:gd name="connsiteX152-305" fmla="*/ 2834145 w 2847670"/>
              <a:gd name="connsiteY152-306" fmla="*/ 160465 h 1638195"/>
              <a:gd name="connsiteX153-307" fmla="*/ 2835364 w 2847670"/>
              <a:gd name="connsiteY153-308" fmla="*/ 164033 h 1638195"/>
              <a:gd name="connsiteX154-309" fmla="*/ 2836532 w 2847670"/>
              <a:gd name="connsiteY154-310" fmla="*/ 167615 h 1638195"/>
              <a:gd name="connsiteX155-311" fmla="*/ 2837637 w 2847670"/>
              <a:gd name="connsiteY155-312" fmla="*/ 171222 h 1638195"/>
              <a:gd name="connsiteX156-313" fmla="*/ 2838691 w 2847670"/>
              <a:gd name="connsiteY156-314" fmla="*/ 174866 h 1638195"/>
              <a:gd name="connsiteX157-315" fmla="*/ 2839695 w 2847670"/>
              <a:gd name="connsiteY157-316" fmla="*/ 178524 h 1638195"/>
              <a:gd name="connsiteX158-317" fmla="*/ 2840634 w 2847670"/>
              <a:gd name="connsiteY158-318" fmla="*/ 182207 h 1638195"/>
              <a:gd name="connsiteX159-319" fmla="*/ 2841523 w 2847670"/>
              <a:gd name="connsiteY159-320" fmla="*/ 185903 h 1638195"/>
              <a:gd name="connsiteX160-321" fmla="*/ 2842349 w 2847670"/>
              <a:gd name="connsiteY160-322" fmla="*/ 189637 h 1638195"/>
              <a:gd name="connsiteX161-323" fmla="*/ 2843124 w 2847670"/>
              <a:gd name="connsiteY161-324" fmla="*/ 193383 h 1638195"/>
              <a:gd name="connsiteX162-325" fmla="*/ 2843835 w 2847670"/>
              <a:gd name="connsiteY162-326" fmla="*/ 197155 h 1638195"/>
              <a:gd name="connsiteX163-327" fmla="*/ 2844495 w 2847670"/>
              <a:gd name="connsiteY163-328" fmla="*/ 200940 h 1638195"/>
              <a:gd name="connsiteX164-329" fmla="*/ 2845079 w 2847670"/>
              <a:gd name="connsiteY164-330" fmla="*/ 204750 h 1638195"/>
              <a:gd name="connsiteX165-331" fmla="*/ 2845613 w 2847670"/>
              <a:gd name="connsiteY165-332" fmla="*/ 208585 h 1638195"/>
              <a:gd name="connsiteX166-333" fmla="*/ 2846095 w 2847670"/>
              <a:gd name="connsiteY166-334" fmla="*/ 212433 h 1638195"/>
              <a:gd name="connsiteX167-335" fmla="*/ 2846502 w 2847670"/>
              <a:gd name="connsiteY167-336" fmla="*/ 216307 h 1638195"/>
              <a:gd name="connsiteX168-337" fmla="*/ 2846857 w 2847670"/>
              <a:gd name="connsiteY168-338" fmla="*/ 220206 h 1638195"/>
              <a:gd name="connsiteX169-339" fmla="*/ 2847149 w 2847670"/>
              <a:gd name="connsiteY169-340" fmla="*/ 224104 h 1638195"/>
              <a:gd name="connsiteX170-341" fmla="*/ 2847378 w 2847670"/>
              <a:gd name="connsiteY170-342" fmla="*/ 228041 h 1638195"/>
              <a:gd name="connsiteX171-343" fmla="*/ 2847530 w 2847670"/>
              <a:gd name="connsiteY171-344" fmla="*/ 231978 h 1638195"/>
              <a:gd name="connsiteX172-345" fmla="*/ 2847670 w 2847670"/>
              <a:gd name="connsiteY172-346" fmla="*/ 240157 h 1638195"/>
              <a:gd name="connsiteX173-347" fmla="*/ 2847645 w 2847670"/>
              <a:gd name="connsiteY173-348" fmla="*/ 243904 h 1638195"/>
              <a:gd name="connsiteX174-349" fmla="*/ 2847556 w 2847670"/>
              <a:gd name="connsiteY174-350" fmla="*/ 247879 h 1638195"/>
              <a:gd name="connsiteX175-351" fmla="*/ 2847391 w 2847670"/>
              <a:gd name="connsiteY175-352" fmla="*/ 251816 h 1638195"/>
              <a:gd name="connsiteX176-353" fmla="*/ 2847175 w 2847670"/>
              <a:gd name="connsiteY176-354" fmla="*/ 255753 h 1638195"/>
              <a:gd name="connsiteX177-355" fmla="*/ 2846895 w 2847670"/>
              <a:gd name="connsiteY177-356" fmla="*/ 259652 h 1638195"/>
              <a:gd name="connsiteX178-357" fmla="*/ 2846552 w 2847670"/>
              <a:gd name="connsiteY178-358" fmla="*/ 263551 h 1638195"/>
              <a:gd name="connsiteX179-359" fmla="*/ 2846146 w 2847670"/>
              <a:gd name="connsiteY179-360" fmla="*/ 267424 h 1638195"/>
              <a:gd name="connsiteX180-361" fmla="*/ 2845676 w 2847670"/>
              <a:gd name="connsiteY180-362" fmla="*/ 271272 h 1638195"/>
              <a:gd name="connsiteX181-363" fmla="*/ 2845155 w 2847670"/>
              <a:gd name="connsiteY181-364" fmla="*/ 275108 h 1638195"/>
              <a:gd name="connsiteX182-365" fmla="*/ 2844559 w 2847670"/>
              <a:gd name="connsiteY182-366" fmla="*/ 278918 h 1638195"/>
              <a:gd name="connsiteX183-367" fmla="*/ 2843924 w 2847670"/>
              <a:gd name="connsiteY183-368" fmla="*/ 282715 h 1638195"/>
              <a:gd name="connsiteX184-369" fmla="*/ 2843212 w 2847670"/>
              <a:gd name="connsiteY184-370" fmla="*/ 286487 h 1638195"/>
              <a:gd name="connsiteX185-371" fmla="*/ 2842450 w 2847670"/>
              <a:gd name="connsiteY185-372" fmla="*/ 290233 h 1638195"/>
              <a:gd name="connsiteX186-373" fmla="*/ 2841625 w 2847670"/>
              <a:gd name="connsiteY186-374" fmla="*/ 293967 h 1638195"/>
              <a:gd name="connsiteX187-375" fmla="*/ 2840749 w 2847670"/>
              <a:gd name="connsiteY187-376" fmla="*/ 297675 h 1638195"/>
              <a:gd name="connsiteX188-377" fmla="*/ 2839809 w 2847670"/>
              <a:gd name="connsiteY188-378" fmla="*/ 301359 h 1638195"/>
              <a:gd name="connsiteX189-379" fmla="*/ 2838818 w 2847670"/>
              <a:gd name="connsiteY189-380" fmla="*/ 305016 h 1638195"/>
              <a:gd name="connsiteX190-381" fmla="*/ 2837764 w 2847670"/>
              <a:gd name="connsiteY190-382" fmla="*/ 308661 h 1638195"/>
              <a:gd name="connsiteX191-383" fmla="*/ 2836659 w 2847670"/>
              <a:gd name="connsiteY191-384" fmla="*/ 312268 h 1638195"/>
              <a:gd name="connsiteX192-385" fmla="*/ 2835503 w 2847670"/>
              <a:gd name="connsiteY192-386" fmla="*/ 315862 h 1638195"/>
              <a:gd name="connsiteX193-387" fmla="*/ 2834297 w 2847670"/>
              <a:gd name="connsiteY193-388" fmla="*/ 319418 h 1638195"/>
              <a:gd name="connsiteX194-389" fmla="*/ 2833027 w 2847670"/>
              <a:gd name="connsiteY194-390" fmla="*/ 322961 h 1638195"/>
              <a:gd name="connsiteX195-391" fmla="*/ 2831706 w 2847670"/>
              <a:gd name="connsiteY195-392" fmla="*/ 326479 h 1638195"/>
              <a:gd name="connsiteX196-393" fmla="*/ 2830322 w 2847670"/>
              <a:gd name="connsiteY196-394" fmla="*/ 329959 h 1638195"/>
              <a:gd name="connsiteX197-395" fmla="*/ 2828899 w 2847670"/>
              <a:gd name="connsiteY197-396" fmla="*/ 333426 h 1638195"/>
              <a:gd name="connsiteX198-397" fmla="*/ 2827414 w 2847670"/>
              <a:gd name="connsiteY198-398" fmla="*/ 336855 h 1638195"/>
              <a:gd name="connsiteX199-399" fmla="*/ 2825890 w 2847670"/>
              <a:gd name="connsiteY199-400" fmla="*/ 340271 h 1638195"/>
              <a:gd name="connsiteX200-401" fmla="*/ 2824302 w 2847670"/>
              <a:gd name="connsiteY200-402" fmla="*/ 343637 h 1638195"/>
              <a:gd name="connsiteX201-403" fmla="*/ 2822664 w 2847670"/>
              <a:gd name="connsiteY201-404" fmla="*/ 346990 h 1638195"/>
              <a:gd name="connsiteX202-405" fmla="*/ 2820987 w 2847670"/>
              <a:gd name="connsiteY202-406" fmla="*/ 350304 h 1638195"/>
              <a:gd name="connsiteX203-407" fmla="*/ 2819247 w 2847670"/>
              <a:gd name="connsiteY203-408" fmla="*/ 353606 h 1638195"/>
              <a:gd name="connsiteX204-409" fmla="*/ 2817470 w 2847670"/>
              <a:gd name="connsiteY204-410" fmla="*/ 356857 h 1638195"/>
              <a:gd name="connsiteX205-411" fmla="*/ 2815641 w 2847670"/>
              <a:gd name="connsiteY205-412" fmla="*/ 360096 h 1638195"/>
              <a:gd name="connsiteX206-413" fmla="*/ 2813748 w 2847670"/>
              <a:gd name="connsiteY206-414" fmla="*/ 363296 h 1638195"/>
              <a:gd name="connsiteX207-415" fmla="*/ 2811831 w 2847670"/>
              <a:gd name="connsiteY207-416" fmla="*/ 366459 h 1638195"/>
              <a:gd name="connsiteX208-417" fmla="*/ 2809849 w 2847670"/>
              <a:gd name="connsiteY208-418" fmla="*/ 369596 h 1638195"/>
              <a:gd name="connsiteX209-419" fmla="*/ 2807830 w 2847670"/>
              <a:gd name="connsiteY209-420" fmla="*/ 372694 h 1638195"/>
              <a:gd name="connsiteX210-421" fmla="*/ 2805760 w 2847670"/>
              <a:gd name="connsiteY210-422" fmla="*/ 375768 h 1638195"/>
              <a:gd name="connsiteX211-423" fmla="*/ 2803639 w 2847670"/>
              <a:gd name="connsiteY211-424" fmla="*/ 378803 h 1638195"/>
              <a:gd name="connsiteX212-425" fmla="*/ 2801480 w 2847670"/>
              <a:gd name="connsiteY212-426" fmla="*/ 381800 h 1638195"/>
              <a:gd name="connsiteX213-427" fmla="*/ 2799270 w 2847670"/>
              <a:gd name="connsiteY213-428" fmla="*/ 384772 h 1638195"/>
              <a:gd name="connsiteX214-429" fmla="*/ 2797022 w 2847670"/>
              <a:gd name="connsiteY214-430" fmla="*/ 387693 h 1638195"/>
              <a:gd name="connsiteX215-431" fmla="*/ 2794737 w 2847670"/>
              <a:gd name="connsiteY215-432" fmla="*/ 390589 h 1638195"/>
              <a:gd name="connsiteX216-433" fmla="*/ 2792387 w 2847670"/>
              <a:gd name="connsiteY216-434" fmla="*/ 393459 h 1638195"/>
              <a:gd name="connsiteX217-435" fmla="*/ 2790012 w 2847670"/>
              <a:gd name="connsiteY217-436" fmla="*/ 396278 h 1638195"/>
              <a:gd name="connsiteX218-437" fmla="*/ 2787586 w 2847670"/>
              <a:gd name="connsiteY218-438" fmla="*/ 399060 h 1638195"/>
              <a:gd name="connsiteX219-439" fmla="*/ 2785123 w 2847670"/>
              <a:gd name="connsiteY219-440" fmla="*/ 401815 h 1638195"/>
              <a:gd name="connsiteX220-441" fmla="*/ 2782621 w 2847670"/>
              <a:gd name="connsiteY220-442" fmla="*/ 404521 h 1638195"/>
              <a:gd name="connsiteX221-443" fmla="*/ 2780068 w 2847670"/>
              <a:gd name="connsiteY221-444" fmla="*/ 407188 h 1638195"/>
              <a:gd name="connsiteX222-445" fmla="*/ 2777490 w 2847670"/>
              <a:gd name="connsiteY222-446" fmla="*/ 409829 h 1638195"/>
              <a:gd name="connsiteX223-447" fmla="*/ 2774861 w 2847670"/>
              <a:gd name="connsiteY223-448" fmla="*/ 412420 h 1638195"/>
              <a:gd name="connsiteX224-449" fmla="*/ 2772194 w 2847670"/>
              <a:gd name="connsiteY224-450" fmla="*/ 414973 h 1638195"/>
              <a:gd name="connsiteX225-451" fmla="*/ 2769489 w 2847670"/>
              <a:gd name="connsiteY225-452" fmla="*/ 417475 h 1638195"/>
              <a:gd name="connsiteX226-453" fmla="*/ 2766746 w 2847670"/>
              <a:gd name="connsiteY226-454" fmla="*/ 419951 h 1638195"/>
              <a:gd name="connsiteX227-455" fmla="*/ 2763964 w 2847670"/>
              <a:gd name="connsiteY227-456" fmla="*/ 422377 h 1638195"/>
              <a:gd name="connsiteX228-457" fmla="*/ 2761145 w 2847670"/>
              <a:gd name="connsiteY228-458" fmla="*/ 424764 h 1638195"/>
              <a:gd name="connsiteX229-459" fmla="*/ 2758287 w 2847670"/>
              <a:gd name="connsiteY229-460" fmla="*/ 427101 h 1638195"/>
              <a:gd name="connsiteX230-461" fmla="*/ 2755392 w 2847670"/>
              <a:gd name="connsiteY230-462" fmla="*/ 429400 h 1638195"/>
              <a:gd name="connsiteX231-463" fmla="*/ 2752471 w 2847670"/>
              <a:gd name="connsiteY231-464" fmla="*/ 431660 h 1638195"/>
              <a:gd name="connsiteX232-465" fmla="*/ 2749512 w 2847670"/>
              <a:gd name="connsiteY232-466" fmla="*/ 433870 h 1638195"/>
              <a:gd name="connsiteX233-467" fmla="*/ 2746515 w 2847670"/>
              <a:gd name="connsiteY233-468" fmla="*/ 436029 h 1638195"/>
              <a:gd name="connsiteX234-469" fmla="*/ 2743479 w 2847670"/>
              <a:gd name="connsiteY234-470" fmla="*/ 438150 h 1638195"/>
              <a:gd name="connsiteX235-471" fmla="*/ 2740419 w 2847670"/>
              <a:gd name="connsiteY235-472" fmla="*/ 440233 h 1638195"/>
              <a:gd name="connsiteX236-473" fmla="*/ 2737320 w 2847670"/>
              <a:gd name="connsiteY236-474" fmla="*/ 442252 h 1638195"/>
              <a:gd name="connsiteX237-475" fmla="*/ 2734183 w 2847670"/>
              <a:gd name="connsiteY237-476" fmla="*/ 444234 h 1638195"/>
              <a:gd name="connsiteX238-477" fmla="*/ 2731021 w 2847670"/>
              <a:gd name="connsiteY238-478" fmla="*/ 446177 h 1638195"/>
              <a:gd name="connsiteX239-479" fmla="*/ 2727833 w 2847670"/>
              <a:gd name="connsiteY239-480" fmla="*/ 448056 h 1638195"/>
              <a:gd name="connsiteX240-481" fmla="*/ 2724607 w 2847670"/>
              <a:gd name="connsiteY240-482" fmla="*/ 449898 h 1638195"/>
              <a:gd name="connsiteX241-483" fmla="*/ 2721343 w 2847670"/>
              <a:gd name="connsiteY241-484" fmla="*/ 451688 h 1638195"/>
              <a:gd name="connsiteX242-485" fmla="*/ 2718054 w 2847670"/>
              <a:gd name="connsiteY242-486" fmla="*/ 453428 h 1638195"/>
              <a:gd name="connsiteX243-487" fmla="*/ 2714739 w 2847670"/>
              <a:gd name="connsiteY243-488" fmla="*/ 455117 h 1638195"/>
              <a:gd name="connsiteX244-489" fmla="*/ 2711399 w 2847670"/>
              <a:gd name="connsiteY244-490" fmla="*/ 456756 h 1638195"/>
              <a:gd name="connsiteX245-491" fmla="*/ 2708021 w 2847670"/>
              <a:gd name="connsiteY245-492" fmla="*/ 458343 h 1638195"/>
              <a:gd name="connsiteX246-493" fmla="*/ 2704617 w 2847670"/>
              <a:gd name="connsiteY246-494" fmla="*/ 459880 h 1638195"/>
              <a:gd name="connsiteX247-495" fmla="*/ 2703168 w 2847670"/>
              <a:gd name="connsiteY247-496" fmla="*/ 460508 h 1638195"/>
              <a:gd name="connsiteX248-497" fmla="*/ 2701188 w 2847670"/>
              <a:gd name="connsiteY248-498" fmla="*/ 461366 h 1638195"/>
              <a:gd name="connsiteX249-499" fmla="*/ 2697734 w 2847670"/>
              <a:gd name="connsiteY249-500" fmla="*/ 462801 h 1638195"/>
              <a:gd name="connsiteX250-501" fmla="*/ 2694254 w 2847670"/>
              <a:gd name="connsiteY250-502" fmla="*/ 464185 h 1638195"/>
              <a:gd name="connsiteX251-503" fmla="*/ 2690736 w 2847670"/>
              <a:gd name="connsiteY251-504" fmla="*/ 465519 h 1638195"/>
              <a:gd name="connsiteX252-505" fmla="*/ 2687206 w 2847670"/>
              <a:gd name="connsiteY252-506" fmla="*/ 466789 h 1638195"/>
              <a:gd name="connsiteX253-507" fmla="*/ 2683650 w 2847670"/>
              <a:gd name="connsiteY253-508" fmla="*/ 468008 h 1638195"/>
              <a:gd name="connsiteX254-509" fmla="*/ 2680055 w 2847670"/>
              <a:gd name="connsiteY254-510" fmla="*/ 469176 h 1638195"/>
              <a:gd name="connsiteX255-511" fmla="*/ 2676449 w 2847670"/>
              <a:gd name="connsiteY255-512" fmla="*/ 470281 h 1638195"/>
              <a:gd name="connsiteX256-513" fmla="*/ 2672817 w 2847670"/>
              <a:gd name="connsiteY256-514" fmla="*/ 471348 h 1638195"/>
              <a:gd name="connsiteX257-515" fmla="*/ 2669159 w 2847670"/>
              <a:gd name="connsiteY257-516" fmla="*/ 472339 h 1638195"/>
              <a:gd name="connsiteX258-517" fmla="*/ 2665476 w 2847670"/>
              <a:gd name="connsiteY258-518" fmla="*/ 473291 h 1638195"/>
              <a:gd name="connsiteX259-519" fmla="*/ 2661768 w 2847670"/>
              <a:gd name="connsiteY259-520" fmla="*/ 474167 h 1638195"/>
              <a:gd name="connsiteX260-521" fmla="*/ 2658034 w 2847670"/>
              <a:gd name="connsiteY260-522" fmla="*/ 475006 h 1638195"/>
              <a:gd name="connsiteX261-523" fmla="*/ 2654287 w 2847670"/>
              <a:gd name="connsiteY261-524" fmla="*/ 475768 h 1638195"/>
              <a:gd name="connsiteX262-525" fmla="*/ 2650528 w 2847670"/>
              <a:gd name="connsiteY262-526" fmla="*/ 476479 h 1638195"/>
              <a:gd name="connsiteX263-527" fmla="*/ 2646731 w 2847670"/>
              <a:gd name="connsiteY263-528" fmla="*/ 477139 h 1638195"/>
              <a:gd name="connsiteX264-529" fmla="*/ 2642921 w 2847670"/>
              <a:gd name="connsiteY264-530" fmla="*/ 477736 h 1638195"/>
              <a:gd name="connsiteX265-531" fmla="*/ 2639085 w 2847670"/>
              <a:gd name="connsiteY265-532" fmla="*/ 478269 h 1638195"/>
              <a:gd name="connsiteX266-533" fmla="*/ 2635237 w 2847670"/>
              <a:gd name="connsiteY266-534" fmla="*/ 478739 h 1638195"/>
              <a:gd name="connsiteX267-535" fmla="*/ 2631364 w 2847670"/>
              <a:gd name="connsiteY267-536" fmla="*/ 479146 h 1638195"/>
              <a:gd name="connsiteX268-537" fmla="*/ 2627477 w 2847670"/>
              <a:gd name="connsiteY268-538" fmla="*/ 479501 h 1638195"/>
              <a:gd name="connsiteX269-539" fmla="*/ 2623566 w 2847670"/>
              <a:gd name="connsiteY269-540" fmla="*/ 479794 h 1638195"/>
              <a:gd name="connsiteX270-541" fmla="*/ 2619629 w 2847670"/>
              <a:gd name="connsiteY270-542" fmla="*/ 480022 h 1638195"/>
              <a:gd name="connsiteX271-543" fmla="*/ 2615692 w 2847670"/>
              <a:gd name="connsiteY271-544" fmla="*/ 480187 h 1638195"/>
              <a:gd name="connsiteX272-545" fmla="*/ 2607513 w 2847670"/>
              <a:gd name="connsiteY272-546" fmla="*/ 480314 h 1638195"/>
              <a:gd name="connsiteX273-547" fmla="*/ 2543521 w 2847670"/>
              <a:gd name="connsiteY273-548" fmla="*/ 480314 h 1638195"/>
              <a:gd name="connsiteX274-549" fmla="*/ 2367356 w 2847670"/>
              <a:gd name="connsiteY274-550" fmla="*/ 480314 h 1638195"/>
              <a:gd name="connsiteX275-551" fmla="*/ 2367356 w 2847670"/>
              <a:gd name="connsiteY275-552" fmla="*/ 307975 h 1638195"/>
              <a:gd name="connsiteX276-553" fmla="*/ 2367356 w 2847670"/>
              <a:gd name="connsiteY276-554" fmla="*/ 240157 h 1638195"/>
              <a:gd name="connsiteX277-555" fmla="*/ 2367381 w 2847670"/>
              <a:gd name="connsiteY277-556" fmla="*/ 236411 h 1638195"/>
              <a:gd name="connsiteX278-557" fmla="*/ 2367483 w 2847670"/>
              <a:gd name="connsiteY278-558" fmla="*/ 232448 h 1638195"/>
              <a:gd name="connsiteX279-559" fmla="*/ 2367636 w 2847670"/>
              <a:gd name="connsiteY279-560" fmla="*/ 228499 h 1638195"/>
              <a:gd name="connsiteX280-561" fmla="*/ 2367851 w 2847670"/>
              <a:gd name="connsiteY280-562" fmla="*/ 224574 h 1638195"/>
              <a:gd name="connsiteX281-563" fmla="*/ 2368131 w 2847670"/>
              <a:gd name="connsiteY281-564" fmla="*/ 220663 h 1638195"/>
              <a:gd name="connsiteX282-565" fmla="*/ 2368474 w 2847670"/>
              <a:gd name="connsiteY282-566" fmla="*/ 216764 h 1638195"/>
              <a:gd name="connsiteX283-567" fmla="*/ 2368880 w 2847670"/>
              <a:gd name="connsiteY283-568" fmla="*/ 212903 h 1638195"/>
              <a:gd name="connsiteX284-569" fmla="*/ 2369350 w 2847670"/>
              <a:gd name="connsiteY284-570" fmla="*/ 209042 h 1638195"/>
              <a:gd name="connsiteX285-571" fmla="*/ 2369871 w 2847670"/>
              <a:gd name="connsiteY285-572" fmla="*/ 205207 h 1638195"/>
              <a:gd name="connsiteX286-573" fmla="*/ 2370468 w 2847670"/>
              <a:gd name="connsiteY286-574" fmla="*/ 201397 h 1638195"/>
              <a:gd name="connsiteX287-575" fmla="*/ 2371115 w 2847670"/>
              <a:gd name="connsiteY287-576" fmla="*/ 197600 h 1638195"/>
              <a:gd name="connsiteX288-577" fmla="*/ 2371814 w 2847670"/>
              <a:gd name="connsiteY288-578" fmla="*/ 193828 h 1638195"/>
              <a:gd name="connsiteX289-579" fmla="*/ 2372576 w 2847670"/>
              <a:gd name="connsiteY289-580" fmla="*/ 190081 h 1638195"/>
              <a:gd name="connsiteX290-581" fmla="*/ 2373401 w 2847670"/>
              <a:gd name="connsiteY290-582" fmla="*/ 186347 h 1638195"/>
              <a:gd name="connsiteX291-583" fmla="*/ 2374278 w 2847670"/>
              <a:gd name="connsiteY291-584" fmla="*/ 182652 h 1638195"/>
              <a:gd name="connsiteX292-585" fmla="*/ 2375217 w 2847670"/>
              <a:gd name="connsiteY292-586" fmla="*/ 178956 h 1638195"/>
              <a:gd name="connsiteX293-587" fmla="*/ 2376208 w 2847670"/>
              <a:gd name="connsiteY293-588" fmla="*/ 175298 h 1638195"/>
              <a:gd name="connsiteX294-589" fmla="*/ 2377262 w 2847670"/>
              <a:gd name="connsiteY294-590" fmla="*/ 171666 h 1638195"/>
              <a:gd name="connsiteX295-591" fmla="*/ 2378367 w 2847670"/>
              <a:gd name="connsiteY295-592" fmla="*/ 168047 h 1638195"/>
              <a:gd name="connsiteX296-593" fmla="*/ 2379523 w 2847670"/>
              <a:gd name="connsiteY296-594" fmla="*/ 164453 h 1638195"/>
              <a:gd name="connsiteX297-595" fmla="*/ 2380742 w 2847670"/>
              <a:gd name="connsiteY297-596" fmla="*/ 160897 h 1638195"/>
              <a:gd name="connsiteX298-597" fmla="*/ 2381999 w 2847670"/>
              <a:gd name="connsiteY298-598" fmla="*/ 157353 h 1638195"/>
              <a:gd name="connsiteX299-599" fmla="*/ 2383333 w 2847670"/>
              <a:gd name="connsiteY299-600" fmla="*/ 153848 h 1638195"/>
              <a:gd name="connsiteX300-601" fmla="*/ 2384704 w 2847670"/>
              <a:gd name="connsiteY300-602" fmla="*/ 150356 h 1638195"/>
              <a:gd name="connsiteX301-603" fmla="*/ 2386127 w 2847670"/>
              <a:gd name="connsiteY301-604" fmla="*/ 146888 h 1638195"/>
              <a:gd name="connsiteX302-605" fmla="*/ 2387613 w 2847670"/>
              <a:gd name="connsiteY302-606" fmla="*/ 143459 h 1638195"/>
              <a:gd name="connsiteX303-607" fmla="*/ 2389137 w 2847670"/>
              <a:gd name="connsiteY303-608" fmla="*/ 140056 h 1638195"/>
              <a:gd name="connsiteX304-609" fmla="*/ 2390724 w 2847670"/>
              <a:gd name="connsiteY304-610" fmla="*/ 136678 h 1638195"/>
              <a:gd name="connsiteX305-611" fmla="*/ 2392362 w 2847670"/>
              <a:gd name="connsiteY305-612" fmla="*/ 133325 h 1638195"/>
              <a:gd name="connsiteX306-613" fmla="*/ 2394039 w 2847670"/>
              <a:gd name="connsiteY306-614" fmla="*/ 130010 h 1638195"/>
              <a:gd name="connsiteX307-615" fmla="*/ 2395779 w 2847670"/>
              <a:gd name="connsiteY307-616" fmla="*/ 126721 h 1638195"/>
              <a:gd name="connsiteX308-617" fmla="*/ 2397557 w 2847670"/>
              <a:gd name="connsiteY308-618" fmla="*/ 123457 h 1638195"/>
              <a:gd name="connsiteX309-619" fmla="*/ 2399398 w 2847670"/>
              <a:gd name="connsiteY309-620" fmla="*/ 120231 h 1638195"/>
              <a:gd name="connsiteX310-621" fmla="*/ 2401278 w 2847670"/>
              <a:gd name="connsiteY310-622" fmla="*/ 117031 h 1638195"/>
              <a:gd name="connsiteX311-623" fmla="*/ 2403208 w 2847670"/>
              <a:gd name="connsiteY311-624" fmla="*/ 113868 h 1638195"/>
              <a:gd name="connsiteX312-625" fmla="*/ 2405177 w 2847670"/>
              <a:gd name="connsiteY312-626" fmla="*/ 110731 h 1638195"/>
              <a:gd name="connsiteX313-627" fmla="*/ 2407196 w 2847670"/>
              <a:gd name="connsiteY313-628" fmla="*/ 107620 h 1638195"/>
              <a:gd name="connsiteX314-629" fmla="*/ 2409266 w 2847670"/>
              <a:gd name="connsiteY314-630" fmla="*/ 104559 h 1638195"/>
              <a:gd name="connsiteX315-631" fmla="*/ 2411387 w 2847670"/>
              <a:gd name="connsiteY315-632" fmla="*/ 101524 h 1638195"/>
              <a:gd name="connsiteX316-633" fmla="*/ 2413546 w 2847670"/>
              <a:gd name="connsiteY316-634" fmla="*/ 98514 h 1638195"/>
              <a:gd name="connsiteX317-635" fmla="*/ 2415756 w 2847670"/>
              <a:gd name="connsiteY317-636" fmla="*/ 95555 h 1638195"/>
              <a:gd name="connsiteX318-637" fmla="*/ 2418004 w 2847670"/>
              <a:gd name="connsiteY318-638" fmla="*/ 92621 h 1638195"/>
              <a:gd name="connsiteX319-639" fmla="*/ 2420302 w 2847670"/>
              <a:gd name="connsiteY319-640" fmla="*/ 89726 h 1638195"/>
              <a:gd name="connsiteX320-641" fmla="*/ 2422639 w 2847670"/>
              <a:gd name="connsiteY320-642" fmla="*/ 86868 h 1638195"/>
              <a:gd name="connsiteX321-643" fmla="*/ 2425014 w 2847670"/>
              <a:gd name="connsiteY321-644" fmla="*/ 84049 h 1638195"/>
              <a:gd name="connsiteX322-645" fmla="*/ 2427440 w 2847670"/>
              <a:gd name="connsiteY322-646" fmla="*/ 81255 h 1638195"/>
              <a:gd name="connsiteX323-647" fmla="*/ 2429904 w 2847670"/>
              <a:gd name="connsiteY323-648" fmla="*/ 78512 h 1638195"/>
              <a:gd name="connsiteX324-649" fmla="*/ 2432405 w 2847670"/>
              <a:gd name="connsiteY324-650" fmla="*/ 75794 h 1638195"/>
              <a:gd name="connsiteX325-651" fmla="*/ 2434958 w 2847670"/>
              <a:gd name="connsiteY325-652" fmla="*/ 73127 h 1638195"/>
              <a:gd name="connsiteX326-653" fmla="*/ 2437549 w 2847670"/>
              <a:gd name="connsiteY326-654" fmla="*/ 70498 h 1638195"/>
              <a:gd name="connsiteX327-655" fmla="*/ 2440165 w 2847670"/>
              <a:gd name="connsiteY327-656" fmla="*/ 67907 h 1638195"/>
              <a:gd name="connsiteX328-657" fmla="*/ 2442832 w 2847670"/>
              <a:gd name="connsiteY328-658" fmla="*/ 65354 h 1638195"/>
              <a:gd name="connsiteX329-659" fmla="*/ 2445537 w 2847670"/>
              <a:gd name="connsiteY329-660" fmla="*/ 62840 h 1638195"/>
              <a:gd name="connsiteX330-661" fmla="*/ 2448280 w 2847670"/>
              <a:gd name="connsiteY330-662" fmla="*/ 60376 h 1638195"/>
              <a:gd name="connsiteX331-663" fmla="*/ 2451062 w 2847670"/>
              <a:gd name="connsiteY331-664" fmla="*/ 57950 h 1638195"/>
              <a:gd name="connsiteX332-665" fmla="*/ 2453881 w 2847670"/>
              <a:gd name="connsiteY332-666" fmla="*/ 55563 h 1638195"/>
              <a:gd name="connsiteX333-667" fmla="*/ 2456739 w 2847670"/>
              <a:gd name="connsiteY333-668" fmla="*/ 53213 h 1638195"/>
              <a:gd name="connsiteX334-669" fmla="*/ 2459634 w 2847670"/>
              <a:gd name="connsiteY334-670" fmla="*/ 50915 h 1638195"/>
              <a:gd name="connsiteX335-671" fmla="*/ 2462555 w 2847670"/>
              <a:gd name="connsiteY335-672" fmla="*/ 48667 h 1638195"/>
              <a:gd name="connsiteX336-673" fmla="*/ 2465514 w 2847670"/>
              <a:gd name="connsiteY336-674" fmla="*/ 46457 h 1638195"/>
              <a:gd name="connsiteX337-675" fmla="*/ 2468512 w 2847670"/>
              <a:gd name="connsiteY337-676" fmla="*/ 44285 h 1638195"/>
              <a:gd name="connsiteX338-677" fmla="*/ 2471547 w 2847670"/>
              <a:gd name="connsiteY338-678" fmla="*/ 42164 h 1638195"/>
              <a:gd name="connsiteX339-679" fmla="*/ 2474620 w 2847670"/>
              <a:gd name="connsiteY339-680" fmla="*/ 40094 h 1638195"/>
              <a:gd name="connsiteX340-681" fmla="*/ 2477706 w 2847670"/>
              <a:gd name="connsiteY340-682" fmla="*/ 38062 h 1638195"/>
              <a:gd name="connsiteX341-683" fmla="*/ 2480843 w 2847670"/>
              <a:gd name="connsiteY341-684" fmla="*/ 36081 h 1638195"/>
              <a:gd name="connsiteX342-685" fmla="*/ 2484006 w 2847670"/>
              <a:gd name="connsiteY342-686" fmla="*/ 34150 h 1638195"/>
              <a:gd name="connsiteX343-687" fmla="*/ 2487206 w 2847670"/>
              <a:gd name="connsiteY343-688" fmla="*/ 32258 h 1638195"/>
              <a:gd name="connsiteX344-689" fmla="*/ 2490432 w 2847670"/>
              <a:gd name="connsiteY344-690" fmla="*/ 30429 h 1638195"/>
              <a:gd name="connsiteX345-691" fmla="*/ 2493683 w 2847670"/>
              <a:gd name="connsiteY345-692" fmla="*/ 28639 h 1638195"/>
              <a:gd name="connsiteX346-693" fmla="*/ 2496972 w 2847670"/>
              <a:gd name="connsiteY346-694" fmla="*/ 26899 h 1638195"/>
              <a:gd name="connsiteX347-695" fmla="*/ 2500287 w 2847670"/>
              <a:gd name="connsiteY347-696" fmla="*/ 25210 h 1638195"/>
              <a:gd name="connsiteX348-697" fmla="*/ 2503627 w 2847670"/>
              <a:gd name="connsiteY348-698" fmla="*/ 23559 h 1638195"/>
              <a:gd name="connsiteX349-699" fmla="*/ 2507005 w 2847670"/>
              <a:gd name="connsiteY349-700" fmla="*/ 21971 h 1638195"/>
              <a:gd name="connsiteX350-701" fmla="*/ 2510409 w 2847670"/>
              <a:gd name="connsiteY350-702" fmla="*/ 20434 h 1638195"/>
              <a:gd name="connsiteX351-703" fmla="*/ 2513838 w 2847670"/>
              <a:gd name="connsiteY351-704" fmla="*/ 18949 h 1638195"/>
              <a:gd name="connsiteX352-705" fmla="*/ 2517292 w 2847670"/>
              <a:gd name="connsiteY352-706" fmla="*/ 17513 h 1638195"/>
              <a:gd name="connsiteX353-707" fmla="*/ 2520772 w 2847670"/>
              <a:gd name="connsiteY353-708" fmla="*/ 16129 h 1638195"/>
              <a:gd name="connsiteX354-709" fmla="*/ 2524290 w 2847670"/>
              <a:gd name="connsiteY354-710" fmla="*/ 14808 h 1638195"/>
              <a:gd name="connsiteX355-711" fmla="*/ 2527821 w 2847670"/>
              <a:gd name="connsiteY355-712" fmla="*/ 13526 h 1638195"/>
              <a:gd name="connsiteX356-713" fmla="*/ 2531389 w 2847670"/>
              <a:gd name="connsiteY356-714" fmla="*/ 12306 h 1638195"/>
              <a:gd name="connsiteX357-715" fmla="*/ 2534971 w 2847670"/>
              <a:gd name="connsiteY357-716" fmla="*/ 11151 h 1638195"/>
              <a:gd name="connsiteX358-717" fmla="*/ 2538577 w 2847670"/>
              <a:gd name="connsiteY358-718" fmla="*/ 10033 h 1638195"/>
              <a:gd name="connsiteX359-719" fmla="*/ 2542210 w 2847670"/>
              <a:gd name="connsiteY359-720" fmla="*/ 8979 h 1638195"/>
              <a:gd name="connsiteX360-721" fmla="*/ 2545880 w 2847670"/>
              <a:gd name="connsiteY360-722" fmla="*/ 7976 h 1638195"/>
              <a:gd name="connsiteX361-723" fmla="*/ 2549550 w 2847670"/>
              <a:gd name="connsiteY361-724" fmla="*/ 7036 h 1638195"/>
              <a:gd name="connsiteX362-725" fmla="*/ 2553259 w 2847670"/>
              <a:gd name="connsiteY362-726" fmla="*/ 6147 h 1638195"/>
              <a:gd name="connsiteX363-727" fmla="*/ 2556993 w 2847670"/>
              <a:gd name="connsiteY363-728" fmla="*/ 5322 h 1638195"/>
              <a:gd name="connsiteX364-729" fmla="*/ 2560739 w 2847670"/>
              <a:gd name="connsiteY364-730" fmla="*/ 4547 h 1638195"/>
              <a:gd name="connsiteX365-731" fmla="*/ 2564511 w 2847670"/>
              <a:gd name="connsiteY365-732" fmla="*/ 3836 h 1638195"/>
              <a:gd name="connsiteX366-733" fmla="*/ 2568296 w 2847670"/>
              <a:gd name="connsiteY366-734" fmla="*/ 3188 h 1638195"/>
              <a:gd name="connsiteX367-735" fmla="*/ 2572105 w 2847670"/>
              <a:gd name="connsiteY367-736" fmla="*/ 2591 h 1638195"/>
              <a:gd name="connsiteX368-737" fmla="*/ 2575941 w 2847670"/>
              <a:gd name="connsiteY368-738" fmla="*/ 2058 h 1638195"/>
              <a:gd name="connsiteX369-739" fmla="*/ 2579789 w 2847670"/>
              <a:gd name="connsiteY369-740" fmla="*/ 1588 h 1638195"/>
              <a:gd name="connsiteX370-741" fmla="*/ 2583662 w 2847670"/>
              <a:gd name="connsiteY370-742" fmla="*/ 1169 h 1638195"/>
              <a:gd name="connsiteX371-743" fmla="*/ 2587549 w 2847670"/>
              <a:gd name="connsiteY371-744" fmla="*/ 813 h 1638195"/>
              <a:gd name="connsiteX372-745" fmla="*/ 2591460 w 2847670"/>
              <a:gd name="connsiteY372-746" fmla="*/ 534 h 1638195"/>
              <a:gd name="connsiteX373-747" fmla="*/ 2595397 w 2847670"/>
              <a:gd name="connsiteY373-748" fmla="*/ 305 h 1638195"/>
              <a:gd name="connsiteX374-749" fmla="*/ 2599334 w 2847670"/>
              <a:gd name="connsiteY374-750" fmla="*/ 140 h 1638195"/>
              <a:gd name="connsiteX375" fmla="*/ 2607513 w 2847670"/>
              <a:gd name="connsiteY375" fmla="*/ 0 h 1638195"/>
              <a:gd name="connsiteX0-751" fmla="*/ 0 w 2847670"/>
              <a:gd name="connsiteY0-752" fmla="*/ 728382 h 1638195"/>
              <a:gd name="connsiteX1-753" fmla="*/ 0 w 2847670"/>
              <a:gd name="connsiteY1-754" fmla="*/ 1277657 h 1638195"/>
              <a:gd name="connsiteX2-755" fmla="*/ 0 w 2847670"/>
              <a:gd name="connsiteY2-756" fmla="*/ 728382 h 1638195"/>
              <a:gd name="connsiteX3-757" fmla="*/ 2013876 w 2847670"/>
              <a:gd name="connsiteY3-758" fmla="*/ 52351 h 1638195"/>
              <a:gd name="connsiteX4-759" fmla="*/ 2322517 w 2847670"/>
              <a:gd name="connsiteY4-760" fmla="*/ 114663 h 1638195"/>
              <a:gd name="connsiteX5-761" fmla="*/ 2334902 w 2847670"/>
              <a:gd name="connsiteY5-762" fmla="*/ 121385 h 1638195"/>
              <a:gd name="connsiteX6-763" fmla="*/ 2333676 w 2847670"/>
              <a:gd name="connsiteY6-764" fmla="*/ 124219 h 1638195"/>
              <a:gd name="connsiteX7-765" fmla="*/ 2331898 w 2847670"/>
              <a:gd name="connsiteY7-766" fmla="*/ 128512 h 1638195"/>
              <a:gd name="connsiteX8-767" fmla="*/ 2330183 w 2847670"/>
              <a:gd name="connsiteY8-768" fmla="*/ 132830 h 1638195"/>
              <a:gd name="connsiteX9-769" fmla="*/ 2328532 w 2847670"/>
              <a:gd name="connsiteY9-770" fmla="*/ 137173 h 1638195"/>
              <a:gd name="connsiteX10-771" fmla="*/ 2326957 w 2847670"/>
              <a:gd name="connsiteY10-772" fmla="*/ 141567 h 1638195"/>
              <a:gd name="connsiteX11-773" fmla="*/ 2325446 w 2847670"/>
              <a:gd name="connsiteY11-774" fmla="*/ 145987 h 1638195"/>
              <a:gd name="connsiteX12-775" fmla="*/ 2323998 w 2847670"/>
              <a:gd name="connsiteY12-776" fmla="*/ 150432 h 1638195"/>
              <a:gd name="connsiteX13-777" fmla="*/ 2322614 w 2847670"/>
              <a:gd name="connsiteY13-778" fmla="*/ 154902 h 1638195"/>
              <a:gd name="connsiteX14-779" fmla="*/ 2321306 w 2847670"/>
              <a:gd name="connsiteY14-780" fmla="*/ 159411 h 1638195"/>
              <a:gd name="connsiteX15-781" fmla="*/ 2320074 w 2847670"/>
              <a:gd name="connsiteY15-782" fmla="*/ 163944 h 1638195"/>
              <a:gd name="connsiteX16-783" fmla="*/ 2318906 w 2847670"/>
              <a:gd name="connsiteY16-784" fmla="*/ 168516 h 1638195"/>
              <a:gd name="connsiteX17-785" fmla="*/ 2317801 w 2847670"/>
              <a:gd name="connsiteY17-786" fmla="*/ 173114 h 1638195"/>
              <a:gd name="connsiteX18-787" fmla="*/ 2316785 w 2847670"/>
              <a:gd name="connsiteY18-788" fmla="*/ 177724 h 1638195"/>
              <a:gd name="connsiteX19-789" fmla="*/ 2315820 w 2847670"/>
              <a:gd name="connsiteY19-790" fmla="*/ 182372 h 1638195"/>
              <a:gd name="connsiteX20-791" fmla="*/ 2314943 w 2847670"/>
              <a:gd name="connsiteY20-792" fmla="*/ 187046 h 1638195"/>
              <a:gd name="connsiteX21-793" fmla="*/ 2314130 w 2847670"/>
              <a:gd name="connsiteY21-794" fmla="*/ 191745 h 1638195"/>
              <a:gd name="connsiteX22-795" fmla="*/ 2313394 w 2847670"/>
              <a:gd name="connsiteY22-796" fmla="*/ 196469 h 1638195"/>
              <a:gd name="connsiteX23-797" fmla="*/ 2312733 w 2847670"/>
              <a:gd name="connsiteY23-798" fmla="*/ 201206 h 1638195"/>
              <a:gd name="connsiteX24-799" fmla="*/ 2312149 w 2847670"/>
              <a:gd name="connsiteY24-800" fmla="*/ 205981 h 1638195"/>
              <a:gd name="connsiteX25-801" fmla="*/ 2311641 w 2847670"/>
              <a:gd name="connsiteY25-802" fmla="*/ 210769 h 1638195"/>
              <a:gd name="connsiteX26-803" fmla="*/ 2311209 w 2847670"/>
              <a:gd name="connsiteY26-804" fmla="*/ 215583 h 1638195"/>
              <a:gd name="connsiteX27-805" fmla="*/ 2310854 w 2847670"/>
              <a:gd name="connsiteY27-806" fmla="*/ 220409 h 1638195"/>
              <a:gd name="connsiteX28-807" fmla="*/ 2310574 w 2847670"/>
              <a:gd name="connsiteY28-808" fmla="*/ 225260 h 1638195"/>
              <a:gd name="connsiteX29-809" fmla="*/ 2310371 w 2847670"/>
              <a:gd name="connsiteY29-810" fmla="*/ 230137 h 1638195"/>
              <a:gd name="connsiteX30-811" fmla="*/ 2310257 w 2847670"/>
              <a:gd name="connsiteY30-812" fmla="*/ 235026 h 1638195"/>
              <a:gd name="connsiteX31-813" fmla="*/ 2310206 w 2847670"/>
              <a:gd name="connsiteY31-814" fmla="*/ 240157 h 1638195"/>
              <a:gd name="connsiteX32-815" fmla="*/ 2310206 w 2847670"/>
              <a:gd name="connsiteY32-816" fmla="*/ 276955 h 1638195"/>
              <a:gd name="connsiteX33-817" fmla="*/ 2264450 w 2847670"/>
              <a:gd name="connsiteY33-818" fmla="*/ 252120 h 1638195"/>
              <a:gd name="connsiteX34-819" fmla="*/ 2013876 w 2847670"/>
              <a:gd name="connsiteY34-820" fmla="*/ 201531 h 1638195"/>
              <a:gd name="connsiteX35-821" fmla="*/ 1370134 w 2847670"/>
              <a:gd name="connsiteY35-822" fmla="*/ 845273 h 1638195"/>
              <a:gd name="connsiteX36-823" fmla="*/ 2013876 w 2847670"/>
              <a:gd name="connsiteY36-824" fmla="*/ 1489015 h 1638195"/>
              <a:gd name="connsiteX37-825" fmla="*/ 2657618 w 2847670"/>
              <a:gd name="connsiteY37-826" fmla="*/ 845273 h 1638195"/>
              <a:gd name="connsiteX38-827" fmla="*/ 2607030 w 2847670"/>
              <a:gd name="connsiteY38-828" fmla="*/ 594700 h 1638195"/>
              <a:gd name="connsiteX39-829" fmla="*/ 2575963 w 2847670"/>
              <a:gd name="connsiteY39-830" fmla="*/ 537464 h 1638195"/>
              <a:gd name="connsiteX40-831" fmla="*/ 2607513 w 2847670"/>
              <a:gd name="connsiteY40-832" fmla="*/ 537464 h 1638195"/>
              <a:gd name="connsiteX41-833" fmla="*/ 2617076 w 2847670"/>
              <a:gd name="connsiteY41-834" fmla="*/ 537312 h 1638195"/>
              <a:gd name="connsiteX42-835" fmla="*/ 2621953 w 2847670"/>
              <a:gd name="connsiteY42-836" fmla="*/ 537121 h 1638195"/>
              <a:gd name="connsiteX43-837" fmla="*/ 2626804 w 2847670"/>
              <a:gd name="connsiteY43-838" fmla="*/ 536855 h 1638195"/>
              <a:gd name="connsiteX44-839" fmla="*/ 2631630 w 2847670"/>
              <a:gd name="connsiteY44-840" fmla="*/ 536499 h 1638195"/>
              <a:gd name="connsiteX45-841" fmla="*/ 2636444 w 2847670"/>
              <a:gd name="connsiteY45-842" fmla="*/ 536080 h 1638195"/>
              <a:gd name="connsiteX46-843" fmla="*/ 2641244 w 2847670"/>
              <a:gd name="connsiteY46-844" fmla="*/ 535572 h 1638195"/>
              <a:gd name="connsiteX47-845" fmla="*/ 2646007 w 2847670"/>
              <a:gd name="connsiteY47-846" fmla="*/ 534988 h 1638195"/>
              <a:gd name="connsiteX48-847" fmla="*/ 2650757 w 2847670"/>
              <a:gd name="connsiteY48-848" fmla="*/ 534340 h 1638195"/>
              <a:gd name="connsiteX49-849" fmla="*/ 2655481 w 2847670"/>
              <a:gd name="connsiteY49-850" fmla="*/ 533616 h 1638195"/>
              <a:gd name="connsiteX50-851" fmla="*/ 2660180 w 2847670"/>
              <a:gd name="connsiteY50-852" fmla="*/ 532816 h 1638195"/>
              <a:gd name="connsiteX51-853" fmla="*/ 2664854 w 2847670"/>
              <a:gd name="connsiteY51-854" fmla="*/ 531940 h 1638195"/>
              <a:gd name="connsiteX52-855" fmla="*/ 2669502 w 2847670"/>
              <a:gd name="connsiteY52-856" fmla="*/ 530987 h 1638195"/>
              <a:gd name="connsiteX53-857" fmla="*/ 2674125 w 2847670"/>
              <a:gd name="connsiteY53-858" fmla="*/ 529971 h 1638195"/>
              <a:gd name="connsiteX54-859" fmla="*/ 2678722 w 2847670"/>
              <a:gd name="connsiteY54-860" fmla="*/ 528879 h 1638195"/>
              <a:gd name="connsiteX55-861" fmla="*/ 2683281 w 2847670"/>
              <a:gd name="connsiteY55-862" fmla="*/ 527723 h 1638195"/>
              <a:gd name="connsiteX56-863" fmla="*/ 2687828 w 2847670"/>
              <a:gd name="connsiteY56-864" fmla="*/ 526491 h 1638195"/>
              <a:gd name="connsiteX57-865" fmla="*/ 2692336 w 2847670"/>
              <a:gd name="connsiteY57-866" fmla="*/ 525183 h 1638195"/>
              <a:gd name="connsiteX58-867" fmla="*/ 2696820 w 2847670"/>
              <a:gd name="connsiteY58-868" fmla="*/ 523812 h 1638195"/>
              <a:gd name="connsiteX59-869" fmla="*/ 2701265 w 2847670"/>
              <a:gd name="connsiteY59-870" fmla="*/ 522377 h 1638195"/>
              <a:gd name="connsiteX60-871" fmla="*/ 2705684 w 2847670"/>
              <a:gd name="connsiteY60-872" fmla="*/ 520865 h 1638195"/>
              <a:gd name="connsiteX61-873" fmla="*/ 2710078 w 2847670"/>
              <a:gd name="connsiteY61-874" fmla="*/ 519290 h 1638195"/>
              <a:gd name="connsiteX62-875" fmla="*/ 2714434 w 2847670"/>
              <a:gd name="connsiteY62-876" fmla="*/ 517652 h 1638195"/>
              <a:gd name="connsiteX63-877" fmla="*/ 2718752 w 2847670"/>
              <a:gd name="connsiteY63-878" fmla="*/ 515950 h 1638195"/>
              <a:gd name="connsiteX64-879" fmla="*/ 2723045 w 2847670"/>
              <a:gd name="connsiteY64-880" fmla="*/ 514172 h 1638195"/>
              <a:gd name="connsiteX65-881" fmla="*/ 2727299 w 2847670"/>
              <a:gd name="connsiteY65-882" fmla="*/ 512344 h 1638195"/>
              <a:gd name="connsiteX66-883" fmla="*/ 2730515 w 2847670"/>
              <a:gd name="connsiteY66-884" fmla="*/ 510891 h 1638195"/>
              <a:gd name="connsiteX67-885" fmla="*/ 2744486 w 2847670"/>
              <a:gd name="connsiteY67-886" fmla="*/ 536632 h 1638195"/>
              <a:gd name="connsiteX68-887" fmla="*/ 2806798 w 2847670"/>
              <a:gd name="connsiteY68-888" fmla="*/ 845273 h 1638195"/>
              <a:gd name="connsiteX69-889" fmla="*/ 2013876 w 2847670"/>
              <a:gd name="connsiteY69-890" fmla="*/ 1638195 h 1638195"/>
              <a:gd name="connsiteX70-891" fmla="*/ 1220954 w 2847670"/>
              <a:gd name="connsiteY70-892" fmla="*/ 845273 h 1638195"/>
              <a:gd name="connsiteX71-893" fmla="*/ 2013876 w 2847670"/>
              <a:gd name="connsiteY71-894" fmla="*/ 52351 h 1638195"/>
              <a:gd name="connsiteX72-895" fmla="*/ 2607513 w 2847670"/>
              <a:gd name="connsiteY72-896" fmla="*/ 0 h 1638195"/>
              <a:gd name="connsiteX73-897" fmla="*/ 2611260 w 2847670"/>
              <a:gd name="connsiteY73-898" fmla="*/ 26 h 1638195"/>
              <a:gd name="connsiteX74-899" fmla="*/ 2615222 w 2847670"/>
              <a:gd name="connsiteY74-900" fmla="*/ 127 h 1638195"/>
              <a:gd name="connsiteX75-901" fmla="*/ 2619172 w 2847670"/>
              <a:gd name="connsiteY75-902" fmla="*/ 280 h 1638195"/>
              <a:gd name="connsiteX76-903" fmla="*/ 2623096 w 2847670"/>
              <a:gd name="connsiteY76-904" fmla="*/ 496 h 1638195"/>
              <a:gd name="connsiteX77-905" fmla="*/ 2627008 w 2847670"/>
              <a:gd name="connsiteY77-906" fmla="*/ 775 h 1638195"/>
              <a:gd name="connsiteX78-907" fmla="*/ 2630906 w 2847670"/>
              <a:gd name="connsiteY78-908" fmla="*/ 1131 h 1638195"/>
              <a:gd name="connsiteX79-909" fmla="*/ 2634780 w 2847670"/>
              <a:gd name="connsiteY79-910" fmla="*/ 1524 h 1638195"/>
              <a:gd name="connsiteX80-911" fmla="*/ 2638628 w 2847670"/>
              <a:gd name="connsiteY80-912" fmla="*/ 1994 h 1638195"/>
              <a:gd name="connsiteX81-913" fmla="*/ 2642464 w 2847670"/>
              <a:gd name="connsiteY81-914" fmla="*/ 2528 h 1638195"/>
              <a:gd name="connsiteX82-915" fmla="*/ 2646274 w 2847670"/>
              <a:gd name="connsiteY82-916" fmla="*/ 3112 h 1638195"/>
              <a:gd name="connsiteX83-917" fmla="*/ 2650071 w 2847670"/>
              <a:gd name="connsiteY83-918" fmla="*/ 3759 h 1638195"/>
              <a:gd name="connsiteX84-919" fmla="*/ 2653843 w 2847670"/>
              <a:gd name="connsiteY84-920" fmla="*/ 4458 h 1638195"/>
              <a:gd name="connsiteX85-921" fmla="*/ 2657589 w 2847670"/>
              <a:gd name="connsiteY85-922" fmla="*/ 5220 h 1638195"/>
              <a:gd name="connsiteX86-923" fmla="*/ 2661323 w 2847670"/>
              <a:gd name="connsiteY86-924" fmla="*/ 6045 h 1638195"/>
              <a:gd name="connsiteX87-925" fmla="*/ 2665031 w 2847670"/>
              <a:gd name="connsiteY87-926" fmla="*/ 6922 h 1638195"/>
              <a:gd name="connsiteX88-927" fmla="*/ 2668714 w 2847670"/>
              <a:gd name="connsiteY88-928" fmla="*/ 7862 h 1638195"/>
              <a:gd name="connsiteX89-929" fmla="*/ 2672372 w 2847670"/>
              <a:gd name="connsiteY89-930" fmla="*/ 8852 h 1638195"/>
              <a:gd name="connsiteX90-931" fmla="*/ 2676017 w 2847670"/>
              <a:gd name="connsiteY90-932" fmla="*/ 9906 h 1638195"/>
              <a:gd name="connsiteX91-933" fmla="*/ 2679624 w 2847670"/>
              <a:gd name="connsiteY91-934" fmla="*/ 11011 h 1638195"/>
              <a:gd name="connsiteX92-935" fmla="*/ 2683218 w 2847670"/>
              <a:gd name="connsiteY92-936" fmla="*/ 12167 h 1638195"/>
              <a:gd name="connsiteX93-937" fmla="*/ 2686774 w 2847670"/>
              <a:gd name="connsiteY93-938" fmla="*/ 13386 h 1638195"/>
              <a:gd name="connsiteX94-939" fmla="*/ 2690317 w 2847670"/>
              <a:gd name="connsiteY94-940" fmla="*/ 14656 h 1638195"/>
              <a:gd name="connsiteX95-941" fmla="*/ 2693835 w 2847670"/>
              <a:gd name="connsiteY95-942" fmla="*/ 15977 h 1638195"/>
              <a:gd name="connsiteX96-943" fmla="*/ 2697315 w 2847670"/>
              <a:gd name="connsiteY96-944" fmla="*/ 17348 h 1638195"/>
              <a:gd name="connsiteX97-945" fmla="*/ 2700782 w 2847670"/>
              <a:gd name="connsiteY97-946" fmla="*/ 18771 h 1638195"/>
              <a:gd name="connsiteX98-947" fmla="*/ 2704211 w 2847670"/>
              <a:gd name="connsiteY98-948" fmla="*/ 20257 h 1638195"/>
              <a:gd name="connsiteX99-949" fmla="*/ 2707615 w 2847670"/>
              <a:gd name="connsiteY99-950" fmla="*/ 21793 h 1638195"/>
              <a:gd name="connsiteX100-951" fmla="*/ 2710993 w 2847670"/>
              <a:gd name="connsiteY100-952" fmla="*/ 23368 h 1638195"/>
              <a:gd name="connsiteX101-953" fmla="*/ 2714346 w 2847670"/>
              <a:gd name="connsiteY101-954" fmla="*/ 25006 h 1638195"/>
              <a:gd name="connsiteX102-955" fmla="*/ 2717660 w 2847670"/>
              <a:gd name="connsiteY102-956" fmla="*/ 26696 h 1638195"/>
              <a:gd name="connsiteX103-957" fmla="*/ 2720949 w 2847670"/>
              <a:gd name="connsiteY103-958" fmla="*/ 28423 h 1638195"/>
              <a:gd name="connsiteX104-959" fmla="*/ 2724213 w 2847670"/>
              <a:gd name="connsiteY104-960" fmla="*/ 30213 h 1638195"/>
              <a:gd name="connsiteX105-961" fmla="*/ 2727439 w 2847670"/>
              <a:gd name="connsiteY105-962" fmla="*/ 32042 h 1638195"/>
              <a:gd name="connsiteX106-963" fmla="*/ 2730640 w 2847670"/>
              <a:gd name="connsiteY106-964" fmla="*/ 33922 h 1638195"/>
              <a:gd name="connsiteX107-965" fmla="*/ 2733815 w 2847670"/>
              <a:gd name="connsiteY107-966" fmla="*/ 35852 h 1638195"/>
              <a:gd name="connsiteX108-967" fmla="*/ 2736952 w 2847670"/>
              <a:gd name="connsiteY108-968" fmla="*/ 37821 h 1638195"/>
              <a:gd name="connsiteX109-969" fmla="*/ 2740050 w 2847670"/>
              <a:gd name="connsiteY109-970" fmla="*/ 39853 h 1638195"/>
              <a:gd name="connsiteX110-971" fmla="*/ 2743111 w 2847670"/>
              <a:gd name="connsiteY110-972" fmla="*/ 41923 h 1638195"/>
              <a:gd name="connsiteX111-973" fmla="*/ 2746159 w 2847670"/>
              <a:gd name="connsiteY111-974" fmla="*/ 44031 h 1638195"/>
              <a:gd name="connsiteX112-975" fmla="*/ 2749156 w 2847670"/>
              <a:gd name="connsiteY112-976" fmla="*/ 46190 h 1638195"/>
              <a:gd name="connsiteX113-977" fmla="*/ 2752115 w 2847670"/>
              <a:gd name="connsiteY113-978" fmla="*/ 48400 h 1638195"/>
              <a:gd name="connsiteX114-979" fmla="*/ 2755049 w 2847670"/>
              <a:gd name="connsiteY114-980" fmla="*/ 50648 h 1638195"/>
              <a:gd name="connsiteX115-981" fmla="*/ 2757945 w 2847670"/>
              <a:gd name="connsiteY115-982" fmla="*/ 52947 h 1638195"/>
              <a:gd name="connsiteX116-983" fmla="*/ 2760802 w 2847670"/>
              <a:gd name="connsiteY116-984" fmla="*/ 55283 h 1638195"/>
              <a:gd name="connsiteX117-985" fmla="*/ 2763634 w 2847670"/>
              <a:gd name="connsiteY117-986" fmla="*/ 57658 h 1638195"/>
              <a:gd name="connsiteX118-987" fmla="*/ 2766415 w 2847670"/>
              <a:gd name="connsiteY118-988" fmla="*/ 60084 h 1638195"/>
              <a:gd name="connsiteX119-989" fmla="*/ 2769159 w 2847670"/>
              <a:gd name="connsiteY119-990" fmla="*/ 62548 h 1638195"/>
              <a:gd name="connsiteX120-991" fmla="*/ 2771877 w 2847670"/>
              <a:gd name="connsiteY120-992" fmla="*/ 65050 h 1638195"/>
              <a:gd name="connsiteX121-993" fmla="*/ 2774543 w 2847670"/>
              <a:gd name="connsiteY121-994" fmla="*/ 67602 h 1638195"/>
              <a:gd name="connsiteX122-995" fmla="*/ 2777172 w 2847670"/>
              <a:gd name="connsiteY122-996" fmla="*/ 70193 h 1638195"/>
              <a:gd name="connsiteX123-997" fmla="*/ 2779763 w 2847670"/>
              <a:gd name="connsiteY123-998" fmla="*/ 72809 h 1638195"/>
              <a:gd name="connsiteX124-999" fmla="*/ 2782316 w 2847670"/>
              <a:gd name="connsiteY124-1000" fmla="*/ 75476 h 1638195"/>
              <a:gd name="connsiteX125-1001" fmla="*/ 2784830 w 2847670"/>
              <a:gd name="connsiteY125-1002" fmla="*/ 78181 h 1638195"/>
              <a:gd name="connsiteX126-1003" fmla="*/ 2787307 w 2847670"/>
              <a:gd name="connsiteY126-1004" fmla="*/ 80925 h 1638195"/>
              <a:gd name="connsiteX127-1005" fmla="*/ 2789733 w 2847670"/>
              <a:gd name="connsiteY127-1006" fmla="*/ 83706 h 1638195"/>
              <a:gd name="connsiteX128-1007" fmla="*/ 2792108 w 2847670"/>
              <a:gd name="connsiteY128-1008" fmla="*/ 86525 h 1638195"/>
              <a:gd name="connsiteX129-1009" fmla="*/ 2794457 w 2847670"/>
              <a:gd name="connsiteY129-1010" fmla="*/ 89383 h 1638195"/>
              <a:gd name="connsiteX130-1011" fmla="*/ 2796756 w 2847670"/>
              <a:gd name="connsiteY130-1012" fmla="*/ 92278 h 1638195"/>
              <a:gd name="connsiteX131-1013" fmla="*/ 2799016 w 2847670"/>
              <a:gd name="connsiteY131-1014" fmla="*/ 95199 h 1638195"/>
              <a:gd name="connsiteX132-1015" fmla="*/ 2801226 w 2847670"/>
              <a:gd name="connsiteY132-1016" fmla="*/ 98171 h 1638195"/>
              <a:gd name="connsiteX133-1017" fmla="*/ 2803385 w 2847670"/>
              <a:gd name="connsiteY133-1018" fmla="*/ 101168 h 1638195"/>
              <a:gd name="connsiteX134-1019" fmla="*/ 2805506 w 2847670"/>
              <a:gd name="connsiteY134-1020" fmla="*/ 104191 h 1638195"/>
              <a:gd name="connsiteX135-1021" fmla="*/ 2807576 w 2847670"/>
              <a:gd name="connsiteY135-1022" fmla="*/ 107264 h 1638195"/>
              <a:gd name="connsiteX136-1023" fmla="*/ 2809608 w 2847670"/>
              <a:gd name="connsiteY136-1024" fmla="*/ 110363 h 1638195"/>
              <a:gd name="connsiteX137-1025" fmla="*/ 2811589 w 2847670"/>
              <a:gd name="connsiteY137-1026" fmla="*/ 113487 h 1638195"/>
              <a:gd name="connsiteX138-1027" fmla="*/ 2813520 w 2847670"/>
              <a:gd name="connsiteY138-1028" fmla="*/ 116650 h 1638195"/>
              <a:gd name="connsiteX139-1029" fmla="*/ 2815412 w 2847670"/>
              <a:gd name="connsiteY139-1030" fmla="*/ 119850 h 1638195"/>
              <a:gd name="connsiteX140-1031" fmla="*/ 2817254 w 2847670"/>
              <a:gd name="connsiteY140-1032" fmla="*/ 123076 h 1638195"/>
              <a:gd name="connsiteX141-1033" fmla="*/ 2819044 w 2847670"/>
              <a:gd name="connsiteY141-1034" fmla="*/ 126327 h 1638195"/>
              <a:gd name="connsiteX142-1035" fmla="*/ 2820784 w 2847670"/>
              <a:gd name="connsiteY142-1036" fmla="*/ 129616 h 1638195"/>
              <a:gd name="connsiteX143-1037" fmla="*/ 2822473 w 2847670"/>
              <a:gd name="connsiteY143-1038" fmla="*/ 132931 h 1638195"/>
              <a:gd name="connsiteX144-1039" fmla="*/ 2824112 w 2847670"/>
              <a:gd name="connsiteY144-1040" fmla="*/ 136271 h 1638195"/>
              <a:gd name="connsiteX145-1041" fmla="*/ 2825699 w 2847670"/>
              <a:gd name="connsiteY145-1042" fmla="*/ 139649 h 1638195"/>
              <a:gd name="connsiteX146-1043" fmla="*/ 2827236 w 2847670"/>
              <a:gd name="connsiteY146-1044" fmla="*/ 143053 h 1638195"/>
              <a:gd name="connsiteX147-1045" fmla="*/ 2828722 w 2847670"/>
              <a:gd name="connsiteY147-1046" fmla="*/ 146482 h 1638195"/>
              <a:gd name="connsiteX148-1047" fmla="*/ 2830157 w 2847670"/>
              <a:gd name="connsiteY148-1048" fmla="*/ 149936 h 1638195"/>
              <a:gd name="connsiteX149-1049" fmla="*/ 2831541 w 2847670"/>
              <a:gd name="connsiteY149-1050" fmla="*/ 153429 h 1638195"/>
              <a:gd name="connsiteX150-1051" fmla="*/ 2832862 w 2847670"/>
              <a:gd name="connsiteY150-1052" fmla="*/ 156934 h 1638195"/>
              <a:gd name="connsiteX151-1053" fmla="*/ 2834145 w 2847670"/>
              <a:gd name="connsiteY151-1054" fmla="*/ 160465 h 1638195"/>
              <a:gd name="connsiteX152-1055" fmla="*/ 2835364 w 2847670"/>
              <a:gd name="connsiteY152-1056" fmla="*/ 164033 h 1638195"/>
              <a:gd name="connsiteX153-1057" fmla="*/ 2836532 w 2847670"/>
              <a:gd name="connsiteY153-1058" fmla="*/ 167615 h 1638195"/>
              <a:gd name="connsiteX154-1059" fmla="*/ 2837637 w 2847670"/>
              <a:gd name="connsiteY154-1060" fmla="*/ 171222 h 1638195"/>
              <a:gd name="connsiteX155-1061" fmla="*/ 2838691 w 2847670"/>
              <a:gd name="connsiteY155-1062" fmla="*/ 174866 h 1638195"/>
              <a:gd name="connsiteX156-1063" fmla="*/ 2839695 w 2847670"/>
              <a:gd name="connsiteY156-1064" fmla="*/ 178524 h 1638195"/>
              <a:gd name="connsiteX157-1065" fmla="*/ 2840634 w 2847670"/>
              <a:gd name="connsiteY157-1066" fmla="*/ 182207 h 1638195"/>
              <a:gd name="connsiteX158-1067" fmla="*/ 2841523 w 2847670"/>
              <a:gd name="connsiteY158-1068" fmla="*/ 185903 h 1638195"/>
              <a:gd name="connsiteX159-1069" fmla="*/ 2842349 w 2847670"/>
              <a:gd name="connsiteY159-1070" fmla="*/ 189637 h 1638195"/>
              <a:gd name="connsiteX160-1071" fmla="*/ 2843124 w 2847670"/>
              <a:gd name="connsiteY160-1072" fmla="*/ 193383 h 1638195"/>
              <a:gd name="connsiteX161-1073" fmla="*/ 2843835 w 2847670"/>
              <a:gd name="connsiteY161-1074" fmla="*/ 197155 h 1638195"/>
              <a:gd name="connsiteX162-1075" fmla="*/ 2844495 w 2847670"/>
              <a:gd name="connsiteY162-1076" fmla="*/ 200940 h 1638195"/>
              <a:gd name="connsiteX163-1077" fmla="*/ 2845079 w 2847670"/>
              <a:gd name="connsiteY163-1078" fmla="*/ 204750 h 1638195"/>
              <a:gd name="connsiteX164-1079" fmla="*/ 2845613 w 2847670"/>
              <a:gd name="connsiteY164-1080" fmla="*/ 208585 h 1638195"/>
              <a:gd name="connsiteX165-1081" fmla="*/ 2846095 w 2847670"/>
              <a:gd name="connsiteY165-1082" fmla="*/ 212433 h 1638195"/>
              <a:gd name="connsiteX166-1083" fmla="*/ 2846502 w 2847670"/>
              <a:gd name="connsiteY166-1084" fmla="*/ 216307 h 1638195"/>
              <a:gd name="connsiteX167-1085" fmla="*/ 2846857 w 2847670"/>
              <a:gd name="connsiteY167-1086" fmla="*/ 220206 h 1638195"/>
              <a:gd name="connsiteX168-1087" fmla="*/ 2847149 w 2847670"/>
              <a:gd name="connsiteY168-1088" fmla="*/ 224104 h 1638195"/>
              <a:gd name="connsiteX169-1089" fmla="*/ 2847378 w 2847670"/>
              <a:gd name="connsiteY169-1090" fmla="*/ 228041 h 1638195"/>
              <a:gd name="connsiteX170-1091" fmla="*/ 2847530 w 2847670"/>
              <a:gd name="connsiteY170-1092" fmla="*/ 231978 h 1638195"/>
              <a:gd name="connsiteX171-1093" fmla="*/ 2847670 w 2847670"/>
              <a:gd name="connsiteY171-1094" fmla="*/ 240157 h 1638195"/>
              <a:gd name="connsiteX172-1095" fmla="*/ 2847645 w 2847670"/>
              <a:gd name="connsiteY172-1096" fmla="*/ 243904 h 1638195"/>
              <a:gd name="connsiteX173-1097" fmla="*/ 2847556 w 2847670"/>
              <a:gd name="connsiteY173-1098" fmla="*/ 247879 h 1638195"/>
              <a:gd name="connsiteX174-1099" fmla="*/ 2847391 w 2847670"/>
              <a:gd name="connsiteY174-1100" fmla="*/ 251816 h 1638195"/>
              <a:gd name="connsiteX175-1101" fmla="*/ 2847175 w 2847670"/>
              <a:gd name="connsiteY175-1102" fmla="*/ 255753 h 1638195"/>
              <a:gd name="connsiteX176-1103" fmla="*/ 2846895 w 2847670"/>
              <a:gd name="connsiteY176-1104" fmla="*/ 259652 h 1638195"/>
              <a:gd name="connsiteX177-1105" fmla="*/ 2846552 w 2847670"/>
              <a:gd name="connsiteY177-1106" fmla="*/ 263551 h 1638195"/>
              <a:gd name="connsiteX178-1107" fmla="*/ 2846146 w 2847670"/>
              <a:gd name="connsiteY178-1108" fmla="*/ 267424 h 1638195"/>
              <a:gd name="connsiteX179-1109" fmla="*/ 2845676 w 2847670"/>
              <a:gd name="connsiteY179-1110" fmla="*/ 271272 h 1638195"/>
              <a:gd name="connsiteX180-1111" fmla="*/ 2845155 w 2847670"/>
              <a:gd name="connsiteY180-1112" fmla="*/ 275108 h 1638195"/>
              <a:gd name="connsiteX181-1113" fmla="*/ 2844559 w 2847670"/>
              <a:gd name="connsiteY181-1114" fmla="*/ 278918 h 1638195"/>
              <a:gd name="connsiteX182-1115" fmla="*/ 2843924 w 2847670"/>
              <a:gd name="connsiteY182-1116" fmla="*/ 282715 h 1638195"/>
              <a:gd name="connsiteX183-1117" fmla="*/ 2843212 w 2847670"/>
              <a:gd name="connsiteY183-1118" fmla="*/ 286487 h 1638195"/>
              <a:gd name="connsiteX184-1119" fmla="*/ 2842450 w 2847670"/>
              <a:gd name="connsiteY184-1120" fmla="*/ 290233 h 1638195"/>
              <a:gd name="connsiteX185-1121" fmla="*/ 2841625 w 2847670"/>
              <a:gd name="connsiteY185-1122" fmla="*/ 293967 h 1638195"/>
              <a:gd name="connsiteX186-1123" fmla="*/ 2840749 w 2847670"/>
              <a:gd name="connsiteY186-1124" fmla="*/ 297675 h 1638195"/>
              <a:gd name="connsiteX187-1125" fmla="*/ 2839809 w 2847670"/>
              <a:gd name="connsiteY187-1126" fmla="*/ 301359 h 1638195"/>
              <a:gd name="connsiteX188-1127" fmla="*/ 2838818 w 2847670"/>
              <a:gd name="connsiteY188-1128" fmla="*/ 305016 h 1638195"/>
              <a:gd name="connsiteX189-1129" fmla="*/ 2837764 w 2847670"/>
              <a:gd name="connsiteY189-1130" fmla="*/ 308661 h 1638195"/>
              <a:gd name="connsiteX190-1131" fmla="*/ 2836659 w 2847670"/>
              <a:gd name="connsiteY190-1132" fmla="*/ 312268 h 1638195"/>
              <a:gd name="connsiteX191-1133" fmla="*/ 2835503 w 2847670"/>
              <a:gd name="connsiteY191-1134" fmla="*/ 315862 h 1638195"/>
              <a:gd name="connsiteX192-1135" fmla="*/ 2834297 w 2847670"/>
              <a:gd name="connsiteY192-1136" fmla="*/ 319418 h 1638195"/>
              <a:gd name="connsiteX193-1137" fmla="*/ 2833027 w 2847670"/>
              <a:gd name="connsiteY193-1138" fmla="*/ 322961 h 1638195"/>
              <a:gd name="connsiteX194-1139" fmla="*/ 2831706 w 2847670"/>
              <a:gd name="connsiteY194-1140" fmla="*/ 326479 h 1638195"/>
              <a:gd name="connsiteX195-1141" fmla="*/ 2830322 w 2847670"/>
              <a:gd name="connsiteY195-1142" fmla="*/ 329959 h 1638195"/>
              <a:gd name="connsiteX196-1143" fmla="*/ 2828899 w 2847670"/>
              <a:gd name="connsiteY196-1144" fmla="*/ 333426 h 1638195"/>
              <a:gd name="connsiteX197-1145" fmla="*/ 2827414 w 2847670"/>
              <a:gd name="connsiteY197-1146" fmla="*/ 336855 h 1638195"/>
              <a:gd name="connsiteX198-1147" fmla="*/ 2825890 w 2847670"/>
              <a:gd name="connsiteY198-1148" fmla="*/ 340271 h 1638195"/>
              <a:gd name="connsiteX199-1149" fmla="*/ 2824302 w 2847670"/>
              <a:gd name="connsiteY199-1150" fmla="*/ 343637 h 1638195"/>
              <a:gd name="connsiteX200-1151" fmla="*/ 2822664 w 2847670"/>
              <a:gd name="connsiteY200-1152" fmla="*/ 346990 h 1638195"/>
              <a:gd name="connsiteX201-1153" fmla="*/ 2820987 w 2847670"/>
              <a:gd name="connsiteY201-1154" fmla="*/ 350304 h 1638195"/>
              <a:gd name="connsiteX202-1155" fmla="*/ 2819247 w 2847670"/>
              <a:gd name="connsiteY202-1156" fmla="*/ 353606 h 1638195"/>
              <a:gd name="connsiteX203-1157" fmla="*/ 2817470 w 2847670"/>
              <a:gd name="connsiteY203-1158" fmla="*/ 356857 h 1638195"/>
              <a:gd name="connsiteX204-1159" fmla="*/ 2815641 w 2847670"/>
              <a:gd name="connsiteY204-1160" fmla="*/ 360096 h 1638195"/>
              <a:gd name="connsiteX205-1161" fmla="*/ 2813748 w 2847670"/>
              <a:gd name="connsiteY205-1162" fmla="*/ 363296 h 1638195"/>
              <a:gd name="connsiteX206-1163" fmla="*/ 2811831 w 2847670"/>
              <a:gd name="connsiteY206-1164" fmla="*/ 366459 h 1638195"/>
              <a:gd name="connsiteX207-1165" fmla="*/ 2809849 w 2847670"/>
              <a:gd name="connsiteY207-1166" fmla="*/ 369596 h 1638195"/>
              <a:gd name="connsiteX208-1167" fmla="*/ 2807830 w 2847670"/>
              <a:gd name="connsiteY208-1168" fmla="*/ 372694 h 1638195"/>
              <a:gd name="connsiteX209-1169" fmla="*/ 2805760 w 2847670"/>
              <a:gd name="connsiteY209-1170" fmla="*/ 375768 h 1638195"/>
              <a:gd name="connsiteX210-1171" fmla="*/ 2803639 w 2847670"/>
              <a:gd name="connsiteY210-1172" fmla="*/ 378803 h 1638195"/>
              <a:gd name="connsiteX211-1173" fmla="*/ 2801480 w 2847670"/>
              <a:gd name="connsiteY211-1174" fmla="*/ 381800 h 1638195"/>
              <a:gd name="connsiteX212-1175" fmla="*/ 2799270 w 2847670"/>
              <a:gd name="connsiteY212-1176" fmla="*/ 384772 h 1638195"/>
              <a:gd name="connsiteX213-1177" fmla="*/ 2797022 w 2847670"/>
              <a:gd name="connsiteY213-1178" fmla="*/ 387693 h 1638195"/>
              <a:gd name="connsiteX214-1179" fmla="*/ 2794737 w 2847670"/>
              <a:gd name="connsiteY214-1180" fmla="*/ 390589 h 1638195"/>
              <a:gd name="connsiteX215-1181" fmla="*/ 2792387 w 2847670"/>
              <a:gd name="connsiteY215-1182" fmla="*/ 393459 h 1638195"/>
              <a:gd name="connsiteX216-1183" fmla="*/ 2790012 w 2847670"/>
              <a:gd name="connsiteY216-1184" fmla="*/ 396278 h 1638195"/>
              <a:gd name="connsiteX217-1185" fmla="*/ 2787586 w 2847670"/>
              <a:gd name="connsiteY217-1186" fmla="*/ 399060 h 1638195"/>
              <a:gd name="connsiteX218-1187" fmla="*/ 2785123 w 2847670"/>
              <a:gd name="connsiteY218-1188" fmla="*/ 401815 h 1638195"/>
              <a:gd name="connsiteX219-1189" fmla="*/ 2782621 w 2847670"/>
              <a:gd name="connsiteY219-1190" fmla="*/ 404521 h 1638195"/>
              <a:gd name="connsiteX220-1191" fmla="*/ 2780068 w 2847670"/>
              <a:gd name="connsiteY220-1192" fmla="*/ 407188 h 1638195"/>
              <a:gd name="connsiteX221-1193" fmla="*/ 2777490 w 2847670"/>
              <a:gd name="connsiteY221-1194" fmla="*/ 409829 h 1638195"/>
              <a:gd name="connsiteX222-1195" fmla="*/ 2774861 w 2847670"/>
              <a:gd name="connsiteY222-1196" fmla="*/ 412420 h 1638195"/>
              <a:gd name="connsiteX223-1197" fmla="*/ 2772194 w 2847670"/>
              <a:gd name="connsiteY223-1198" fmla="*/ 414973 h 1638195"/>
              <a:gd name="connsiteX224-1199" fmla="*/ 2769489 w 2847670"/>
              <a:gd name="connsiteY224-1200" fmla="*/ 417475 h 1638195"/>
              <a:gd name="connsiteX225-1201" fmla="*/ 2766746 w 2847670"/>
              <a:gd name="connsiteY225-1202" fmla="*/ 419951 h 1638195"/>
              <a:gd name="connsiteX226-1203" fmla="*/ 2763964 w 2847670"/>
              <a:gd name="connsiteY226-1204" fmla="*/ 422377 h 1638195"/>
              <a:gd name="connsiteX227-1205" fmla="*/ 2761145 w 2847670"/>
              <a:gd name="connsiteY227-1206" fmla="*/ 424764 h 1638195"/>
              <a:gd name="connsiteX228-1207" fmla="*/ 2758287 w 2847670"/>
              <a:gd name="connsiteY228-1208" fmla="*/ 427101 h 1638195"/>
              <a:gd name="connsiteX229-1209" fmla="*/ 2755392 w 2847670"/>
              <a:gd name="connsiteY229-1210" fmla="*/ 429400 h 1638195"/>
              <a:gd name="connsiteX230-1211" fmla="*/ 2752471 w 2847670"/>
              <a:gd name="connsiteY230-1212" fmla="*/ 431660 h 1638195"/>
              <a:gd name="connsiteX231-1213" fmla="*/ 2749512 w 2847670"/>
              <a:gd name="connsiteY231-1214" fmla="*/ 433870 h 1638195"/>
              <a:gd name="connsiteX232-1215" fmla="*/ 2746515 w 2847670"/>
              <a:gd name="connsiteY232-1216" fmla="*/ 436029 h 1638195"/>
              <a:gd name="connsiteX233-1217" fmla="*/ 2743479 w 2847670"/>
              <a:gd name="connsiteY233-1218" fmla="*/ 438150 h 1638195"/>
              <a:gd name="connsiteX234-1219" fmla="*/ 2740419 w 2847670"/>
              <a:gd name="connsiteY234-1220" fmla="*/ 440233 h 1638195"/>
              <a:gd name="connsiteX235-1221" fmla="*/ 2737320 w 2847670"/>
              <a:gd name="connsiteY235-1222" fmla="*/ 442252 h 1638195"/>
              <a:gd name="connsiteX236-1223" fmla="*/ 2734183 w 2847670"/>
              <a:gd name="connsiteY236-1224" fmla="*/ 444234 h 1638195"/>
              <a:gd name="connsiteX237-1225" fmla="*/ 2731021 w 2847670"/>
              <a:gd name="connsiteY237-1226" fmla="*/ 446177 h 1638195"/>
              <a:gd name="connsiteX238-1227" fmla="*/ 2727833 w 2847670"/>
              <a:gd name="connsiteY238-1228" fmla="*/ 448056 h 1638195"/>
              <a:gd name="connsiteX239-1229" fmla="*/ 2724607 w 2847670"/>
              <a:gd name="connsiteY239-1230" fmla="*/ 449898 h 1638195"/>
              <a:gd name="connsiteX240-1231" fmla="*/ 2721343 w 2847670"/>
              <a:gd name="connsiteY240-1232" fmla="*/ 451688 h 1638195"/>
              <a:gd name="connsiteX241-1233" fmla="*/ 2718054 w 2847670"/>
              <a:gd name="connsiteY241-1234" fmla="*/ 453428 h 1638195"/>
              <a:gd name="connsiteX242-1235" fmla="*/ 2714739 w 2847670"/>
              <a:gd name="connsiteY242-1236" fmla="*/ 455117 h 1638195"/>
              <a:gd name="connsiteX243-1237" fmla="*/ 2711399 w 2847670"/>
              <a:gd name="connsiteY243-1238" fmla="*/ 456756 h 1638195"/>
              <a:gd name="connsiteX244-1239" fmla="*/ 2708021 w 2847670"/>
              <a:gd name="connsiteY244-1240" fmla="*/ 458343 h 1638195"/>
              <a:gd name="connsiteX245-1241" fmla="*/ 2704617 w 2847670"/>
              <a:gd name="connsiteY245-1242" fmla="*/ 459880 h 1638195"/>
              <a:gd name="connsiteX246-1243" fmla="*/ 2703168 w 2847670"/>
              <a:gd name="connsiteY246-1244" fmla="*/ 460508 h 1638195"/>
              <a:gd name="connsiteX247-1245" fmla="*/ 2701188 w 2847670"/>
              <a:gd name="connsiteY247-1246" fmla="*/ 461366 h 1638195"/>
              <a:gd name="connsiteX248-1247" fmla="*/ 2697734 w 2847670"/>
              <a:gd name="connsiteY248-1248" fmla="*/ 462801 h 1638195"/>
              <a:gd name="connsiteX249-1249" fmla="*/ 2694254 w 2847670"/>
              <a:gd name="connsiteY249-1250" fmla="*/ 464185 h 1638195"/>
              <a:gd name="connsiteX250-1251" fmla="*/ 2690736 w 2847670"/>
              <a:gd name="connsiteY250-1252" fmla="*/ 465519 h 1638195"/>
              <a:gd name="connsiteX251-1253" fmla="*/ 2687206 w 2847670"/>
              <a:gd name="connsiteY251-1254" fmla="*/ 466789 h 1638195"/>
              <a:gd name="connsiteX252-1255" fmla="*/ 2683650 w 2847670"/>
              <a:gd name="connsiteY252-1256" fmla="*/ 468008 h 1638195"/>
              <a:gd name="connsiteX253-1257" fmla="*/ 2680055 w 2847670"/>
              <a:gd name="connsiteY253-1258" fmla="*/ 469176 h 1638195"/>
              <a:gd name="connsiteX254-1259" fmla="*/ 2676449 w 2847670"/>
              <a:gd name="connsiteY254-1260" fmla="*/ 470281 h 1638195"/>
              <a:gd name="connsiteX255-1261" fmla="*/ 2672817 w 2847670"/>
              <a:gd name="connsiteY255-1262" fmla="*/ 471348 h 1638195"/>
              <a:gd name="connsiteX256-1263" fmla="*/ 2669159 w 2847670"/>
              <a:gd name="connsiteY256-1264" fmla="*/ 472339 h 1638195"/>
              <a:gd name="connsiteX257-1265" fmla="*/ 2665476 w 2847670"/>
              <a:gd name="connsiteY257-1266" fmla="*/ 473291 h 1638195"/>
              <a:gd name="connsiteX258-1267" fmla="*/ 2661768 w 2847670"/>
              <a:gd name="connsiteY258-1268" fmla="*/ 474167 h 1638195"/>
              <a:gd name="connsiteX259-1269" fmla="*/ 2658034 w 2847670"/>
              <a:gd name="connsiteY259-1270" fmla="*/ 475006 h 1638195"/>
              <a:gd name="connsiteX260-1271" fmla="*/ 2654287 w 2847670"/>
              <a:gd name="connsiteY260-1272" fmla="*/ 475768 h 1638195"/>
              <a:gd name="connsiteX261-1273" fmla="*/ 2650528 w 2847670"/>
              <a:gd name="connsiteY261-1274" fmla="*/ 476479 h 1638195"/>
              <a:gd name="connsiteX262-1275" fmla="*/ 2646731 w 2847670"/>
              <a:gd name="connsiteY262-1276" fmla="*/ 477139 h 1638195"/>
              <a:gd name="connsiteX263-1277" fmla="*/ 2642921 w 2847670"/>
              <a:gd name="connsiteY263-1278" fmla="*/ 477736 h 1638195"/>
              <a:gd name="connsiteX264-1279" fmla="*/ 2639085 w 2847670"/>
              <a:gd name="connsiteY264-1280" fmla="*/ 478269 h 1638195"/>
              <a:gd name="connsiteX265-1281" fmla="*/ 2635237 w 2847670"/>
              <a:gd name="connsiteY265-1282" fmla="*/ 478739 h 1638195"/>
              <a:gd name="connsiteX266-1283" fmla="*/ 2631364 w 2847670"/>
              <a:gd name="connsiteY266-1284" fmla="*/ 479146 h 1638195"/>
              <a:gd name="connsiteX267-1285" fmla="*/ 2627477 w 2847670"/>
              <a:gd name="connsiteY267-1286" fmla="*/ 479501 h 1638195"/>
              <a:gd name="connsiteX268-1287" fmla="*/ 2623566 w 2847670"/>
              <a:gd name="connsiteY268-1288" fmla="*/ 479794 h 1638195"/>
              <a:gd name="connsiteX269-1289" fmla="*/ 2619629 w 2847670"/>
              <a:gd name="connsiteY269-1290" fmla="*/ 480022 h 1638195"/>
              <a:gd name="connsiteX270-1291" fmla="*/ 2615692 w 2847670"/>
              <a:gd name="connsiteY270-1292" fmla="*/ 480187 h 1638195"/>
              <a:gd name="connsiteX271-1293" fmla="*/ 2607513 w 2847670"/>
              <a:gd name="connsiteY271-1294" fmla="*/ 480314 h 1638195"/>
              <a:gd name="connsiteX272-1295" fmla="*/ 2543521 w 2847670"/>
              <a:gd name="connsiteY272-1296" fmla="*/ 480314 h 1638195"/>
              <a:gd name="connsiteX273-1297" fmla="*/ 2367356 w 2847670"/>
              <a:gd name="connsiteY273-1298" fmla="*/ 480314 h 1638195"/>
              <a:gd name="connsiteX274-1299" fmla="*/ 2367356 w 2847670"/>
              <a:gd name="connsiteY274-1300" fmla="*/ 307975 h 1638195"/>
              <a:gd name="connsiteX275-1301" fmla="*/ 2367356 w 2847670"/>
              <a:gd name="connsiteY275-1302" fmla="*/ 240157 h 1638195"/>
              <a:gd name="connsiteX276-1303" fmla="*/ 2367381 w 2847670"/>
              <a:gd name="connsiteY276-1304" fmla="*/ 236411 h 1638195"/>
              <a:gd name="connsiteX277-1305" fmla="*/ 2367483 w 2847670"/>
              <a:gd name="connsiteY277-1306" fmla="*/ 232448 h 1638195"/>
              <a:gd name="connsiteX278-1307" fmla="*/ 2367636 w 2847670"/>
              <a:gd name="connsiteY278-1308" fmla="*/ 228499 h 1638195"/>
              <a:gd name="connsiteX279-1309" fmla="*/ 2367851 w 2847670"/>
              <a:gd name="connsiteY279-1310" fmla="*/ 224574 h 1638195"/>
              <a:gd name="connsiteX280-1311" fmla="*/ 2368131 w 2847670"/>
              <a:gd name="connsiteY280-1312" fmla="*/ 220663 h 1638195"/>
              <a:gd name="connsiteX281-1313" fmla="*/ 2368474 w 2847670"/>
              <a:gd name="connsiteY281-1314" fmla="*/ 216764 h 1638195"/>
              <a:gd name="connsiteX282-1315" fmla="*/ 2368880 w 2847670"/>
              <a:gd name="connsiteY282-1316" fmla="*/ 212903 h 1638195"/>
              <a:gd name="connsiteX283-1317" fmla="*/ 2369350 w 2847670"/>
              <a:gd name="connsiteY283-1318" fmla="*/ 209042 h 1638195"/>
              <a:gd name="connsiteX284-1319" fmla="*/ 2369871 w 2847670"/>
              <a:gd name="connsiteY284-1320" fmla="*/ 205207 h 1638195"/>
              <a:gd name="connsiteX285-1321" fmla="*/ 2370468 w 2847670"/>
              <a:gd name="connsiteY285-1322" fmla="*/ 201397 h 1638195"/>
              <a:gd name="connsiteX286-1323" fmla="*/ 2371115 w 2847670"/>
              <a:gd name="connsiteY286-1324" fmla="*/ 197600 h 1638195"/>
              <a:gd name="connsiteX287-1325" fmla="*/ 2371814 w 2847670"/>
              <a:gd name="connsiteY287-1326" fmla="*/ 193828 h 1638195"/>
              <a:gd name="connsiteX288-1327" fmla="*/ 2372576 w 2847670"/>
              <a:gd name="connsiteY288-1328" fmla="*/ 190081 h 1638195"/>
              <a:gd name="connsiteX289-1329" fmla="*/ 2373401 w 2847670"/>
              <a:gd name="connsiteY289-1330" fmla="*/ 186347 h 1638195"/>
              <a:gd name="connsiteX290-1331" fmla="*/ 2374278 w 2847670"/>
              <a:gd name="connsiteY290-1332" fmla="*/ 182652 h 1638195"/>
              <a:gd name="connsiteX291-1333" fmla="*/ 2375217 w 2847670"/>
              <a:gd name="connsiteY291-1334" fmla="*/ 178956 h 1638195"/>
              <a:gd name="connsiteX292-1335" fmla="*/ 2376208 w 2847670"/>
              <a:gd name="connsiteY292-1336" fmla="*/ 175298 h 1638195"/>
              <a:gd name="connsiteX293-1337" fmla="*/ 2377262 w 2847670"/>
              <a:gd name="connsiteY293-1338" fmla="*/ 171666 h 1638195"/>
              <a:gd name="connsiteX294-1339" fmla="*/ 2378367 w 2847670"/>
              <a:gd name="connsiteY294-1340" fmla="*/ 168047 h 1638195"/>
              <a:gd name="connsiteX295-1341" fmla="*/ 2379523 w 2847670"/>
              <a:gd name="connsiteY295-1342" fmla="*/ 164453 h 1638195"/>
              <a:gd name="connsiteX296-1343" fmla="*/ 2380742 w 2847670"/>
              <a:gd name="connsiteY296-1344" fmla="*/ 160897 h 1638195"/>
              <a:gd name="connsiteX297-1345" fmla="*/ 2381999 w 2847670"/>
              <a:gd name="connsiteY297-1346" fmla="*/ 157353 h 1638195"/>
              <a:gd name="connsiteX298-1347" fmla="*/ 2383333 w 2847670"/>
              <a:gd name="connsiteY298-1348" fmla="*/ 153848 h 1638195"/>
              <a:gd name="connsiteX299-1349" fmla="*/ 2384704 w 2847670"/>
              <a:gd name="connsiteY299-1350" fmla="*/ 150356 h 1638195"/>
              <a:gd name="connsiteX300-1351" fmla="*/ 2386127 w 2847670"/>
              <a:gd name="connsiteY300-1352" fmla="*/ 146888 h 1638195"/>
              <a:gd name="connsiteX301-1353" fmla="*/ 2387613 w 2847670"/>
              <a:gd name="connsiteY301-1354" fmla="*/ 143459 h 1638195"/>
              <a:gd name="connsiteX302-1355" fmla="*/ 2389137 w 2847670"/>
              <a:gd name="connsiteY302-1356" fmla="*/ 140056 h 1638195"/>
              <a:gd name="connsiteX303-1357" fmla="*/ 2390724 w 2847670"/>
              <a:gd name="connsiteY303-1358" fmla="*/ 136678 h 1638195"/>
              <a:gd name="connsiteX304-1359" fmla="*/ 2392362 w 2847670"/>
              <a:gd name="connsiteY304-1360" fmla="*/ 133325 h 1638195"/>
              <a:gd name="connsiteX305-1361" fmla="*/ 2394039 w 2847670"/>
              <a:gd name="connsiteY305-1362" fmla="*/ 130010 h 1638195"/>
              <a:gd name="connsiteX306-1363" fmla="*/ 2395779 w 2847670"/>
              <a:gd name="connsiteY306-1364" fmla="*/ 126721 h 1638195"/>
              <a:gd name="connsiteX307-1365" fmla="*/ 2397557 w 2847670"/>
              <a:gd name="connsiteY307-1366" fmla="*/ 123457 h 1638195"/>
              <a:gd name="connsiteX308-1367" fmla="*/ 2399398 w 2847670"/>
              <a:gd name="connsiteY308-1368" fmla="*/ 120231 h 1638195"/>
              <a:gd name="connsiteX309-1369" fmla="*/ 2401278 w 2847670"/>
              <a:gd name="connsiteY309-1370" fmla="*/ 117031 h 1638195"/>
              <a:gd name="connsiteX310-1371" fmla="*/ 2403208 w 2847670"/>
              <a:gd name="connsiteY310-1372" fmla="*/ 113868 h 1638195"/>
              <a:gd name="connsiteX311-1373" fmla="*/ 2405177 w 2847670"/>
              <a:gd name="connsiteY311-1374" fmla="*/ 110731 h 1638195"/>
              <a:gd name="connsiteX312-1375" fmla="*/ 2407196 w 2847670"/>
              <a:gd name="connsiteY312-1376" fmla="*/ 107620 h 1638195"/>
              <a:gd name="connsiteX313-1377" fmla="*/ 2409266 w 2847670"/>
              <a:gd name="connsiteY313-1378" fmla="*/ 104559 h 1638195"/>
              <a:gd name="connsiteX314-1379" fmla="*/ 2411387 w 2847670"/>
              <a:gd name="connsiteY314-1380" fmla="*/ 101524 h 1638195"/>
              <a:gd name="connsiteX315-1381" fmla="*/ 2413546 w 2847670"/>
              <a:gd name="connsiteY315-1382" fmla="*/ 98514 h 1638195"/>
              <a:gd name="connsiteX316-1383" fmla="*/ 2415756 w 2847670"/>
              <a:gd name="connsiteY316-1384" fmla="*/ 95555 h 1638195"/>
              <a:gd name="connsiteX317-1385" fmla="*/ 2418004 w 2847670"/>
              <a:gd name="connsiteY317-1386" fmla="*/ 92621 h 1638195"/>
              <a:gd name="connsiteX318-1387" fmla="*/ 2420302 w 2847670"/>
              <a:gd name="connsiteY318-1388" fmla="*/ 89726 h 1638195"/>
              <a:gd name="connsiteX319-1389" fmla="*/ 2422639 w 2847670"/>
              <a:gd name="connsiteY319-1390" fmla="*/ 86868 h 1638195"/>
              <a:gd name="connsiteX320-1391" fmla="*/ 2425014 w 2847670"/>
              <a:gd name="connsiteY320-1392" fmla="*/ 84049 h 1638195"/>
              <a:gd name="connsiteX321-1393" fmla="*/ 2427440 w 2847670"/>
              <a:gd name="connsiteY321-1394" fmla="*/ 81255 h 1638195"/>
              <a:gd name="connsiteX322-1395" fmla="*/ 2429904 w 2847670"/>
              <a:gd name="connsiteY322-1396" fmla="*/ 78512 h 1638195"/>
              <a:gd name="connsiteX323-1397" fmla="*/ 2432405 w 2847670"/>
              <a:gd name="connsiteY323-1398" fmla="*/ 75794 h 1638195"/>
              <a:gd name="connsiteX324-1399" fmla="*/ 2434958 w 2847670"/>
              <a:gd name="connsiteY324-1400" fmla="*/ 73127 h 1638195"/>
              <a:gd name="connsiteX325-1401" fmla="*/ 2437549 w 2847670"/>
              <a:gd name="connsiteY325-1402" fmla="*/ 70498 h 1638195"/>
              <a:gd name="connsiteX326-1403" fmla="*/ 2440165 w 2847670"/>
              <a:gd name="connsiteY326-1404" fmla="*/ 67907 h 1638195"/>
              <a:gd name="connsiteX327-1405" fmla="*/ 2442832 w 2847670"/>
              <a:gd name="connsiteY327-1406" fmla="*/ 65354 h 1638195"/>
              <a:gd name="connsiteX328-1407" fmla="*/ 2445537 w 2847670"/>
              <a:gd name="connsiteY328-1408" fmla="*/ 62840 h 1638195"/>
              <a:gd name="connsiteX329-1409" fmla="*/ 2448280 w 2847670"/>
              <a:gd name="connsiteY329-1410" fmla="*/ 60376 h 1638195"/>
              <a:gd name="connsiteX330-1411" fmla="*/ 2451062 w 2847670"/>
              <a:gd name="connsiteY330-1412" fmla="*/ 57950 h 1638195"/>
              <a:gd name="connsiteX331-1413" fmla="*/ 2453881 w 2847670"/>
              <a:gd name="connsiteY331-1414" fmla="*/ 55563 h 1638195"/>
              <a:gd name="connsiteX332-1415" fmla="*/ 2456739 w 2847670"/>
              <a:gd name="connsiteY332-1416" fmla="*/ 53213 h 1638195"/>
              <a:gd name="connsiteX333-1417" fmla="*/ 2459634 w 2847670"/>
              <a:gd name="connsiteY333-1418" fmla="*/ 50915 h 1638195"/>
              <a:gd name="connsiteX334-1419" fmla="*/ 2462555 w 2847670"/>
              <a:gd name="connsiteY334-1420" fmla="*/ 48667 h 1638195"/>
              <a:gd name="connsiteX335-1421" fmla="*/ 2465514 w 2847670"/>
              <a:gd name="connsiteY335-1422" fmla="*/ 46457 h 1638195"/>
              <a:gd name="connsiteX336-1423" fmla="*/ 2468512 w 2847670"/>
              <a:gd name="connsiteY336-1424" fmla="*/ 44285 h 1638195"/>
              <a:gd name="connsiteX337-1425" fmla="*/ 2471547 w 2847670"/>
              <a:gd name="connsiteY337-1426" fmla="*/ 42164 h 1638195"/>
              <a:gd name="connsiteX338-1427" fmla="*/ 2474620 w 2847670"/>
              <a:gd name="connsiteY338-1428" fmla="*/ 40094 h 1638195"/>
              <a:gd name="connsiteX339-1429" fmla="*/ 2477706 w 2847670"/>
              <a:gd name="connsiteY339-1430" fmla="*/ 38062 h 1638195"/>
              <a:gd name="connsiteX340-1431" fmla="*/ 2480843 w 2847670"/>
              <a:gd name="connsiteY340-1432" fmla="*/ 36081 h 1638195"/>
              <a:gd name="connsiteX341-1433" fmla="*/ 2484006 w 2847670"/>
              <a:gd name="connsiteY341-1434" fmla="*/ 34150 h 1638195"/>
              <a:gd name="connsiteX342-1435" fmla="*/ 2487206 w 2847670"/>
              <a:gd name="connsiteY342-1436" fmla="*/ 32258 h 1638195"/>
              <a:gd name="connsiteX343-1437" fmla="*/ 2490432 w 2847670"/>
              <a:gd name="connsiteY343-1438" fmla="*/ 30429 h 1638195"/>
              <a:gd name="connsiteX344-1439" fmla="*/ 2493683 w 2847670"/>
              <a:gd name="connsiteY344-1440" fmla="*/ 28639 h 1638195"/>
              <a:gd name="connsiteX345-1441" fmla="*/ 2496972 w 2847670"/>
              <a:gd name="connsiteY345-1442" fmla="*/ 26899 h 1638195"/>
              <a:gd name="connsiteX346-1443" fmla="*/ 2500287 w 2847670"/>
              <a:gd name="connsiteY346-1444" fmla="*/ 25210 h 1638195"/>
              <a:gd name="connsiteX347-1445" fmla="*/ 2503627 w 2847670"/>
              <a:gd name="connsiteY347-1446" fmla="*/ 23559 h 1638195"/>
              <a:gd name="connsiteX348-1447" fmla="*/ 2507005 w 2847670"/>
              <a:gd name="connsiteY348-1448" fmla="*/ 21971 h 1638195"/>
              <a:gd name="connsiteX349-1449" fmla="*/ 2510409 w 2847670"/>
              <a:gd name="connsiteY349-1450" fmla="*/ 20434 h 1638195"/>
              <a:gd name="connsiteX350-1451" fmla="*/ 2513838 w 2847670"/>
              <a:gd name="connsiteY350-1452" fmla="*/ 18949 h 1638195"/>
              <a:gd name="connsiteX351-1453" fmla="*/ 2517292 w 2847670"/>
              <a:gd name="connsiteY351-1454" fmla="*/ 17513 h 1638195"/>
              <a:gd name="connsiteX352-1455" fmla="*/ 2520772 w 2847670"/>
              <a:gd name="connsiteY352-1456" fmla="*/ 16129 h 1638195"/>
              <a:gd name="connsiteX353-1457" fmla="*/ 2524290 w 2847670"/>
              <a:gd name="connsiteY353-1458" fmla="*/ 14808 h 1638195"/>
              <a:gd name="connsiteX354-1459" fmla="*/ 2527821 w 2847670"/>
              <a:gd name="connsiteY354-1460" fmla="*/ 13526 h 1638195"/>
              <a:gd name="connsiteX355-1461" fmla="*/ 2531389 w 2847670"/>
              <a:gd name="connsiteY355-1462" fmla="*/ 12306 h 1638195"/>
              <a:gd name="connsiteX356-1463" fmla="*/ 2534971 w 2847670"/>
              <a:gd name="connsiteY356-1464" fmla="*/ 11151 h 1638195"/>
              <a:gd name="connsiteX357-1465" fmla="*/ 2538577 w 2847670"/>
              <a:gd name="connsiteY357-1466" fmla="*/ 10033 h 1638195"/>
              <a:gd name="connsiteX358-1467" fmla="*/ 2542210 w 2847670"/>
              <a:gd name="connsiteY358-1468" fmla="*/ 8979 h 1638195"/>
              <a:gd name="connsiteX359-1469" fmla="*/ 2545880 w 2847670"/>
              <a:gd name="connsiteY359-1470" fmla="*/ 7976 h 1638195"/>
              <a:gd name="connsiteX360-1471" fmla="*/ 2549550 w 2847670"/>
              <a:gd name="connsiteY360-1472" fmla="*/ 7036 h 1638195"/>
              <a:gd name="connsiteX361-1473" fmla="*/ 2553259 w 2847670"/>
              <a:gd name="connsiteY361-1474" fmla="*/ 6147 h 1638195"/>
              <a:gd name="connsiteX362-1475" fmla="*/ 2556993 w 2847670"/>
              <a:gd name="connsiteY362-1476" fmla="*/ 5322 h 1638195"/>
              <a:gd name="connsiteX363-1477" fmla="*/ 2560739 w 2847670"/>
              <a:gd name="connsiteY363-1478" fmla="*/ 4547 h 1638195"/>
              <a:gd name="connsiteX364-1479" fmla="*/ 2564511 w 2847670"/>
              <a:gd name="connsiteY364-1480" fmla="*/ 3836 h 1638195"/>
              <a:gd name="connsiteX365-1481" fmla="*/ 2568296 w 2847670"/>
              <a:gd name="connsiteY365-1482" fmla="*/ 3188 h 1638195"/>
              <a:gd name="connsiteX366-1483" fmla="*/ 2572105 w 2847670"/>
              <a:gd name="connsiteY366-1484" fmla="*/ 2591 h 1638195"/>
              <a:gd name="connsiteX367-1485" fmla="*/ 2575941 w 2847670"/>
              <a:gd name="connsiteY367-1486" fmla="*/ 2058 h 1638195"/>
              <a:gd name="connsiteX368-1487" fmla="*/ 2579789 w 2847670"/>
              <a:gd name="connsiteY368-1488" fmla="*/ 1588 h 1638195"/>
              <a:gd name="connsiteX369-1489" fmla="*/ 2583662 w 2847670"/>
              <a:gd name="connsiteY369-1490" fmla="*/ 1169 h 1638195"/>
              <a:gd name="connsiteX370-1491" fmla="*/ 2587549 w 2847670"/>
              <a:gd name="connsiteY370-1492" fmla="*/ 813 h 1638195"/>
              <a:gd name="connsiteX371-1493" fmla="*/ 2591460 w 2847670"/>
              <a:gd name="connsiteY371-1494" fmla="*/ 534 h 1638195"/>
              <a:gd name="connsiteX372-1495" fmla="*/ 2595397 w 2847670"/>
              <a:gd name="connsiteY372-1496" fmla="*/ 305 h 1638195"/>
              <a:gd name="connsiteX373-1497" fmla="*/ 2599334 w 2847670"/>
              <a:gd name="connsiteY373-1498" fmla="*/ 140 h 1638195"/>
              <a:gd name="connsiteX374-1499" fmla="*/ 2607513 w 284767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8" name="文本占位符 54"/>
          <p:cNvSpPr>
            <a:spLocks noGrp="1"/>
          </p:cNvSpPr>
          <p:nvPr>
            <p:ph type="body" sz="quarter" idx="36"/>
          </p:nvPr>
        </p:nvSpPr>
        <p:spPr>
          <a:xfrm>
            <a:off x="9085408" y="1835352"/>
            <a:ext cx="1626716" cy="1638195"/>
          </a:xfrm>
          <a:custGeom>
            <a:avLst/>
            <a:gdLst>
              <a:gd name="connsiteX0" fmla="*/ 0 w 2617300"/>
              <a:gd name="connsiteY0" fmla="*/ 372784 h 1638195"/>
              <a:gd name="connsiteX1" fmla="*/ 518478 w 2617300"/>
              <a:gd name="connsiteY1" fmla="*/ 372784 h 1638195"/>
              <a:gd name="connsiteX2" fmla="*/ 518478 w 2617300"/>
              <a:gd name="connsiteY2" fmla="*/ 922059 h 1638195"/>
              <a:gd name="connsiteX3" fmla="*/ 0 w 2617300"/>
              <a:gd name="connsiteY3" fmla="*/ 922059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0-1" fmla="*/ 0 w 2617300"/>
              <a:gd name="connsiteY0-2" fmla="*/ 372784 h 1638195"/>
              <a:gd name="connsiteX1-3" fmla="*/ 518478 w 2617300"/>
              <a:gd name="connsiteY1-4" fmla="*/ 922059 h 1638195"/>
              <a:gd name="connsiteX2-5" fmla="*/ 0 w 2617300"/>
              <a:gd name="connsiteY2-6" fmla="*/ 922059 h 1638195"/>
              <a:gd name="connsiteX3-7" fmla="*/ 0 w 2617300"/>
              <a:gd name="connsiteY3-8" fmla="*/ 372784 h 1638195"/>
              <a:gd name="connsiteX4-9" fmla="*/ 1783506 w 2617300"/>
              <a:gd name="connsiteY4-10" fmla="*/ 52351 h 1638195"/>
              <a:gd name="connsiteX5-11" fmla="*/ 2092147 w 2617300"/>
              <a:gd name="connsiteY5-12" fmla="*/ 114663 h 1638195"/>
              <a:gd name="connsiteX6-13" fmla="*/ 2104532 w 2617300"/>
              <a:gd name="connsiteY6-14" fmla="*/ 121385 h 1638195"/>
              <a:gd name="connsiteX7-15" fmla="*/ 2103306 w 2617300"/>
              <a:gd name="connsiteY7-16" fmla="*/ 124219 h 1638195"/>
              <a:gd name="connsiteX8-17" fmla="*/ 2101528 w 2617300"/>
              <a:gd name="connsiteY8-18" fmla="*/ 128512 h 1638195"/>
              <a:gd name="connsiteX9-19" fmla="*/ 2099813 w 2617300"/>
              <a:gd name="connsiteY9-20" fmla="*/ 132830 h 1638195"/>
              <a:gd name="connsiteX10-21" fmla="*/ 2098162 w 2617300"/>
              <a:gd name="connsiteY10-22" fmla="*/ 137173 h 1638195"/>
              <a:gd name="connsiteX11-23" fmla="*/ 2096587 w 2617300"/>
              <a:gd name="connsiteY11-24" fmla="*/ 141567 h 1638195"/>
              <a:gd name="connsiteX12-25" fmla="*/ 2095076 w 2617300"/>
              <a:gd name="connsiteY12-26" fmla="*/ 145987 h 1638195"/>
              <a:gd name="connsiteX13-27" fmla="*/ 2093628 w 2617300"/>
              <a:gd name="connsiteY13-28" fmla="*/ 150432 h 1638195"/>
              <a:gd name="connsiteX14-29" fmla="*/ 2092244 w 2617300"/>
              <a:gd name="connsiteY14-30" fmla="*/ 154902 h 1638195"/>
              <a:gd name="connsiteX15-31" fmla="*/ 2090936 w 2617300"/>
              <a:gd name="connsiteY15-32" fmla="*/ 159411 h 1638195"/>
              <a:gd name="connsiteX16-33" fmla="*/ 2089704 w 2617300"/>
              <a:gd name="connsiteY16-34" fmla="*/ 163944 h 1638195"/>
              <a:gd name="connsiteX17-35" fmla="*/ 2088536 w 2617300"/>
              <a:gd name="connsiteY17-36" fmla="*/ 168516 h 1638195"/>
              <a:gd name="connsiteX18-37" fmla="*/ 2087431 w 2617300"/>
              <a:gd name="connsiteY18-38" fmla="*/ 173114 h 1638195"/>
              <a:gd name="connsiteX19-39" fmla="*/ 2086415 w 2617300"/>
              <a:gd name="connsiteY19-40" fmla="*/ 177724 h 1638195"/>
              <a:gd name="connsiteX20-41" fmla="*/ 2085450 w 2617300"/>
              <a:gd name="connsiteY20-42" fmla="*/ 182372 h 1638195"/>
              <a:gd name="connsiteX21-43" fmla="*/ 2084573 w 2617300"/>
              <a:gd name="connsiteY21-44" fmla="*/ 187046 h 1638195"/>
              <a:gd name="connsiteX22-45" fmla="*/ 2083760 w 2617300"/>
              <a:gd name="connsiteY22-46" fmla="*/ 191745 h 1638195"/>
              <a:gd name="connsiteX23-47" fmla="*/ 2083024 w 2617300"/>
              <a:gd name="connsiteY23-48" fmla="*/ 196469 h 1638195"/>
              <a:gd name="connsiteX24-49" fmla="*/ 2082363 w 2617300"/>
              <a:gd name="connsiteY24-50" fmla="*/ 201206 h 1638195"/>
              <a:gd name="connsiteX25-51" fmla="*/ 2081779 w 2617300"/>
              <a:gd name="connsiteY25-52" fmla="*/ 205981 h 1638195"/>
              <a:gd name="connsiteX26-53" fmla="*/ 2081271 w 2617300"/>
              <a:gd name="connsiteY26-54" fmla="*/ 210769 h 1638195"/>
              <a:gd name="connsiteX27-55" fmla="*/ 2080839 w 2617300"/>
              <a:gd name="connsiteY27-56" fmla="*/ 215583 h 1638195"/>
              <a:gd name="connsiteX28-57" fmla="*/ 2080484 w 2617300"/>
              <a:gd name="connsiteY28-58" fmla="*/ 220409 h 1638195"/>
              <a:gd name="connsiteX29-59" fmla="*/ 2080204 w 2617300"/>
              <a:gd name="connsiteY29-60" fmla="*/ 225260 h 1638195"/>
              <a:gd name="connsiteX30-61" fmla="*/ 2080001 w 2617300"/>
              <a:gd name="connsiteY30-62" fmla="*/ 230137 h 1638195"/>
              <a:gd name="connsiteX31-63" fmla="*/ 2079887 w 2617300"/>
              <a:gd name="connsiteY31-64" fmla="*/ 235026 h 1638195"/>
              <a:gd name="connsiteX32-65" fmla="*/ 2079836 w 2617300"/>
              <a:gd name="connsiteY32-66" fmla="*/ 240157 h 1638195"/>
              <a:gd name="connsiteX33-67" fmla="*/ 2079836 w 2617300"/>
              <a:gd name="connsiteY33-68" fmla="*/ 276955 h 1638195"/>
              <a:gd name="connsiteX34-69" fmla="*/ 2034080 w 2617300"/>
              <a:gd name="connsiteY34-70" fmla="*/ 252120 h 1638195"/>
              <a:gd name="connsiteX35-71" fmla="*/ 1783506 w 2617300"/>
              <a:gd name="connsiteY35-72" fmla="*/ 201531 h 1638195"/>
              <a:gd name="connsiteX36-73" fmla="*/ 1139764 w 2617300"/>
              <a:gd name="connsiteY36-74" fmla="*/ 845273 h 1638195"/>
              <a:gd name="connsiteX37-75" fmla="*/ 1783506 w 2617300"/>
              <a:gd name="connsiteY37-76" fmla="*/ 1489015 h 1638195"/>
              <a:gd name="connsiteX38-77" fmla="*/ 2427248 w 2617300"/>
              <a:gd name="connsiteY38-78" fmla="*/ 845273 h 1638195"/>
              <a:gd name="connsiteX39-79" fmla="*/ 2376660 w 2617300"/>
              <a:gd name="connsiteY39-80" fmla="*/ 594700 h 1638195"/>
              <a:gd name="connsiteX40-81" fmla="*/ 2345593 w 2617300"/>
              <a:gd name="connsiteY40-82" fmla="*/ 537464 h 1638195"/>
              <a:gd name="connsiteX41-83" fmla="*/ 2377143 w 2617300"/>
              <a:gd name="connsiteY41-84" fmla="*/ 537464 h 1638195"/>
              <a:gd name="connsiteX42-85" fmla="*/ 2386706 w 2617300"/>
              <a:gd name="connsiteY42-86" fmla="*/ 537312 h 1638195"/>
              <a:gd name="connsiteX43-87" fmla="*/ 2391583 w 2617300"/>
              <a:gd name="connsiteY43-88" fmla="*/ 537121 h 1638195"/>
              <a:gd name="connsiteX44-89" fmla="*/ 2396434 w 2617300"/>
              <a:gd name="connsiteY44-90" fmla="*/ 536855 h 1638195"/>
              <a:gd name="connsiteX45-91" fmla="*/ 2401260 w 2617300"/>
              <a:gd name="connsiteY45-92" fmla="*/ 536499 h 1638195"/>
              <a:gd name="connsiteX46-93" fmla="*/ 2406074 w 2617300"/>
              <a:gd name="connsiteY46-94" fmla="*/ 536080 h 1638195"/>
              <a:gd name="connsiteX47-95" fmla="*/ 2410874 w 2617300"/>
              <a:gd name="connsiteY47-96" fmla="*/ 535572 h 1638195"/>
              <a:gd name="connsiteX48-97" fmla="*/ 2415637 w 2617300"/>
              <a:gd name="connsiteY48-98" fmla="*/ 534988 h 1638195"/>
              <a:gd name="connsiteX49-99" fmla="*/ 2420387 w 2617300"/>
              <a:gd name="connsiteY49-100" fmla="*/ 534340 h 1638195"/>
              <a:gd name="connsiteX50-101" fmla="*/ 2425111 w 2617300"/>
              <a:gd name="connsiteY50-102" fmla="*/ 533616 h 1638195"/>
              <a:gd name="connsiteX51-103" fmla="*/ 2429810 w 2617300"/>
              <a:gd name="connsiteY51-104" fmla="*/ 532816 h 1638195"/>
              <a:gd name="connsiteX52-105" fmla="*/ 2434484 w 2617300"/>
              <a:gd name="connsiteY52-106" fmla="*/ 531940 h 1638195"/>
              <a:gd name="connsiteX53-107" fmla="*/ 2439132 w 2617300"/>
              <a:gd name="connsiteY53-108" fmla="*/ 530987 h 1638195"/>
              <a:gd name="connsiteX54-109" fmla="*/ 2443755 w 2617300"/>
              <a:gd name="connsiteY54-110" fmla="*/ 529971 h 1638195"/>
              <a:gd name="connsiteX55-111" fmla="*/ 2448352 w 2617300"/>
              <a:gd name="connsiteY55-112" fmla="*/ 528879 h 1638195"/>
              <a:gd name="connsiteX56-113" fmla="*/ 2452911 w 2617300"/>
              <a:gd name="connsiteY56-114" fmla="*/ 527723 h 1638195"/>
              <a:gd name="connsiteX57-115" fmla="*/ 2457458 w 2617300"/>
              <a:gd name="connsiteY57-116" fmla="*/ 526491 h 1638195"/>
              <a:gd name="connsiteX58-117" fmla="*/ 2461966 w 2617300"/>
              <a:gd name="connsiteY58-118" fmla="*/ 525183 h 1638195"/>
              <a:gd name="connsiteX59-119" fmla="*/ 2466450 w 2617300"/>
              <a:gd name="connsiteY59-120" fmla="*/ 523812 h 1638195"/>
              <a:gd name="connsiteX60-121" fmla="*/ 2470895 w 2617300"/>
              <a:gd name="connsiteY60-122" fmla="*/ 522377 h 1638195"/>
              <a:gd name="connsiteX61-123" fmla="*/ 2475314 w 2617300"/>
              <a:gd name="connsiteY61-124" fmla="*/ 520865 h 1638195"/>
              <a:gd name="connsiteX62-125" fmla="*/ 2479708 w 2617300"/>
              <a:gd name="connsiteY62-126" fmla="*/ 519290 h 1638195"/>
              <a:gd name="connsiteX63-127" fmla="*/ 2484064 w 2617300"/>
              <a:gd name="connsiteY63-128" fmla="*/ 517652 h 1638195"/>
              <a:gd name="connsiteX64-129" fmla="*/ 2488382 w 2617300"/>
              <a:gd name="connsiteY64-130" fmla="*/ 515950 h 1638195"/>
              <a:gd name="connsiteX65-131" fmla="*/ 2492675 w 2617300"/>
              <a:gd name="connsiteY65-132" fmla="*/ 514172 h 1638195"/>
              <a:gd name="connsiteX66-133" fmla="*/ 2496929 w 2617300"/>
              <a:gd name="connsiteY66-134" fmla="*/ 512344 h 1638195"/>
              <a:gd name="connsiteX67-135" fmla="*/ 2500145 w 2617300"/>
              <a:gd name="connsiteY67-136" fmla="*/ 510891 h 1638195"/>
              <a:gd name="connsiteX68-137" fmla="*/ 2514116 w 2617300"/>
              <a:gd name="connsiteY68-138" fmla="*/ 536632 h 1638195"/>
              <a:gd name="connsiteX69-139" fmla="*/ 2576428 w 2617300"/>
              <a:gd name="connsiteY69-140" fmla="*/ 845273 h 1638195"/>
              <a:gd name="connsiteX70-141" fmla="*/ 1783506 w 2617300"/>
              <a:gd name="connsiteY70-142" fmla="*/ 1638195 h 1638195"/>
              <a:gd name="connsiteX71-143" fmla="*/ 990584 w 2617300"/>
              <a:gd name="connsiteY71-144" fmla="*/ 845273 h 1638195"/>
              <a:gd name="connsiteX72-145" fmla="*/ 1783506 w 2617300"/>
              <a:gd name="connsiteY72-146" fmla="*/ 52351 h 1638195"/>
              <a:gd name="connsiteX73-147" fmla="*/ 2377143 w 2617300"/>
              <a:gd name="connsiteY73-148" fmla="*/ 0 h 1638195"/>
              <a:gd name="connsiteX74-149" fmla="*/ 2380890 w 2617300"/>
              <a:gd name="connsiteY74-150" fmla="*/ 26 h 1638195"/>
              <a:gd name="connsiteX75-151" fmla="*/ 2384852 w 2617300"/>
              <a:gd name="connsiteY75-152" fmla="*/ 127 h 1638195"/>
              <a:gd name="connsiteX76-153" fmla="*/ 2388802 w 2617300"/>
              <a:gd name="connsiteY76-154" fmla="*/ 280 h 1638195"/>
              <a:gd name="connsiteX77-155" fmla="*/ 2392726 w 2617300"/>
              <a:gd name="connsiteY77-156" fmla="*/ 496 h 1638195"/>
              <a:gd name="connsiteX78-157" fmla="*/ 2396638 w 2617300"/>
              <a:gd name="connsiteY78-158" fmla="*/ 775 h 1638195"/>
              <a:gd name="connsiteX79-159" fmla="*/ 2400536 w 2617300"/>
              <a:gd name="connsiteY79-160" fmla="*/ 1131 h 1638195"/>
              <a:gd name="connsiteX80-161" fmla="*/ 2404410 w 2617300"/>
              <a:gd name="connsiteY80-162" fmla="*/ 1524 h 1638195"/>
              <a:gd name="connsiteX81-163" fmla="*/ 2408258 w 2617300"/>
              <a:gd name="connsiteY81-164" fmla="*/ 1994 h 1638195"/>
              <a:gd name="connsiteX82-165" fmla="*/ 2412094 w 2617300"/>
              <a:gd name="connsiteY82-166" fmla="*/ 2528 h 1638195"/>
              <a:gd name="connsiteX83-167" fmla="*/ 2415904 w 2617300"/>
              <a:gd name="connsiteY83-168" fmla="*/ 3112 h 1638195"/>
              <a:gd name="connsiteX84-169" fmla="*/ 2419701 w 2617300"/>
              <a:gd name="connsiteY84-170" fmla="*/ 3759 h 1638195"/>
              <a:gd name="connsiteX85-171" fmla="*/ 2423473 w 2617300"/>
              <a:gd name="connsiteY85-172" fmla="*/ 4458 h 1638195"/>
              <a:gd name="connsiteX86-173" fmla="*/ 2427219 w 2617300"/>
              <a:gd name="connsiteY86-174" fmla="*/ 5220 h 1638195"/>
              <a:gd name="connsiteX87-175" fmla="*/ 2430953 w 2617300"/>
              <a:gd name="connsiteY87-176" fmla="*/ 6045 h 1638195"/>
              <a:gd name="connsiteX88-177" fmla="*/ 2434661 w 2617300"/>
              <a:gd name="connsiteY88-178" fmla="*/ 6922 h 1638195"/>
              <a:gd name="connsiteX89-179" fmla="*/ 2438344 w 2617300"/>
              <a:gd name="connsiteY89-180" fmla="*/ 7862 h 1638195"/>
              <a:gd name="connsiteX90-181" fmla="*/ 2442002 w 2617300"/>
              <a:gd name="connsiteY90-182" fmla="*/ 8852 h 1638195"/>
              <a:gd name="connsiteX91-183" fmla="*/ 2445647 w 2617300"/>
              <a:gd name="connsiteY91-184" fmla="*/ 9906 h 1638195"/>
              <a:gd name="connsiteX92-185" fmla="*/ 2449254 w 2617300"/>
              <a:gd name="connsiteY92-186" fmla="*/ 11011 h 1638195"/>
              <a:gd name="connsiteX93-187" fmla="*/ 2452848 w 2617300"/>
              <a:gd name="connsiteY93-188" fmla="*/ 12167 h 1638195"/>
              <a:gd name="connsiteX94-189" fmla="*/ 2456404 w 2617300"/>
              <a:gd name="connsiteY94-190" fmla="*/ 13386 h 1638195"/>
              <a:gd name="connsiteX95-191" fmla="*/ 2459947 w 2617300"/>
              <a:gd name="connsiteY95-192" fmla="*/ 14656 h 1638195"/>
              <a:gd name="connsiteX96-193" fmla="*/ 2463465 w 2617300"/>
              <a:gd name="connsiteY96-194" fmla="*/ 15977 h 1638195"/>
              <a:gd name="connsiteX97-195" fmla="*/ 2466945 w 2617300"/>
              <a:gd name="connsiteY97-196" fmla="*/ 17348 h 1638195"/>
              <a:gd name="connsiteX98-197" fmla="*/ 2470412 w 2617300"/>
              <a:gd name="connsiteY98-198" fmla="*/ 18771 h 1638195"/>
              <a:gd name="connsiteX99-199" fmla="*/ 2473841 w 2617300"/>
              <a:gd name="connsiteY99-200" fmla="*/ 20257 h 1638195"/>
              <a:gd name="connsiteX100-201" fmla="*/ 2477245 w 2617300"/>
              <a:gd name="connsiteY100-202" fmla="*/ 21793 h 1638195"/>
              <a:gd name="connsiteX101-203" fmla="*/ 2480623 w 2617300"/>
              <a:gd name="connsiteY101-204" fmla="*/ 23368 h 1638195"/>
              <a:gd name="connsiteX102-205" fmla="*/ 2483976 w 2617300"/>
              <a:gd name="connsiteY102-206" fmla="*/ 25006 h 1638195"/>
              <a:gd name="connsiteX103-207" fmla="*/ 2487290 w 2617300"/>
              <a:gd name="connsiteY103-208" fmla="*/ 26696 h 1638195"/>
              <a:gd name="connsiteX104-209" fmla="*/ 2490579 w 2617300"/>
              <a:gd name="connsiteY104-210" fmla="*/ 28423 h 1638195"/>
              <a:gd name="connsiteX105-211" fmla="*/ 2493843 w 2617300"/>
              <a:gd name="connsiteY105-212" fmla="*/ 30213 h 1638195"/>
              <a:gd name="connsiteX106-213" fmla="*/ 2497069 w 2617300"/>
              <a:gd name="connsiteY106-214" fmla="*/ 32042 h 1638195"/>
              <a:gd name="connsiteX107-215" fmla="*/ 2500270 w 2617300"/>
              <a:gd name="connsiteY107-216" fmla="*/ 33922 h 1638195"/>
              <a:gd name="connsiteX108-217" fmla="*/ 2503445 w 2617300"/>
              <a:gd name="connsiteY108-218" fmla="*/ 35852 h 1638195"/>
              <a:gd name="connsiteX109-219" fmla="*/ 2506582 w 2617300"/>
              <a:gd name="connsiteY109-220" fmla="*/ 37821 h 1638195"/>
              <a:gd name="connsiteX110-221" fmla="*/ 2509680 w 2617300"/>
              <a:gd name="connsiteY110-222" fmla="*/ 39853 h 1638195"/>
              <a:gd name="connsiteX111-223" fmla="*/ 2512741 w 2617300"/>
              <a:gd name="connsiteY111-224" fmla="*/ 41923 h 1638195"/>
              <a:gd name="connsiteX112-225" fmla="*/ 2515789 w 2617300"/>
              <a:gd name="connsiteY112-226" fmla="*/ 44031 h 1638195"/>
              <a:gd name="connsiteX113-227" fmla="*/ 2518786 w 2617300"/>
              <a:gd name="connsiteY113-228" fmla="*/ 46190 h 1638195"/>
              <a:gd name="connsiteX114-229" fmla="*/ 2521745 w 2617300"/>
              <a:gd name="connsiteY114-230" fmla="*/ 48400 h 1638195"/>
              <a:gd name="connsiteX115-231" fmla="*/ 2524679 w 2617300"/>
              <a:gd name="connsiteY115-232" fmla="*/ 50648 h 1638195"/>
              <a:gd name="connsiteX116-233" fmla="*/ 2527575 w 2617300"/>
              <a:gd name="connsiteY116-234" fmla="*/ 52947 h 1638195"/>
              <a:gd name="connsiteX117-235" fmla="*/ 2530432 w 2617300"/>
              <a:gd name="connsiteY117-236" fmla="*/ 55283 h 1638195"/>
              <a:gd name="connsiteX118-237" fmla="*/ 2533264 w 2617300"/>
              <a:gd name="connsiteY118-238" fmla="*/ 57658 h 1638195"/>
              <a:gd name="connsiteX119-239" fmla="*/ 2536045 w 2617300"/>
              <a:gd name="connsiteY119-240" fmla="*/ 60084 h 1638195"/>
              <a:gd name="connsiteX120-241" fmla="*/ 2538789 w 2617300"/>
              <a:gd name="connsiteY120-242" fmla="*/ 62548 h 1638195"/>
              <a:gd name="connsiteX121-243" fmla="*/ 2541507 w 2617300"/>
              <a:gd name="connsiteY121-244" fmla="*/ 65050 h 1638195"/>
              <a:gd name="connsiteX122-245" fmla="*/ 2544173 w 2617300"/>
              <a:gd name="connsiteY122-246" fmla="*/ 67602 h 1638195"/>
              <a:gd name="connsiteX123-247" fmla="*/ 2546802 w 2617300"/>
              <a:gd name="connsiteY123-248" fmla="*/ 70193 h 1638195"/>
              <a:gd name="connsiteX124-249" fmla="*/ 2549393 w 2617300"/>
              <a:gd name="connsiteY124-250" fmla="*/ 72809 h 1638195"/>
              <a:gd name="connsiteX125-251" fmla="*/ 2551946 w 2617300"/>
              <a:gd name="connsiteY125-252" fmla="*/ 75476 h 1638195"/>
              <a:gd name="connsiteX126-253" fmla="*/ 2554460 w 2617300"/>
              <a:gd name="connsiteY126-254" fmla="*/ 78181 h 1638195"/>
              <a:gd name="connsiteX127-255" fmla="*/ 2556937 w 2617300"/>
              <a:gd name="connsiteY127-256" fmla="*/ 80925 h 1638195"/>
              <a:gd name="connsiteX128-257" fmla="*/ 2559363 w 2617300"/>
              <a:gd name="connsiteY128-258" fmla="*/ 83706 h 1638195"/>
              <a:gd name="connsiteX129-259" fmla="*/ 2561738 w 2617300"/>
              <a:gd name="connsiteY129-260" fmla="*/ 86525 h 1638195"/>
              <a:gd name="connsiteX130-261" fmla="*/ 2564087 w 2617300"/>
              <a:gd name="connsiteY130-262" fmla="*/ 89383 h 1638195"/>
              <a:gd name="connsiteX131-263" fmla="*/ 2566386 w 2617300"/>
              <a:gd name="connsiteY131-264" fmla="*/ 92278 h 1638195"/>
              <a:gd name="connsiteX132-265" fmla="*/ 2568646 w 2617300"/>
              <a:gd name="connsiteY132-266" fmla="*/ 95199 h 1638195"/>
              <a:gd name="connsiteX133-267" fmla="*/ 2570856 w 2617300"/>
              <a:gd name="connsiteY133-268" fmla="*/ 98171 h 1638195"/>
              <a:gd name="connsiteX134-269" fmla="*/ 2573015 w 2617300"/>
              <a:gd name="connsiteY134-270" fmla="*/ 101168 h 1638195"/>
              <a:gd name="connsiteX135-271" fmla="*/ 2575136 w 2617300"/>
              <a:gd name="connsiteY135-272" fmla="*/ 104191 h 1638195"/>
              <a:gd name="connsiteX136-273" fmla="*/ 2577206 w 2617300"/>
              <a:gd name="connsiteY136-274" fmla="*/ 107264 h 1638195"/>
              <a:gd name="connsiteX137-275" fmla="*/ 2579238 w 2617300"/>
              <a:gd name="connsiteY137-276" fmla="*/ 110363 h 1638195"/>
              <a:gd name="connsiteX138-277" fmla="*/ 2581219 w 2617300"/>
              <a:gd name="connsiteY138-278" fmla="*/ 113487 h 1638195"/>
              <a:gd name="connsiteX139-279" fmla="*/ 2583150 w 2617300"/>
              <a:gd name="connsiteY139-280" fmla="*/ 116650 h 1638195"/>
              <a:gd name="connsiteX140-281" fmla="*/ 2585042 w 2617300"/>
              <a:gd name="connsiteY140-282" fmla="*/ 119850 h 1638195"/>
              <a:gd name="connsiteX141-283" fmla="*/ 2586884 w 2617300"/>
              <a:gd name="connsiteY141-284" fmla="*/ 123076 h 1638195"/>
              <a:gd name="connsiteX142-285" fmla="*/ 2588674 w 2617300"/>
              <a:gd name="connsiteY142-286" fmla="*/ 126327 h 1638195"/>
              <a:gd name="connsiteX143-287" fmla="*/ 2590414 w 2617300"/>
              <a:gd name="connsiteY143-288" fmla="*/ 129616 h 1638195"/>
              <a:gd name="connsiteX144-289" fmla="*/ 2592103 w 2617300"/>
              <a:gd name="connsiteY144-290" fmla="*/ 132931 h 1638195"/>
              <a:gd name="connsiteX145-291" fmla="*/ 2593742 w 2617300"/>
              <a:gd name="connsiteY145-292" fmla="*/ 136271 h 1638195"/>
              <a:gd name="connsiteX146-293" fmla="*/ 2595329 w 2617300"/>
              <a:gd name="connsiteY146-294" fmla="*/ 139649 h 1638195"/>
              <a:gd name="connsiteX147-295" fmla="*/ 2596866 w 2617300"/>
              <a:gd name="connsiteY147-296" fmla="*/ 143053 h 1638195"/>
              <a:gd name="connsiteX148-297" fmla="*/ 2598352 w 2617300"/>
              <a:gd name="connsiteY148-298" fmla="*/ 146482 h 1638195"/>
              <a:gd name="connsiteX149-299" fmla="*/ 2599787 w 2617300"/>
              <a:gd name="connsiteY149-300" fmla="*/ 149936 h 1638195"/>
              <a:gd name="connsiteX150-301" fmla="*/ 2601171 w 2617300"/>
              <a:gd name="connsiteY150-302" fmla="*/ 153429 h 1638195"/>
              <a:gd name="connsiteX151-303" fmla="*/ 2602492 w 2617300"/>
              <a:gd name="connsiteY151-304" fmla="*/ 156934 h 1638195"/>
              <a:gd name="connsiteX152-305" fmla="*/ 2603775 w 2617300"/>
              <a:gd name="connsiteY152-306" fmla="*/ 160465 h 1638195"/>
              <a:gd name="connsiteX153-307" fmla="*/ 2604994 w 2617300"/>
              <a:gd name="connsiteY153-308" fmla="*/ 164033 h 1638195"/>
              <a:gd name="connsiteX154-309" fmla="*/ 2606162 w 2617300"/>
              <a:gd name="connsiteY154-310" fmla="*/ 167615 h 1638195"/>
              <a:gd name="connsiteX155-311" fmla="*/ 2607267 w 2617300"/>
              <a:gd name="connsiteY155-312" fmla="*/ 171222 h 1638195"/>
              <a:gd name="connsiteX156-313" fmla="*/ 2608321 w 2617300"/>
              <a:gd name="connsiteY156-314" fmla="*/ 174866 h 1638195"/>
              <a:gd name="connsiteX157-315" fmla="*/ 2609325 w 2617300"/>
              <a:gd name="connsiteY157-316" fmla="*/ 178524 h 1638195"/>
              <a:gd name="connsiteX158-317" fmla="*/ 2610264 w 2617300"/>
              <a:gd name="connsiteY158-318" fmla="*/ 182207 h 1638195"/>
              <a:gd name="connsiteX159-319" fmla="*/ 2611153 w 2617300"/>
              <a:gd name="connsiteY159-320" fmla="*/ 185903 h 1638195"/>
              <a:gd name="connsiteX160-321" fmla="*/ 2611979 w 2617300"/>
              <a:gd name="connsiteY160-322" fmla="*/ 189637 h 1638195"/>
              <a:gd name="connsiteX161-323" fmla="*/ 2612754 w 2617300"/>
              <a:gd name="connsiteY161-324" fmla="*/ 193383 h 1638195"/>
              <a:gd name="connsiteX162-325" fmla="*/ 2613465 w 2617300"/>
              <a:gd name="connsiteY162-326" fmla="*/ 197155 h 1638195"/>
              <a:gd name="connsiteX163-327" fmla="*/ 2614125 w 2617300"/>
              <a:gd name="connsiteY163-328" fmla="*/ 200940 h 1638195"/>
              <a:gd name="connsiteX164-329" fmla="*/ 2614709 w 2617300"/>
              <a:gd name="connsiteY164-330" fmla="*/ 204750 h 1638195"/>
              <a:gd name="connsiteX165-331" fmla="*/ 2615243 w 2617300"/>
              <a:gd name="connsiteY165-332" fmla="*/ 208585 h 1638195"/>
              <a:gd name="connsiteX166-333" fmla="*/ 2615725 w 2617300"/>
              <a:gd name="connsiteY166-334" fmla="*/ 212433 h 1638195"/>
              <a:gd name="connsiteX167-335" fmla="*/ 2616132 w 2617300"/>
              <a:gd name="connsiteY167-336" fmla="*/ 216307 h 1638195"/>
              <a:gd name="connsiteX168-337" fmla="*/ 2616487 w 2617300"/>
              <a:gd name="connsiteY168-338" fmla="*/ 220206 h 1638195"/>
              <a:gd name="connsiteX169-339" fmla="*/ 2616779 w 2617300"/>
              <a:gd name="connsiteY169-340" fmla="*/ 224104 h 1638195"/>
              <a:gd name="connsiteX170-341" fmla="*/ 2617008 w 2617300"/>
              <a:gd name="connsiteY170-342" fmla="*/ 228041 h 1638195"/>
              <a:gd name="connsiteX171-343" fmla="*/ 2617160 w 2617300"/>
              <a:gd name="connsiteY171-344" fmla="*/ 231978 h 1638195"/>
              <a:gd name="connsiteX172-345" fmla="*/ 2617300 w 2617300"/>
              <a:gd name="connsiteY172-346" fmla="*/ 240157 h 1638195"/>
              <a:gd name="connsiteX173-347" fmla="*/ 2617275 w 2617300"/>
              <a:gd name="connsiteY173-348" fmla="*/ 243904 h 1638195"/>
              <a:gd name="connsiteX174-349" fmla="*/ 2617186 w 2617300"/>
              <a:gd name="connsiteY174-350" fmla="*/ 247879 h 1638195"/>
              <a:gd name="connsiteX175-351" fmla="*/ 2617021 w 2617300"/>
              <a:gd name="connsiteY175-352" fmla="*/ 251816 h 1638195"/>
              <a:gd name="connsiteX176-353" fmla="*/ 2616805 w 2617300"/>
              <a:gd name="connsiteY176-354" fmla="*/ 255753 h 1638195"/>
              <a:gd name="connsiteX177-355" fmla="*/ 2616525 w 2617300"/>
              <a:gd name="connsiteY177-356" fmla="*/ 259652 h 1638195"/>
              <a:gd name="connsiteX178-357" fmla="*/ 2616182 w 2617300"/>
              <a:gd name="connsiteY178-358" fmla="*/ 263551 h 1638195"/>
              <a:gd name="connsiteX179-359" fmla="*/ 2615776 w 2617300"/>
              <a:gd name="connsiteY179-360" fmla="*/ 267424 h 1638195"/>
              <a:gd name="connsiteX180-361" fmla="*/ 2615306 w 2617300"/>
              <a:gd name="connsiteY180-362" fmla="*/ 271272 h 1638195"/>
              <a:gd name="connsiteX181-363" fmla="*/ 2614785 w 2617300"/>
              <a:gd name="connsiteY181-364" fmla="*/ 275108 h 1638195"/>
              <a:gd name="connsiteX182-365" fmla="*/ 2614189 w 2617300"/>
              <a:gd name="connsiteY182-366" fmla="*/ 278918 h 1638195"/>
              <a:gd name="connsiteX183-367" fmla="*/ 2613554 w 2617300"/>
              <a:gd name="connsiteY183-368" fmla="*/ 282715 h 1638195"/>
              <a:gd name="connsiteX184-369" fmla="*/ 2612842 w 2617300"/>
              <a:gd name="connsiteY184-370" fmla="*/ 286487 h 1638195"/>
              <a:gd name="connsiteX185-371" fmla="*/ 2612080 w 2617300"/>
              <a:gd name="connsiteY185-372" fmla="*/ 290233 h 1638195"/>
              <a:gd name="connsiteX186-373" fmla="*/ 2611255 w 2617300"/>
              <a:gd name="connsiteY186-374" fmla="*/ 293967 h 1638195"/>
              <a:gd name="connsiteX187-375" fmla="*/ 2610379 w 2617300"/>
              <a:gd name="connsiteY187-376" fmla="*/ 297675 h 1638195"/>
              <a:gd name="connsiteX188-377" fmla="*/ 2609439 w 2617300"/>
              <a:gd name="connsiteY188-378" fmla="*/ 301359 h 1638195"/>
              <a:gd name="connsiteX189-379" fmla="*/ 2608448 w 2617300"/>
              <a:gd name="connsiteY189-380" fmla="*/ 305016 h 1638195"/>
              <a:gd name="connsiteX190-381" fmla="*/ 2607394 w 2617300"/>
              <a:gd name="connsiteY190-382" fmla="*/ 308661 h 1638195"/>
              <a:gd name="connsiteX191-383" fmla="*/ 2606289 w 2617300"/>
              <a:gd name="connsiteY191-384" fmla="*/ 312268 h 1638195"/>
              <a:gd name="connsiteX192-385" fmla="*/ 2605133 w 2617300"/>
              <a:gd name="connsiteY192-386" fmla="*/ 315862 h 1638195"/>
              <a:gd name="connsiteX193-387" fmla="*/ 2603927 w 2617300"/>
              <a:gd name="connsiteY193-388" fmla="*/ 319418 h 1638195"/>
              <a:gd name="connsiteX194-389" fmla="*/ 2602657 w 2617300"/>
              <a:gd name="connsiteY194-390" fmla="*/ 322961 h 1638195"/>
              <a:gd name="connsiteX195-391" fmla="*/ 2601336 w 2617300"/>
              <a:gd name="connsiteY195-392" fmla="*/ 326479 h 1638195"/>
              <a:gd name="connsiteX196-393" fmla="*/ 2599952 w 2617300"/>
              <a:gd name="connsiteY196-394" fmla="*/ 329959 h 1638195"/>
              <a:gd name="connsiteX197-395" fmla="*/ 2598529 w 2617300"/>
              <a:gd name="connsiteY197-396" fmla="*/ 333426 h 1638195"/>
              <a:gd name="connsiteX198-397" fmla="*/ 2597044 w 2617300"/>
              <a:gd name="connsiteY198-398" fmla="*/ 336855 h 1638195"/>
              <a:gd name="connsiteX199-399" fmla="*/ 2595520 w 2617300"/>
              <a:gd name="connsiteY199-400" fmla="*/ 340271 h 1638195"/>
              <a:gd name="connsiteX200-401" fmla="*/ 2593932 w 2617300"/>
              <a:gd name="connsiteY200-402" fmla="*/ 343637 h 1638195"/>
              <a:gd name="connsiteX201-403" fmla="*/ 2592294 w 2617300"/>
              <a:gd name="connsiteY201-404" fmla="*/ 346990 h 1638195"/>
              <a:gd name="connsiteX202-405" fmla="*/ 2590617 w 2617300"/>
              <a:gd name="connsiteY202-406" fmla="*/ 350304 h 1638195"/>
              <a:gd name="connsiteX203-407" fmla="*/ 2588877 w 2617300"/>
              <a:gd name="connsiteY203-408" fmla="*/ 353606 h 1638195"/>
              <a:gd name="connsiteX204-409" fmla="*/ 2587100 w 2617300"/>
              <a:gd name="connsiteY204-410" fmla="*/ 356857 h 1638195"/>
              <a:gd name="connsiteX205-411" fmla="*/ 2585271 w 2617300"/>
              <a:gd name="connsiteY205-412" fmla="*/ 360096 h 1638195"/>
              <a:gd name="connsiteX206-413" fmla="*/ 2583378 w 2617300"/>
              <a:gd name="connsiteY206-414" fmla="*/ 363296 h 1638195"/>
              <a:gd name="connsiteX207-415" fmla="*/ 2581461 w 2617300"/>
              <a:gd name="connsiteY207-416" fmla="*/ 366459 h 1638195"/>
              <a:gd name="connsiteX208-417" fmla="*/ 2579479 w 2617300"/>
              <a:gd name="connsiteY208-418" fmla="*/ 369596 h 1638195"/>
              <a:gd name="connsiteX209-419" fmla="*/ 2577460 w 2617300"/>
              <a:gd name="connsiteY209-420" fmla="*/ 372694 h 1638195"/>
              <a:gd name="connsiteX210-421" fmla="*/ 2575390 w 2617300"/>
              <a:gd name="connsiteY210-422" fmla="*/ 375768 h 1638195"/>
              <a:gd name="connsiteX211-423" fmla="*/ 2573269 w 2617300"/>
              <a:gd name="connsiteY211-424" fmla="*/ 378803 h 1638195"/>
              <a:gd name="connsiteX212-425" fmla="*/ 2571110 w 2617300"/>
              <a:gd name="connsiteY212-426" fmla="*/ 381800 h 1638195"/>
              <a:gd name="connsiteX213-427" fmla="*/ 2568900 w 2617300"/>
              <a:gd name="connsiteY213-428" fmla="*/ 384772 h 1638195"/>
              <a:gd name="connsiteX214-429" fmla="*/ 2566652 w 2617300"/>
              <a:gd name="connsiteY214-430" fmla="*/ 387693 h 1638195"/>
              <a:gd name="connsiteX215-431" fmla="*/ 2564367 w 2617300"/>
              <a:gd name="connsiteY215-432" fmla="*/ 390589 h 1638195"/>
              <a:gd name="connsiteX216-433" fmla="*/ 2562017 w 2617300"/>
              <a:gd name="connsiteY216-434" fmla="*/ 393459 h 1638195"/>
              <a:gd name="connsiteX217-435" fmla="*/ 2559642 w 2617300"/>
              <a:gd name="connsiteY217-436" fmla="*/ 396278 h 1638195"/>
              <a:gd name="connsiteX218-437" fmla="*/ 2557216 w 2617300"/>
              <a:gd name="connsiteY218-438" fmla="*/ 399060 h 1638195"/>
              <a:gd name="connsiteX219-439" fmla="*/ 2554753 w 2617300"/>
              <a:gd name="connsiteY219-440" fmla="*/ 401815 h 1638195"/>
              <a:gd name="connsiteX220-441" fmla="*/ 2552251 w 2617300"/>
              <a:gd name="connsiteY220-442" fmla="*/ 404521 h 1638195"/>
              <a:gd name="connsiteX221-443" fmla="*/ 2549698 w 2617300"/>
              <a:gd name="connsiteY221-444" fmla="*/ 407188 h 1638195"/>
              <a:gd name="connsiteX222-445" fmla="*/ 2547120 w 2617300"/>
              <a:gd name="connsiteY222-446" fmla="*/ 409829 h 1638195"/>
              <a:gd name="connsiteX223-447" fmla="*/ 2544491 w 2617300"/>
              <a:gd name="connsiteY223-448" fmla="*/ 412420 h 1638195"/>
              <a:gd name="connsiteX224-449" fmla="*/ 2541824 w 2617300"/>
              <a:gd name="connsiteY224-450" fmla="*/ 414973 h 1638195"/>
              <a:gd name="connsiteX225-451" fmla="*/ 2539119 w 2617300"/>
              <a:gd name="connsiteY225-452" fmla="*/ 417475 h 1638195"/>
              <a:gd name="connsiteX226-453" fmla="*/ 2536376 w 2617300"/>
              <a:gd name="connsiteY226-454" fmla="*/ 419951 h 1638195"/>
              <a:gd name="connsiteX227-455" fmla="*/ 2533594 w 2617300"/>
              <a:gd name="connsiteY227-456" fmla="*/ 422377 h 1638195"/>
              <a:gd name="connsiteX228-457" fmla="*/ 2530775 w 2617300"/>
              <a:gd name="connsiteY228-458" fmla="*/ 424764 h 1638195"/>
              <a:gd name="connsiteX229-459" fmla="*/ 2527917 w 2617300"/>
              <a:gd name="connsiteY229-460" fmla="*/ 427101 h 1638195"/>
              <a:gd name="connsiteX230-461" fmla="*/ 2525022 w 2617300"/>
              <a:gd name="connsiteY230-462" fmla="*/ 429400 h 1638195"/>
              <a:gd name="connsiteX231-463" fmla="*/ 2522101 w 2617300"/>
              <a:gd name="connsiteY231-464" fmla="*/ 431660 h 1638195"/>
              <a:gd name="connsiteX232-465" fmla="*/ 2519142 w 2617300"/>
              <a:gd name="connsiteY232-466" fmla="*/ 433870 h 1638195"/>
              <a:gd name="connsiteX233-467" fmla="*/ 2516145 w 2617300"/>
              <a:gd name="connsiteY233-468" fmla="*/ 436029 h 1638195"/>
              <a:gd name="connsiteX234-469" fmla="*/ 2513109 w 2617300"/>
              <a:gd name="connsiteY234-470" fmla="*/ 438150 h 1638195"/>
              <a:gd name="connsiteX235-471" fmla="*/ 2510049 w 2617300"/>
              <a:gd name="connsiteY235-472" fmla="*/ 440233 h 1638195"/>
              <a:gd name="connsiteX236-473" fmla="*/ 2506950 w 2617300"/>
              <a:gd name="connsiteY236-474" fmla="*/ 442252 h 1638195"/>
              <a:gd name="connsiteX237-475" fmla="*/ 2503813 w 2617300"/>
              <a:gd name="connsiteY237-476" fmla="*/ 444234 h 1638195"/>
              <a:gd name="connsiteX238-477" fmla="*/ 2500651 w 2617300"/>
              <a:gd name="connsiteY238-478" fmla="*/ 446177 h 1638195"/>
              <a:gd name="connsiteX239-479" fmla="*/ 2497463 w 2617300"/>
              <a:gd name="connsiteY239-480" fmla="*/ 448056 h 1638195"/>
              <a:gd name="connsiteX240-481" fmla="*/ 2494237 w 2617300"/>
              <a:gd name="connsiteY240-482" fmla="*/ 449898 h 1638195"/>
              <a:gd name="connsiteX241-483" fmla="*/ 2490973 w 2617300"/>
              <a:gd name="connsiteY241-484" fmla="*/ 451688 h 1638195"/>
              <a:gd name="connsiteX242-485" fmla="*/ 2487684 w 2617300"/>
              <a:gd name="connsiteY242-486" fmla="*/ 453428 h 1638195"/>
              <a:gd name="connsiteX243-487" fmla="*/ 2484369 w 2617300"/>
              <a:gd name="connsiteY243-488" fmla="*/ 455117 h 1638195"/>
              <a:gd name="connsiteX244-489" fmla="*/ 2481029 w 2617300"/>
              <a:gd name="connsiteY244-490" fmla="*/ 456756 h 1638195"/>
              <a:gd name="connsiteX245-491" fmla="*/ 2477651 w 2617300"/>
              <a:gd name="connsiteY245-492" fmla="*/ 458343 h 1638195"/>
              <a:gd name="connsiteX246-493" fmla="*/ 2474247 w 2617300"/>
              <a:gd name="connsiteY246-494" fmla="*/ 459880 h 1638195"/>
              <a:gd name="connsiteX247-495" fmla="*/ 2472798 w 2617300"/>
              <a:gd name="connsiteY247-496" fmla="*/ 460508 h 1638195"/>
              <a:gd name="connsiteX248-497" fmla="*/ 2470818 w 2617300"/>
              <a:gd name="connsiteY248-498" fmla="*/ 461366 h 1638195"/>
              <a:gd name="connsiteX249-499" fmla="*/ 2467364 w 2617300"/>
              <a:gd name="connsiteY249-500" fmla="*/ 462801 h 1638195"/>
              <a:gd name="connsiteX250-501" fmla="*/ 2463884 w 2617300"/>
              <a:gd name="connsiteY250-502" fmla="*/ 464185 h 1638195"/>
              <a:gd name="connsiteX251-503" fmla="*/ 2460366 w 2617300"/>
              <a:gd name="connsiteY251-504" fmla="*/ 465519 h 1638195"/>
              <a:gd name="connsiteX252-505" fmla="*/ 2456836 w 2617300"/>
              <a:gd name="connsiteY252-506" fmla="*/ 466789 h 1638195"/>
              <a:gd name="connsiteX253-507" fmla="*/ 2453280 w 2617300"/>
              <a:gd name="connsiteY253-508" fmla="*/ 468008 h 1638195"/>
              <a:gd name="connsiteX254-509" fmla="*/ 2449685 w 2617300"/>
              <a:gd name="connsiteY254-510" fmla="*/ 469176 h 1638195"/>
              <a:gd name="connsiteX255-511" fmla="*/ 2446079 w 2617300"/>
              <a:gd name="connsiteY255-512" fmla="*/ 470281 h 1638195"/>
              <a:gd name="connsiteX256-513" fmla="*/ 2442447 w 2617300"/>
              <a:gd name="connsiteY256-514" fmla="*/ 471348 h 1638195"/>
              <a:gd name="connsiteX257-515" fmla="*/ 2438789 w 2617300"/>
              <a:gd name="connsiteY257-516" fmla="*/ 472339 h 1638195"/>
              <a:gd name="connsiteX258-517" fmla="*/ 2435106 w 2617300"/>
              <a:gd name="connsiteY258-518" fmla="*/ 473291 h 1638195"/>
              <a:gd name="connsiteX259-519" fmla="*/ 2431398 w 2617300"/>
              <a:gd name="connsiteY259-520" fmla="*/ 474167 h 1638195"/>
              <a:gd name="connsiteX260-521" fmla="*/ 2427664 w 2617300"/>
              <a:gd name="connsiteY260-522" fmla="*/ 475006 h 1638195"/>
              <a:gd name="connsiteX261-523" fmla="*/ 2423917 w 2617300"/>
              <a:gd name="connsiteY261-524" fmla="*/ 475768 h 1638195"/>
              <a:gd name="connsiteX262-525" fmla="*/ 2420158 w 2617300"/>
              <a:gd name="connsiteY262-526" fmla="*/ 476479 h 1638195"/>
              <a:gd name="connsiteX263-527" fmla="*/ 2416361 w 2617300"/>
              <a:gd name="connsiteY263-528" fmla="*/ 477139 h 1638195"/>
              <a:gd name="connsiteX264-529" fmla="*/ 2412551 w 2617300"/>
              <a:gd name="connsiteY264-530" fmla="*/ 477736 h 1638195"/>
              <a:gd name="connsiteX265-531" fmla="*/ 2408715 w 2617300"/>
              <a:gd name="connsiteY265-532" fmla="*/ 478269 h 1638195"/>
              <a:gd name="connsiteX266-533" fmla="*/ 2404867 w 2617300"/>
              <a:gd name="connsiteY266-534" fmla="*/ 478739 h 1638195"/>
              <a:gd name="connsiteX267-535" fmla="*/ 2400994 w 2617300"/>
              <a:gd name="connsiteY267-536" fmla="*/ 479146 h 1638195"/>
              <a:gd name="connsiteX268-537" fmla="*/ 2397107 w 2617300"/>
              <a:gd name="connsiteY268-538" fmla="*/ 479501 h 1638195"/>
              <a:gd name="connsiteX269-539" fmla="*/ 2393196 w 2617300"/>
              <a:gd name="connsiteY269-540" fmla="*/ 479794 h 1638195"/>
              <a:gd name="connsiteX270-541" fmla="*/ 2389259 w 2617300"/>
              <a:gd name="connsiteY270-542" fmla="*/ 480022 h 1638195"/>
              <a:gd name="connsiteX271-543" fmla="*/ 2385322 w 2617300"/>
              <a:gd name="connsiteY271-544" fmla="*/ 480187 h 1638195"/>
              <a:gd name="connsiteX272-545" fmla="*/ 2377143 w 2617300"/>
              <a:gd name="connsiteY272-546" fmla="*/ 480314 h 1638195"/>
              <a:gd name="connsiteX273-547" fmla="*/ 2313151 w 2617300"/>
              <a:gd name="connsiteY273-548" fmla="*/ 480314 h 1638195"/>
              <a:gd name="connsiteX274-549" fmla="*/ 2136986 w 2617300"/>
              <a:gd name="connsiteY274-550" fmla="*/ 480314 h 1638195"/>
              <a:gd name="connsiteX275-551" fmla="*/ 2136986 w 2617300"/>
              <a:gd name="connsiteY275-552" fmla="*/ 307975 h 1638195"/>
              <a:gd name="connsiteX276-553" fmla="*/ 2136986 w 2617300"/>
              <a:gd name="connsiteY276-554" fmla="*/ 240157 h 1638195"/>
              <a:gd name="connsiteX277-555" fmla="*/ 2137011 w 2617300"/>
              <a:gd name="connsiteY277-556" fmla="*/ 236411 h 1638195"/>
              <a:gd name="connsiteX278-557" fmla="*/ 2137113 w 2617300"/>
              <a:gd name="connsiteY278-558" fmla="*/ 232448 h 1638195"/>
              <a:gd name="connsiteX279-559" fmla="*/ 2137266 w 2617300"/>
              <a:gd name="connsiteY279-560" fmla="*/ 228499 h 1638195"/>
              <a:gd name="connsiteX280-561" fmla="*/ 2137481 w 2617300"/>
              <a:gd name="connsiteY280-562" fmla="*/ 224574 h 1638195"/>
              <a:gd name="connsiteX281-563" fmla="*/ 2137761 w 2617300"/>
              <a:gd name="connsiteY281-564" fmla="*/ 220663 h 1638195"/>
              <a:gd name="connsiteX282-565" fmla="*/ 2138104 w 2617300"/>
              <a:gd name="connsiteY282-566" fmla="*/ 216764 h 1638195"/>
              <a:gd name="connsiteX283-567" fmla="*/ 2138510 w 2617300"/>
              <a:gd name="connsiteY283-568" fmla="*/ 212903 h 1638195"/>
              <a:gd name="connsiteX284-569" fmla="*/ 2138980 w 2617300"/>
              <a:gd name="connsiteY284-570" fmla="*/ 209042 h 1638195"/>
              <a:gd name="connsiteX285-571" fmla="*/ 2139501 w 2617300"/>
              <a:gd name="connsiteY285-572" fmla="*/ 205207 h 1638195"/>
              <a:gd name="connsiteX286-573" fmla="*/ 2140098 w 2617300"/>
              <a:gd name="connsiteY286-574" fmla="*/ 201397 h 1638195"/>
              <a:gd name="connsiteX287-575" fmla="*/ 2140745 w 2617300"/>
              <a:gd name="connsiteY287-576" fmla="*/ 197600 h 1638195"/>
              <a:gd name="connsiteX288-577" fmla="*/ 2141444 w 2617300"/>
              <a:gd name="connsiteY288-578" fmla="*/ 193828 h 1638195"/>
              <a:gd name="connsiteX289-579" fmla="*/ 2142206 w 2617300"/>
              <a:gd name="connsiteY289-580" fmla="*/ 190081 h 1638195"/>
              <a:gd name="connsiteX290-581" fmla="*/ 2143031 w 2617300"/>
              <a:gd name="connsiteY290-582" fmla="*/ 186347 h 1638195"/>
              <a:gd name="connsiteX291-583" fmla="*/ 2143908 w 2617300"/>
              <a:gd name="connsiteY291-584" fmla="*/ 182652 h 1638195"/>
              <a:gd name="connsiteX292-585" fmla="*/ 2144847 w 2617300"/>
              <a:gd name="connsiteY292-586" fmla="*/ 178956 h 1638195"/>
              <a:gd name="connsiteX293-587" fmla="*/ 2145838 w 2617300"/>
              <a:gd name="connsiteY293-588" fmla="*/ 175298 h 1638195"/>
              <a:gd name="connsiteX294-589" fmla="*/ 2146892 w 2617300"/>
              <a:gd name="connsiteY294-590" fmla="*/ 171666 h 1638195"/>
              <a:gd name="connsiteX295-591" fmla="*/ 2147997 w 2617300"/>
              <a:gd name="connsiteY295-592" fmla="*/ 168047 h 1638195"/>
              <a:gd name="connsiteX296-593" fmla="*/ 2149153 w 2617300"/>
              <a:gd name="connsiteY296-594" fmla="*/ 164453 h 1638195"/>
              <a:gd name="connsiteX297-595" fmla="*/ 2150372 w 2617300"/>
              <a:gd name="connsiteY297-596" fmla="*/ 160897 h 1638195"/>
              <a:gd name="connsiteX298-597" fmla="*/ 2151629 w 2617300"/>
              <a:gd name="connsiteY298-598" fmla="*/ 157353 h 1638195"/>
              <a:gd name="connsiteX299-599" fmla="*/ 2152963 w 2617300"/>
              <a:gd name="connsiteY299-600" fmla="*/ 153848 h 1638195"/>
              <a:gd name="connsiteX300-601" fmla="*/ 2154334 w 2617300"/>
              <a:gd name="connsiteY300-602" fmla="*/ 150356 h 1638195"/>
              <a:gd name="connsiteX301-603" fmla="*/ 2155757 w 2617300"/>
              <a:gd name="connsiteY301-604" fmla="*/ 146888 h 1638195"/>
              <a:gd name="connsiteX302-605" fmla="*/ 2157243 w 2617300"/>
              <a:gd name="connsiteY302-606" fmla="*/ 143459 h 1638195"/>
              <a:gd name="connsiteX303-607" fmla="*/ 2158767 w 2617300"/>
              <a:gd name="connsiteY303-608" fmla="*/ 140056 h 1638195"/>
              <a:gd name="connsiteX304-609" fmla="*/ 2160354 w 2617300"/>
              <a:gd name="connsiteY304-610" fmla="*/ 136678 h 1638195"/>
              <a:gd name="connsiteX305-611" fmla="*/ 2161992 w 2617300"/>
              <a:gd name="connsiteY305-612" fmla="*/ 133325 h 1638195"/>
              <a:gd name="connsiteX306-613" fmla="*/ 2163669 w 2617300"/>
              <a:gd name="connsiteY306-614" fmla="*/ 130010 h 1638195"/>
              <a:gd name="connsiteX307-615" fmla="*/ 2165409 w 2617300"/>
              <a:gd name="connsiteY307-616" fmla="*/ 126721 h 1638195"/>
              <a:gd name="connsiteX308-617" fmla="*/ 2167187 w 2617300"/>
              <a:gd name="connsiteY308-618" fmla="*/ 123457 h 1638195"/>
              <a:gd name="connsiteX309-619" fmla="*/ 2169028 w 2617300"/>
              <a:gd name="connsiteY309-620" fmla="*/ 120231 h 1638195"/>
              <a:gd name="connsiteX310-621" fmla="*/ 2170908 w 2617300"/>
              <a:gd name="connsiteY310-622" fmla="*/ 117031 h 1638195"/>
              <a:gd name="connsiteX311-623" fmla="*/ 2172838 w 2617300"/>
              <a:gd name="connsiteY311-624" fmla="*/ 113868 h 1638195"/>
              <a:gd name="connsiteX312-625" fmla="*/ 2174807 w 2617300"/>
              <a:gd name="connsiteY312-626" fmla="*/ 110731 h 1638195"/>
              <a:gd name="connsiteX313-627" fmla="*/ 2176826 w 2617300"/>
              <a:gd name="connsiteY313-628" fmla="*/ 107620 h 1638195"/>
              <a:gd name="connsiteX314-629" fmla="*/ 2178896 w 2617300"/>
              <a:gd name="connsiteY314-630" fmla="*/ 104559 h 1638195"/>
              <a:gd name="connsiteX315-631" fmla="*/ 2181017 w 2617300"/>
              <a:gd name="connsiteY315-632" fmla="*/ 101524 h 1638195"/>
              <a:gd name="connsiteX316-633" fmla="*/ 2183176 w 2617300"/>
              <a:gd name="connsiteY316-634" fmla="*/ 98514 h 1638195"/>
              <a:gd name="connsiteX317-635" fmla="*/ 2185386 w 2617300"/>
              <a:gd name="connsiteY317-636" fmla="*/ 95555 h 1638195"/>
              <a:gd name="connsiteX318-637" fmla="*/ 2187634 w 2617300"/>
              <a:gd name="connsiteY318-638" fmla="*/ 92621 h 1638195"/>
              <a:gd name="connsiteX319-639" fmla="*/ 2189932 w 2617300"/>
              <a:gd name="connsiteY319-640" fmla="*/ 89726 h 1638195"/>
              <a:gd name="connsiteX320-641" fmla="*/ 2192269 w 2617300"/>
              <a:gd name="connsiteY320-642" fmla="*/ 86868 h 1638195"/>
              <a:gd name="connsiteX321-643" fmla="*/ 2194644 w 2617300"/>
              <a:gd name="connsiteY321-644" fmla="*/ 84049 h 1638195"/>
              <a:gd name="connsiteX322-645" fmla="*/ 2197070 w 2617300"/>
              <a:gd name="connsiteY322-646" fmla="*/ 81255 h 1638195"/>
              <a:gd name="connsiteX323-647" fmla="*/ 2199534 w 2617300"/>
              <a:gd name="connsiteY323-648" fmla="*/ 78512 h 1638195"/>
              <a:gd name="connsiteX324-649" fmla="*/ 2202035 w 2617300"/>
              <a:gd name="connsiteY324-650" fmla="*/ 75794 h 1638195"/>
              <a:gd name="connsiteX325-651" fmla="*/ 2204588 w 2617300"/>
              <a:gd name="connsiteY325-652" fmla="*/ 73127 h 1638195"/>
              <a:gd name="connsiteX326-653" fmla="*/ 2207179 w 2617300"/>
              <a:gd name="connsiteY326-654" fmla="*/ 70498 h 1638195"/>
              <a:gd name="connsiteX327-655" fmla="*/ 2209795 w 2617300"/>
              <a:gd name="connsiteY327-656" fmla="*/ 67907 h 1638195"/>
              <a:gd name="connsiteX328-657" fmla="*/ 2212462 w 2617300"/>
              <a:gd name="connsiteY328-658" fmla="*/ 65354 h 1638195"/>
              <a:gd name="connsiteX329-659" fmla="*/ 2215167 w 2617300"/>
              <a:gd name="connsiteY329-660" fmla="*/ 62840 h 1638195"/>
              <a:gd name="connsiteX330-661" fmla="*/ 2217910 w 2617300"/>
              <a:gd name="connsiteY330-662" fmla="*/ 60376 h 1638195"/>
              <a:gd name="connsiteX331-663" fmla="*/ 2220692 w 2617300"/>
              <a:gd name="connsiteY331-664" fmla="*/ 57950 h 1638195"/>
              <a:gd name="connsiteX332-665" fmla="*/ 2223511 w 2617300"/>
              <a:gd name="connsiteY332-666" fmla="*/ 55563 h 1638195"/>
              <a:gd name="connsiteX333-667" fmla="*/ 2226369 w 2617300"/>
              <a:gd name="connsiteY333-668" fmla="*/ 53213 h 1638195"/>
              <a:gd name="connsiteX334-669" fmla="*/ 2229264 w 2617300"/>
              <a:gd name="connsiteY334-670" fmla="*/ 50915 h 1638195"/>
              <a:gd name="connsiteX335-671" fmla="*/ 2232185 w 2617300"/>
              <a:gd name="connsiteY335-672" fmla="*/ 48667 h 1638195"/>
              <a:gd name="connsiteX336-673" fmla="*/ 2235144 w 2617300"/>
              <a:gd name="connsiteY336-674" fmla="*/ 46457 h 1638195"/>
              <a:gd name="connsiteX337-675" fmla="*/ 2238142 w 2617300"/>
              <a:gd name="connsiteY337-676" fmla="*/ 44285 h 1638195"/>
              <a:gd name="connsiteX338-677" fmla="*/ 2241177 w 2617300"/>
              <a:gd name="connsiteY338-678" fmla="*/ 42164 h 1638195"/>
              <a:gd name="connsiteX339-679" fmla="*/ 2244250 w 2617300"/>
              <a:gd name="connsiteY339-680" fmla="*/ 40094 h 1638195"/>
              <a:gd name="connsiteX340-681" fmla="*/ 2247336 w 2617300"/>
              <a:gd name="connsiteY340-682" fmla="*/ 38062 h 1638195"/>
              <a:gd name="connsiteX341-683" fmla="*/ 2250473 w 2617300"/>
              <a:gd name="connsiteY341-684" fmla="*/ 36081 h 1638195"/>
              <a:gd name="connsiteX342-685" fmla="*/ 2253636 w 2617300"/>
              <a:gd name="connsiteY342-686" fmla="*/ 34150 h 1638195"/>
              <a:gd name="connsiteX343-687" fmla="*/ 2256836 w 2617300"/>
              <a:gd name="connsiteY343-688" fmla="*/ 32258 h 1638195"/>
              <a:gd name="connsiteX344-689" fmla="*/ 2260062 w 2617300"/>
              <a:gd name="connsiteY344-690" fmla="*/ 30429 h 1638195"/>
              <a:gd name="connsiteX345-691" fmla="*/ 2263313 w 2617300"/>
              <a:gd name="connsiteY345-692" fmla="*/ 28639 h 1638195"/>
              <a:gd name="connsiteX346-693" fmla="*/ 2266602 w 2617300"/>
              <a:gd name="connsiteY346-694" fmla="*/ 26899 h 1638195"/>
              <a:gd name="connsiteX347-695" fmla="*/ 2269917 w 2617300"/>
              <a:gd name="connsiteY347-696" fmla="*/ 25210 h 1638195"/>
              <a:gd name="connsiteX348-697" fmla="*/ 2273257 w 2617300"/>
              <a:gd name="connsiteY348-698" fmla="*/ 23559 h 1638195"/>
              <a:gd name="connsiteX349-699" fmla="*/ 2276635 w 2617300"/>
              <a:gd name="connsiteY349-700" fmla="*/ 21971 h 1638195"/>
              <a:gd name="connsiteX350-701" fmla="*/ 2280039 w 2617300"/>
              <a:gd name="connsiteY350-702" fmla="*/ 20434 h 1638195"/>
              <a:gd name="connsiteX351-703" fmla="*/ 2283468 w 2617300"/>
              <a:gd name="connsiteY351-704" fmla="*/ 18949 h 1638195"/>
              <a:gd name="connsiteX352-705" fmla="*/ 2286922 w 2617300"/>
              <a:gd name="connsiteY352-706" fmla="*/ 17513 h 1638195"/>
              <a:gd name="connsiteX353-707" fmla="*/ 2290402 w 2617300"/>
              <a:gd name="connsiteY353-708" fmla="*/ 16129 h 1638195"/>
              <a:gd name="connsiteX354-709" fmla="*/ 2293920 w 2617300"/>
              <a:gd name="connsiteY354-710" fmla="*/ 14808 h 1638195"/>
              <a:gd name="connsiteX355-711" fmla="*/ 2297451 w 2617300"/>
              <a:gd name="connsiteY355-712" fmla="*/ 13526 h 1638195"/>
              <a:gd name="connsiteX356-713" fmla="*/ 2301019 w 2617300"/>
              <a:gd name="connsiteY356-714" fmla="*/ 12306 h 1638195"/>
              <a:gd name="connsiteX357-715" fmla="*/ 2304601 w 2617300"/>
              <a:gd name="connsiteY357-716" fmla="*/ 11151 h 1638195"/>
              <a:gd name="connsiteX358-717" fmla="*/ 2308207 w 2617300"/>
              <a:gd name="connsiteY358-718" fmla="*/ 10033 h 1638195"/>
              <a:gd name="connsiteX359-719" fmla="*/ 2311840 w 2617300"/>
              <a:gd name="connsiteY359-720" fmla="*/ 8979 h 1638195"/>
              <a:gd name="connsiteX360-721" fmla="*/ 2315510 w 2617300"/>
              <a:gd name="connsiteY360-722" fmla="*/ 7976 h 1638195"/>
              <a:gd name="connsiteX361-723" fmla="*/ 2319180 w 2617300"/>
              <a:gd name="connsiteY361-724" fmla="*/ 7036 h 1638195"/>
              <a:gd name="connsiteX362-725" fmla="*/ 2322889 w 2617300"/>
              <a:gd name="connsiteY362-726" fmla="*/ 6147 h 1638195"/>
              <a:gd name="connsiteX363-727" fmla="*/ 2326623 w 2617300"/>
              <a:gd name="connsiteY363-728" fmla="*/ 5322 h 1638195"/>
              <a:gd name="connsiteX364-729" fmla="*/ 2330369 w 2617300"/>
              <a:gd name="connsiteY364-730" fmla="*/ 4547 h 1638195"/>
              <a:gd name="connsiteX365-731" fmla="*/ 2334141 w 2617300"/>
              <a:gd name="connsiteY365-732" fmla="*/ 3836 h 1638195"/>
              <a:gd name="connsiteX366-733" fmla="*/ 2337926 w 2617300"/>
              <a:gd name="connsiteY366-734" fmla="*/ 3188 h 1638195"/>
              <a:gd name="connsiteX367-735" fmla="*/ 2341735 w 2617300"/>
              <a:gd name="connsiteY367-736" fmla="*/ 2591 h 1638195"/>
              <a:gd name="connsiteX368-737" fmla="*/ 2345571 w 2617300"/>
              <a:gd name="connsiteY368-738" fmla="*/ 2058 h 1638195"/>
              <a:gd name="connsiteX369-739" fmla="*/ 2349419 w 2617300"/>
              <a:gd name="connsiteY369-740" fmla="*/ 1588 h 1638195"/>
              <a:gd name="connsiteX370-741" fmla="*/ 2353292 w 2617300"/>
              <a:gd name="connsiteY370-742" fmla="*/ 1169 h 1638195"/>
              <a:gd name="connsiteX371-743" fmla="*/ 2357179 w 2617300"/>
              <a:gd name="connsiteY371-744" fmla="*/ 813 h 1638195"/>
              <a:gd name="connsiteX372-745" fmla="*/ 2361090 w 2617300"/>
              <a:gd name="connsiteY372-746" fmla="*/ 534 h 1638195"/>
              <a:gd name="connsiteX373-747" fmla="*/ 2365027 w 2617300"/>
              <a:gd name="connsiteY373-748" fmla="*/ 305 h 1638195"/>
              <a:gd name="connsiteX374-749" fmla="*/ 2368964 w 2617300"/>
              <a:gd name="connsiteY374-750" fmla="*/ 140 h 1638195"/>
              <a:gd name="connsiteX375" fmla="*/ 2377143 w 2617300"/>
              <a:gd name="connsiteY375" fmla="*/ 0 h 1638195"/>
              <a:gd name="connsiteX0-751" fmla="*/ 0 w 2617300"/>
              <a:gd name="connsiteY0-752" fmla="*/ 372784 h 1638195"/>
              <a:gd name="connsiteX1-753" fmla="*/ 0 w 2617300"/>
              <a:gd name="connsiteY1-754" fmla="*/ 922059 h 1638195"/>
              <a:gd name="connsiteX2-755" fmla="*/ 0 w 2617300"/>
              <a:gd name="connsiteY2-756" fmla="*/ 372784 h 1638195"/>
              <a:gd name="connsiteX3-757" fmla="*/ 1783506 w 2617300"/>
              <a:gd name="connsiteY3-758" fmla="*/ 52351 h 1638195"/>
              <a:gd name="connsiteX4-759" fmla="*/ 2092147 w 2617300"/>
              <a:gd name="connsiteY4-760" fmla="*/ 114663 h 1638195"/>
              <a:gd name="connsiteX5-761" fmla="*/ 2104532 w 2617300"/>
              <a:gd name="connsiteY5-762" fmla="*/ 121385 h 1638195"/>
              <a:gd name="connsiteX6-763" fmla="*/ 2103306 w 2617300"/>
              <a:gd name="connsiteY6-764" fmla="*/ 124219 h 1638195"/>
              <a:gd name="connsiteX7-765" fmla="*/ 2101528 w 2617300"/>
              <a:gd name="connsiteY7-766" fmla="*/ 128512 h 1638195"/>
              <a:gd name="connsiteX8-767" fmla="*/ 2099813 w 2617300"/>
              <a:gd name="connsiteY8-768" fmla="*/ 132830 h 1638195"/>
              <a:gd name="connsiteX9-769" fmla="*/ 2098162 w 2617300"/>
              <a:gd name="connsiteY9-770" fmla="*/ 137173 h 1638195"/>
              <a:gd name="connsiteX10-771" fmla="*/ 2096587 w 2617300"/>
              <a:gd name="connsiteY10-772" fmla="*/ 141567 h 1638195"/>
              <a:gd name="connsiteX11-773" fmla="*/ 2095076 w 2617300"/>
              <a:gd name="connsiteY11-774" fmla="*/ 145987 h 1638195"/>
              <a:gd name="connsiteX12-775" fmla="*/ 2093628 w 2617300"/>
              <a:gd name="connsiteY12-776" fmla="*/ 150432 h 1638195"/>
              <a:gd name="connsiteX13-777" fmla="*/ 2092244 w 2617300"/>
              <a:gd name="connsiteY13-778" fmla="*/ 154902 h 1638195"/>
              <a:gd name="connsiteX14-779" fmla="*/ 2090936 w 2617300"/>
              <a:gd name="connsiteY14-780" fmla="*/ 159411 h 1638195"/>
              <a:gd name="connsiteX15-781" fmla="*/ 2089704 w 2617300"/>
              <a:gd name="connsiteY15-782" fmla="*/ 163944 h 1638195"/>
              <a:gd name="connsiteX16-783" fmla="*/ 2088536 w 2617300"/>
              <a:gd name="connsiteY16-784" fmla="*/ 168516 h 1638195"/>
              <a:gd name="connsiteX17-785" fmla="*/ 2087431 w 2617300"/>
              <a:gd name="connsiteY17-786" fmla="*/ 173114 h 1638195"/>
              <a:gd name="connsiteX18-787" fmla="*/ 2086415 w 2617300"/>
              <a:gd name="connsiteY18-788" fmla="*/ 177724 h 1638195"/>
              <a:gd name="connsiteX19-789" fmla="*/ 2085450 w 2617300"/>
              <a:gd name="connsiteY19-790" fmla="*/ 182372 h 1638195"/>
              <a:gd name="connsiteX20-791" fmla="*/ 2084573 w 2617300"/>
              <a:gd name="connsiteY20-792" fmla="*/ 187046 h 1638195"/>
              <a:gd name="connsiteX21-793" fmla="*/ 2083760 w 2617300"/>
              <a:gd name="connsiteY21-794" fmla="*/ 191745 h 1638195"/>
              <a:gd name="connsiteX22-795" fmla="*/ 2083024 w 2617300"/>
              <a:gd name="connsiteY22-796" fmla="*/ 196469 h 1638195"/>
              <a:gd name="connsiteX23-797" fmla="*/ 2082363 w 2617300"/>
              <a:gd name="connsiteY23-798" fmla="*/ 201206 h 1638195"/>
              <a:gd name="connsiteX24-799" fmla="*/ 2081779 w 2617300"/>
              <a:gd name="connsiteY24-800" fmla="*/ 205981 h 1638195"/>
              <a:gd name="connsiteX25-801" fmla="*/ 2081271 w 2617300"/>
              <a:gd name="connsiteY25-802" fmla="*/ 210769 h 1638195"/>
              <a:gd name="connsiteX26-803" fmla="*/ 2080839 w 2617300"/>
              <a:gd name="connsiteY26-804" fmla="*/ 215583 h 1638195"/>
              <a:gd name="connsiteX27-805" fmla="*/ 2080484 w 2617300"/>
              <a:gd name="connsiteY27-806" fmla="*/ 220409 h 1638195"/>
              <a:gd name="connsiteX28-807" fmla="*/ 2080204 w 2617300"/>
              <a:gd name="connsiteY28-808" fmla="*/ 225260 h 1638195"/>
              <a:gd name="connsiteX29-809" fmla="*/ 2080001 w 2617300"/>
              <a:gd name="connsiteY29-810" fmla="*/ 230137 h 1638195"/>
              <a:gd name="connsiteX30-811" fmla="*/ 2079887 w 2617300"/>
              <a:gd name="connsiteY30-812" fmla="*/ 235026 h 1638195"/>
              <a:gd name="connsiteX31-813" fmla="*/ 2079836 w 2617300"/>
              <a:gd name="connsiteY31-814" fmla="*/ 240157 h 1638195"/>
              <a:gd name="connsiteX32-815" fmla="*/ 2079836 w 2617300"/>
              <a:gd name="connsiteY32-816" fmla="*/ 276955 h 1638195"/>
              <a:gd name="connsiteX33-817" fmla="*/ 2034080 w 2617300"/>
              <a:gd name="connsiteY33-818" fmla="*/ 252120 h 1638195"/>
              <a:gd name="connsiteX34-819" fmla="*/ 1783506 w 2617300"/>
              <a:gd name="connsiteY34-820" fmla="*/ 201531 h 1638195"/>
              <a:gd name="connsiteX35-821" fmla="*/ 1139764 w 2617300"/>
              <a:gd name="connsiteY35-822" fmla="*/ 845273 h 1638195"/>
              <a:gd name="connsiteX36-823" fmla="*/ 1783506 w 2617300"/>
              <a:gd name="connsiteY36-824" fmla="*/ 1489015 h 1638195"/>
              <a:gd name="connsiteX37-825" fmla="*/ 2427248 w 2617300"/>
              <a:gd name="connsiteY37-826" fmla="*/ 845273 h 1638195"/>
              <a:gd name="connsiteX38-827" fmla="*/ 2376660 w 2617300"/>
              <a:gd name="connsiteY38-828" fmla="*/ 594700 h 1638195"/>
              <a:gd name="connsiteX39-829" fmla="*/ 2345593 w 2617300"/>
              <a:gd name="connsiteY39-830" fmla="*/ 537464 h 1638195"/>
              <a:gd name="connsiteX40-831" fmla="*/ 2377143 w 2617300"/>
              <a:gd name="connsiteY40-832" fmla="*/ 537464 h 1638195"/>
              <a:gd name="connsiteX41-833" fmla="*/ 2386706 w 2617300"/>
              <a:gd name="connsiteY41-834" fmla="*/ 537312 h 1638195"/>
              <a:gd name="connsiteX42-835" fmla="*/ 2391583 w 2617300"/>
              <a:gd name="connsiteY42-836" fmla="*/ 537121 h 1638195"/>
              <a:gd name="connsiteX43-837" fmla="*/ 2396434 w 2617300"/>
              <a:gd name="connsiteY43-838" fmla="*/ 536855 h 1638195"/>
              <a:gd name="connsiteX44-839" fmla="*/ 2401260 w 2617300"/>
              <a:gd name="connsiteY44-840" fmla="*/ 536499 h 1638195"/>
              <a:gd name="connsiteX45-841" fmla="*/ 2406074 w 2617300"/>
              <a:gd name="connsiteY45-842" fmla="*/ 536080 h 1638195"/>
              <a:gd name="connsiteX46-843" fmla="*/ 2410874 w 2617300"/>
              <a:gd name="connsiteY46-844" fmla="*/ 535572 h 1638195"/>
              <a:gd name="connsiteX47-845" fmla="*/ 2415637 w 2617300"/>
              <a:gd name="connsiteY47-846" fmla="*/ 534988 h 1638195"/>
              <a:gd name="connsiteX48-847" fmla="*/ 2420387 w 2617300"/>
              <a:gd name="connsiteY48-848" fmla="*/ 534340 h 1638195"/>
              <a:gd name="connsiteX49-849" fmla="*/ 2425111 w 2617300"/>
              <a:gd name="connsiteY49-850" fmla="*/ 533616 h 1638195"/>
              <a:gd name="connsiteX50-851" fmla="*/ 2429810 w 2617300"/>
              <a:gd name="connsiteY50-852" fmla="*/ 532816 h 1638195"/>
              <a:gd name="connsiteX51-853" fmla="*/ 2434484 w 2617300"/>
              <a:gd name="connsiteY51-854" fmla="*/ 531940 h 1638195"/>
              <a:gd name="connsiteX52-855" fmla="*/ 2439132 w 2617300"/>
              <a:gd name="connsiteY52-856" fmla="*/ 530987 h 1638195"/>
              <a:gd name="connsiteX53-857" fmla="*/ 2443755 w 2617300"/>
              <a:gd name="connsiteY53-858" fmla="*/ 529971 h 1638195"/>
              <a:gd name="connsiteX54-859" fmla="*/ 2448352 w 2617300"/>
              <a:gd name="connsiteY54-860" fmla="*/ 528879 h 1638195"/>
              <a:gd name="connsiteX55-861" fmla="*/ 2452911 w 2617300"/>
              <a:gd name="connsiteY55-862" fmla="*/ 527723 h 1638195"/>
              <a:gd name="connsiteX56-863" fmla="*/ 2457458 w 2617300"/>
              <a:gd name="connsiteY56-864" fmla="*/ 526491 h 1638195"/>
              <a:gd name="connsiteX57-865" fmla="*/ 2461966 w 2617300"/>
              <a:gd name="connsiteY57-866" fmla="*/ 525183 h 1638195"/>
              <a:gd name="connsiteX58-867" fmla="*/ 2466450 w 2617300"/>
              <a:gd name="connsiteY58-868" fmla="*/ 523812 h 1638195"/>
              <a:gd name="connsiteX59-869" fmla="*/ 2470895 w 2617300"/>
              <a:gd name="connsiteY59-870" fmla="*/ 522377 h 1638195"/>
              <a:gd name="connsiteX60-871" fmla="*/ 2475314 w 2617300"/>
              <a:gd name="connsiteY60-872" fmla="*/ 520865 h 1638195"/>
              <a:gd name="connsiteX61-873" fmla="*/ 2479708 w 2617300"/>
              <a:gd name="connsiteY61-874" fmla="*/ 519290 h 1638195"/>
              <a:gd name="connsiteX62-875" fmla="*/ 2484064 w 2617300"/>
              <a:gd name="connsiteY62-876" fmla="*/ 517652 h 1638195"/>
              <a:gd name="connsiteX63-877" fmla="*/ 2488382 w 2617300"/>
              <a:gd name="connsiteY63-878" fmla="*/ 515950 h 1638195"/>
              <a:gd name="connsiteX64-879" fmla="*/ 2492675 w 2617300"/>
              <a:gd name="connsiteY64-880" fmla="*/ 514172 h 1638195"/>
              <a:gd name="connsiteX65-881" fmla="*/ 2496929 w 2617300"/>
              <a:gd name="connsiteY65-882" fmla="*/ 512344 h 1638195"/>
              <a:gd name="connsiteX66-883" fmla="*/ 2500145 w 2617300"/>
              <a:gd name="connsiteY66-884" fmla="*/ 510891 h 1638195"/>
              <a:gd name="connsiteX67-885" fmla="*/ 2514116 w 2617300"/>
              <a:gd name="connsiteY67-886" fmla="*/ 536632 h 1638195"/>
              <a:gd name="connsiteX68-887" fmla="*/ 2576428 w 2617300"/>
              <a:gd name="connsiteY68-888" fmla="*/ 845273 h 1638195"/>
              <a:gd name="connsiteX69-889" fmla="*/ 1783506 w 2617300"/>
              <a:gd name="connsiteY69-890" fmla="*/ 1638195 h 1638195"/>
              <a:gd name="connsiteX70-891" fmla="*/ 990584 w 2617300"/>
              <a:gd name="connsiteY70-892" fmla="*/ 845273 h 1638195"/>
              <a:gd name="connsiteX71-893" fmla="*/ 1783506 w 2617300"/>
              <a:gd name="connsiteY71-894" fmla="*/ 52351 h 1638195"/>
              <a:gd name="connsiteX72-895" fmla="*/ 2377143 w 2617300"/>
              <a:gd name="connsiteY72-896" fmla="*/ 0 h 1638195"/>
              <a:gd name="connsiteX73-897" fmla="*/ 2380890 w 2617300"/>
              <a:gd name="connsiteY73-898" fmla="*/ 26 h 1638195"/>
              <a:gd name="connsiteX74-899" fmla="*/ 2384852 w 2617300"/>
              <a:gd name="connsiteY74-900" fmla="*/ 127 h 1638195"/>
              <a:gd name="connsiteX75-901" fmla="*/ 2388802 w 2617300"/>
              <a:gd name="connsiteY75-902" fmla="*/ 280 h 1638195"/>
              <a:gd name="connsiteX76-903" fmla="*/ 2392726 w 2617300"/>
              <a:gd name="connsiteY76-904" fmla="*/ 496 h 1638195"/>
              <a:gd name="connsiteX77-905" fmla="*/ 2396638 w 2617300"/>
              <a:gd name="connsiteY77-906" fmla="*/ 775 h 1638195"/>
              <a:gd name="connsiteX78-907" fmla="*/ 2400536 w 2617300"/>
              <a:gd name="connsiteY78-908" fmla="*/ 1131 h 1638195"/>
              <a:gd name="connsiteX79-909" fmla="*/ 2404410 w 2617300"/>
              <a:gd name="connsiteY79-910" fmla="*/ 1524 h 1638195"/>
              <a:gd name="connsiteX80-911" fmla="*/ 2408258 w 2617300"/>
              <a:gd name="connsiteY80-912" fmla="*/ 1994 h 1638195"/>
              <a:gd name="connsiteX81-913" fmla="*/ 2412094 w 2617300"/>
              <a:gd name="connsiteY81-914" fmla="*/ 2528 h 1638195"/>
              <a:gd name="connsiteX82-915" fmla="*/ 2415904 w 2617300"/>
              <a:gd name="connsiteY82-916" fmla="*/ 3112 h 1638195"/>
              <a:gd name="connsiteX83-917" fmla="*/ 2419701 w 2617300"/>
              <a:gd name="connsiteY83-918" fmla="*/ 3759 h 1638195"/>
              <a:gd name="connsiteX84-919" fmla="*/ 2423473 w 2617300"/>
              <a:gd name="connsiteY84-920" fmla="*/ 4458 h 1638195"/>
              <a:gd name="connsiteX85-921" fmla="*/ 2427219 w 2617300"/>
              <a:gd name="connsiteY85-922" fmla="*/ 5220 h 1638195"/>
              <a:gd name="connsiteX86-923" fmla="*/ 2430953 w 2617300"/>
              <a:gd name="connsiteY86-924" fmla="*/ 6045 h 1638195"/>
              <a:gd name="connsiteX87-925" fmla="*/ 2434661 w 2617300"/>
              <a:gd name="connsiteY87-926" fmla="*/ 6922 h 1638195"/>
              <a:gd name="connsiteX88-927" fmla="*/ 2438344 w 2617300"/>
              <a:gd name="connsiteY88-928" fmla="*/ 7862 h 1638195"/>
              <a:gd name="connsiteX89-929" fmla="*/ 2442002 w 2617300"/>
              <a:gd name="connsiteY89-930" fmla="*/ 8852 h 1638195"/>
              <a:gd name="connsiteX90-931" fmla="*/ 2445647 w 2617300"/>
              <a:gd name="connsiteY90-932" fmla="*/ 9906 h 1638195"/>
              <a:gd name="connsiteX91-933" fmla="*/ 2449254 w 2617300"/>
              <a:gd name="connsiteY91-934" fmla="*/ 11011 h 1638195"/>
              <a:gd name="connsiteX92-935" fmla="*/ 2452848 w 2617300"/>
              <a:gd name="connsiteY92-936" fmla="*/ 12167 h 1638195"/>
              <a:gd name="connsiteX93-937" fmla="*/ 2456404 w 2617300"/>
              <a:gd name="connsiteY93-938" fmla="*/ 13386 h 1638195"/>
              <a:gd name="connsiteX94-939" fmla="*/ 2459947 w 2617300"/>
              <a:gd name="connsiteY94-940" fmla="*/ 14656 h 1638195"/>
              <a:gd name="connsiteX95-941" fmla="*/ 2463465 w 2617300"/>
              <a:gd name="connsiteY95-942" fmla="*/ 15977 h 1638195"/>
              <a:gd name="connsiteX96-943" fmla="*/ 2466945 w 2617300"/>
              <a:gd name="connsiteY96-944" fmla="*/ 17348 h 1638195"/>
              <a:gd name="connsiteX97-945" fmla="*/ 2470412 w 2617300"/>
              <a:gd name="connsiteY97-946" fmla="*/ 18771 h 1638195"/>
              <a:gd name="connsiteX98-947" fmla="*/ 2473841 w 2617300"/>
              <a:gd name="connsiteY98-948" fmla="*/ 20257 h 1638195"/>
              <a:gd name="connsiteX99-949" fmla="*/ 2477245 w 2617300"/>
              <a:gd name="connsiteY99-950" fmla="*/ 21793 h 1638195"/>
              <a:gd name="connsiteX100-951" fmla="*/ 2480623 w 2617300"/>
              <a:gd name="connsiteY100-952" fmla="*/ 23368 h 1638195"/>
              <a:gd name="connsiteX101-953" fmla="*/ 2483976 w 2617300"/>
              <a:gd name="connsiteY101-954" fmla="*/ 25006 h 1638195"/>
              <a:gd name="connsiteX102-955" fmla="*/ 2487290 w 2617300"/>
              <a:gd name="connsiteY102-956" fmla="*/ 26696 h 1638195"/>
              <a:gd name="connsiteX103-957" fmla="*/ 2490579 w 2617300"/>
              <a:gd name="connsiteY103-958" fmla="*/ 28423 h 1638195"/>
              <a:gd name="connsiteX104-959" fmla="*/ 2493843 w 2617300"/>
              <a:gd name="connsiteY104-960" fmla="*/ 30213 h 1638195"/>
              <a:gd name="connsiteX105-961" fmla="*/ 2497069 w 2617300"/>
              <a:gd name="connsiteY105-962" fmla="*/ 32042 h 1638195"/>
              <a:gd name="connsiteX106-963" fmla="*/ 2500270 w 2617300"/>
              <a:gd name="connsiteY106-964" fmla="*/ 33922 h 1638195"/>
              <a:gd name="connsiteX107-965" fmla="*/ 2503445 w 2617300"/>
              <a:gd name="connsiteY107-966" fmla="*/ 35852 h 1638195"/>
              <a:gd name="connsiteX108-967" fmla="*/ 2506582 w 2617300"/>
              <a:gd name="connsiteY108-968" fmla="*/ 37821 h 1638195"/>
              <a:gd name="connsiteX109-969" fmla="*/ 2509680 w 2617300"/>
              <a:gd name="connsiteY109-970" fmla="*/ 39853 h 1638195"/>
              <a:gd name="connsiteX110-971" fmla="*/ 2512741 w 2617300"/>
              <a:gd name="connsiteY110-972" fmla="*/ 41923 h 1638195"/>
              <a:gd name="connsiteX111-973" fmla="*/ 2515789 w 2617300"/>
              <a:gd name="connsiteY111-974" fmla="*/ 44031 h 1638195"/>
              <a:gd name="connsiteX112-975" fmla="*/ 2518786 w 2617300"/>
              <a:gd name="connsiteY112-976" fmla="*/ 46190 h 1638195"/>
              <a:gd name="connsiteX113-977" fmla="*/ 2521745 w 2617300"/>
              <a:gd name="connsiteY113-978" fmla="*/ 48400 h 1638195"/>
              <a:gd name="connsiteX114-979" fmla="*/ 2524679 w 2617300"/>
              <a:gd name="connsiteY114-980" fmla="*/ 50648 h 1638195"/>
              <a:gd name="connsiteX115-981" fmla="*/ 2527575 w 2617300"/>
              <a:gd name="connsiteY115-982" fmla="*/ 52947 h 1638195"/>
              <a:gd name="connsiteX116-983" fmla="*/ 2530432 w 2617300"/>
              <a:gd name="connsiteY116-984" fmla="*/ 55283 h 1638195"/>
              <a:gd name="connsiteX117-985" fmla="*/ 2533264 w 2617300"/>
              <a:gd name="connsiteY117-986" fmla="*/ 57658 h 1638195"/>
              <a:gd name="connsiteX118-987" fmla="*/ 2536045 w 2617300"/>
              <a:gd name="connsiteY118-988" fmla="*/ 60084 h 1638195"/>
              <a:gd name="connsiteX119-989" fmla="*/ 2538789 w 2617300"/>
              <a:gd name="connsiteY119-990" fmla="*/ 62548 h 1638195"/>
              <a:gd name="connsiteX120-991" fmla="*/ 2541507 w 2617300"/>
              <a:gd name="connsiteY120-992" fmla="*/ 65050 h 1638195"/>
              <a:gd name="connsiteX121-993" fmla="*/ 2544173 w 2617300"/>
              <a:gd name="connsiteY121-994" fmla="*/ 67602 h 1638195"/>
              <a:gd name="connsiteX122-995" fmla="*/ 2546802 w 2617300"/>
              <a:gd name="connsiteY122-996" fmla="*/ 70193 h 1638195"/>
              <a:gd name="connsiteX123-997" fmla="*/ 2549393 w 2617300"/>
              <a:gd name="connsiteY123-998" fmla="*/ 72809 h 1638195"/>
              <a:gd name="connsiteX124-999" fmla="*/ 2551946 w 2617300"/>
              <a:gd name="connsiteY124-1000" fmla="*/ 75476 h 1638195"/>
              <a:gd name="connsiteX125-1001" fmla="*/ 2554460 w 2617300"/>
              <a:gd name="connsiteY125-1002" fmla="*/ 78181 h 1638195"/>
              <a:gd name="connsiteX126-1003" fmla="*/ 2556937 w 2617300"/>
              <a:gd name="connsiteY126-1004" fmla="*/ 80925 h 1638195"/>
              <a:gd name="connsiteX127-1005" fmla="*/ 2559363 w 2617300"/>
              <a:gd name="connsiteY127-1006" fmla="*/ 83706 h 1638195"/>
              <a:gd name="connsiteX128-1007" fmla="*/ 2561738 w 2617300"/>
              <a:gd name="connsiteY128-1008" fmla="*/ 86525 h 1638195"/>
              <a:gd name="connsiteX129-1009" fmla="*/ 2564087 w 2617300"/>
              <a:gd name="connsiteY129-1010" fmla="*/ 89383 h 1638195"/>
              <a:gd name="connsiteX130-1011" fmla="*/ 2566386 w 2617300"/>
              <a:gd name="connsiteY130-1012" fmla="*/ 92278 h 1638195"/>
              <a:gd name="connsiteX131-1013" fmla="*/ 2568646 w 2617300"/>
              <a:gd name="connsiteY131-1014" fmla="*/ 95199 h 1638195"/>
              <a:gd name="connsiteX132-1015" fmla="*/ 2570856 w 2617300"/>
              <a:gd name="connsiteY132-1016" fmla="*/ 98171 h 1638195"/>
              <a:gd name="connsiteX133-1017" fmla="*/ 2573015 w 2617300"/>
              <a:gd name="connsiteY133-1018" fmla="*/ 101168 h 1638195"/>
              <a:gd name="connsiteX134-1019" fmla="*/ 2575136 w 2617300"/>
              <a:gd name="connsiteY134-1020" fmla="*/ 104191 h 1638195"/>
              <a:gd name="connsiteX135-1021" fmla="*/ 2577206 w 2617300"/>
              <a:gd name="connsiteY135-1022" fmla="*/ 107264 h 1638195"/>
              <a:gd name="connsiteX136-1023" fmla="*/ 2579238 w 2617300"/>
              <a:gd name="connsiteY136-1024" fmla="*/ 110363 h 1638195"/>
              <a:gd name="connsiteX137-1025" fmla="*/ 2581219 w 2617300"/>
              <a:gd name="connsiteY137-1026" fmla="*/ 113487 h 1638195"/>
              <a:gd name="connsiteX138-1027" fmla="*/ 2583150 w 2617300"/>
              <a:gd name="connsiteY138-1028" fmla="*/ 116650 h 1638195"/>
              <a:gd name="connsiteX139-1029" fmla="*/ 2585042 w 2617300"/>
              <a:gd name="connsiteY139-1030" fmla="*/ 119850 h 1638195"/>
              <a:gd name="connsiteX140-1031" fmla="*/ 2586884 w 2617300"/>
              <a:gd name="connsiteY140-1032" fmla="*/ 123076 h 1638195"/>
              <a:gd name="connsiteX141-1033" fmla="*/ 2588674 w 2617300"/>
              <a:gd name="connsiteY141-1034" fmla="*/ 126327 h 1638195"/>
              <a:gd name="connsiteX142-1035" fmla="*/ 2590414 w 2617300"/>
              <a:gd name="connsiteY142-1036" fmla="*/ 129616 h 1638195"/>
              <a:gd name="connsiteX143-1037" fmla="*/ 2592103 w 2617300"/>
              <a:gd name="connsiteY143-1038" fmla="*/ 132931 h 1638195"/>
              <a:gd name="connsiteX144-1039" fmla="*/ 2593742 w 2617300"/>
              <a:gd name="connsiteY144-1040" fmla="*/ 136271 h 1638195"/>
              <a:gd name="connsiteX145-1041" fmla="*/ 2595329 w 2617300"/>
              <a:gd name="connsiteY145-1042" fmla="*/ 139649 h 1638195"/>
              <a:gd name="connsiteX146-1043" fmla="*/ 2596866 w 2617300"/>
              <a:gd name="connsiteY146-1044" fmla="*/ 143053 h 1638195"/>
              <a:gd name="connsiteX147-1045" fmla="*/ 2598352 w 2617300"/>
              <a:gd name="connsiteY147-1046" fmla="*/ 146482 h 1638195"/>
              <a:gd name="connsiteX148-1047" fmla="*/ 2599787 w 2617300"/>
              <a:gd name="connsiteY148-1048" fmla="*/ 149936 h 1638195"/>
              <a:gd name="connsiteX149-1049" fmla="*/ 2601171 w 2617300"/>
              <a:gd name="connsiteY149-1050" fmla="*/ 153429 h 1638195"/>
              <a:gd name="connsiteX150-1051" fmla="*/ 2602492 w 2617300"/>
              <a:gd name="connsiteY150-1052" fmla="*/ 156934 h 1638195"/>
              <a:gd name="connsiteX151-1053" fmla="*/ 2603775 w 2617300"/>
              <a:gd name="connsiteY151-1054" fmla="*/ 160465 h 1638195"/>
              <a:gd name="connsiteX152-1055" fmla="*/ 2604994 w 2617300"/>
              <a:gd name="connsiteY152-1056" fmla="*/ 164033 h 1638195"/>
              <a:gd name="connsiteX153-1057" fmla="*/ 2606162 w 2617300"/>
              <a:gd name="connsiteY153-1058" fmla="*/ 167615 h 1638195"/>
              <a:gd name="connsiteX154-1059" fmla="*/ 2607267 w 2617300"/>
              <a:gd name="connsiteY154-1060" fmla="*/ 171222 h 1638195"/>
              <a:gd name="connsiteX155-1061" fmla="*/ 2608321 w 2617300"/>
              <a:gd name="connsiteY155-1062" fmla="*/ 174866 h 1638195"/>
              <a:gd name="connsiteX156-1063" fmla="*/ 2609325 w 2617300"/>
              <a:gd name="connsiteY156-1064" fmla="*/ 178524 h 1638195"/>
              <a:gd name="connsiteX157-1065" fmla="*/ 2610264 w 2617300"/>
              <a:gd name="connsiteY157-1066" fmla="*/ 182207 h 1638195"/>
              <a:gd name="connsiteX158-1067" fmla="*/ 2611153 w 2617300"/>
              <a:gd name="connsiteY158-1068" fmla="*/ 185903 h 1638195"/>
              <a:gd name="connsiteX159-1069" fmla="*/ 2611979 w 2617300"/>
              <a:gd name="connsiteY159-1070" fmla="*/ 189637 h 1638195"/>
              <a:gd name="connsiteX160-1071" fmla="*/ 2612754 w 2617300"/>
              <a:gd name="connsiteY160-1072" fmla="*/ 193383 h 1638195"/>
              <a:gd name="connsiteX161-1073" fmla="*/ 2613465 w 2617300"/>
              <a:gd name="connsiteY161-1074" fmla="*/ 197155 h 1638195"/>
              <a:gd name="connsiteX162-1075" fmla="*/ 2614125 w 2617300"/>
              <a:gd name="connsiteY162-1076" fmla="*/ 200940 h 1638195"/>
              <a:gd name="connsiteX163-1077" fmla="*/ 2614709 w 2617300"/>
              <a:gd name="connsiteY163-1078" fmla="*/ 204750 h 1638195"/>
              <a:gd name="connsiteX164-1079" fmla="*/ 2615243 w 2617300"/>
              <a:gd name="connsiteY164-1080" fmla="*/ 208585 h 1638195"/>
              <a:gd name="connsiteX165-1081" fmla="*/ 2615725 w 2617300"/>
              <a:gd name="connsiteY165-1082" fmla="*/ 212433 h 1638195"/>
              <a:gd name="connsiteX166-1083" fmla="*/ 2616132 w 2617300"/>
              <a:gd name="connsiteY166-1084" fmla="*/ 216307 h 1638195"/>
              <a:gd name="connsiteX167-1085" fmla="*/ 2616487 w 2617300"/>
              <a:gd name="connsiteY167-1086" fmla="*/ 220206 h 1638195"/>
              <a:gd name="connsiteX168-1087" fmla="*/ 2616779 w 2617300"/>
              <a:gd name="connsiteY168-1088" fmla="*/ 224104 h 1638195"/>
              <a:gd name="connsiteX169-1089" fmla="*/ 2617008 w 2617300"/>
              <a:gd name="connsiteY169-1090" fmla="*/ 228041 h 1638195"/>
              <a:gd name="connsiteX170-1091" fmla="*/ 2617160 w 2617300"/>
              <a:gd name="connsiteY170-1092" fmla="*/ 231978 h 1638195"/>
              <a:gd name="connsiteX171-1093" fmla="*/ 2617300 w 2617300"/>
              <a:gd name="connsiteY171-1094" fmla="*/ 240157 h 1638195"/>
              <a:gd name="connsiteX172-1095" fmla="*/ 2617275 w 2617300"/>
              <a:gd name="connsiteY172-1096" fmla="*/ 243904 h 1638195"/>
              <a:gd name="connsiteX173-1097" fmla="*/ 2617186 w 2617300"/>
              <a:gd name="connsiteY173-1098" fmla="*/ 247879 h 1638195"/>
              <a:gd name="connsiteX174-1099" fmla="*/ 2617021 w 2617300"/>
              <a:gd name="connsiteY174-1100" fmla="*/ 251816 h 1638195"/>
              <a:gd name="connsiteX175-1101" fmla="*/ 2616805 w 2617300"/>
              <a:gd name="connsiteY175-1102" fmla="*/ 255753 h 1638195"/>
              <a:gd name="connsiteX176-1103" fmla="*/ 2616525 w 2617300"/>
              <a:gd name="connsiteY176-1104" fmla="*/ 259652 h 1638195"/>
              <a:gd name="connsiteX177-1105" fmla="*/ 2616182 w 2617300"/>
              <a:gd name="connsiteY177-1106" fmla="*/ 263551 h 1638195"/>
              <a:gd name="connsiteX178-1107" fmla="*/ 2615776 w 2617300"/>
              <a:gd name="connsiteY178-1108" fmla="*/ 267424 h 1638195"/>
              <a:gd name="connsiteX179-1109" fmla="*/ 2615306 w 2617300"/>
              <a:gd name="connsiteY179-1110" fmla="*/ 271272 h 1638195"/>
              <a:gd name="connsiteX180-1111" fmla="*/ 2614785 w 2617300"/>
              <a:gd name="connsiteY180-1112" fmla="*/ 275108 h 1638195"/>
              <a:gd name="connsiteX181-1113" fmla="*/ 2614189 w 2617300"/>
              <a:gd name="connsiteY181-1114" fmla="*/ 278918 h 1638195"/>
              <a:gd name="connsiteX182-1115" fmla="*/ 2613554 w 2617300"/>
              <a:gd name="connsiteY182-1116" fmla="*/ 282715 h 1638195"/>
              <a:gd name="connsiteX183-1117" fmla="*/ 2612842 w 2617300"/>
              <a:gd name="connsiteY183-1118" fmla="*/ 286487 h 1638195"/>
              <a:gd name="connsiteX184-1119" fmla="*/ 2612080 w 2617300"/>
              <a:gd name="connsiteY184-1120" fmla="*/ 290233 h 1638195"/>
              <a:gd name="connsiteX185-1121" fmla="*/ 2611255 w 2617300"/>
              <a:gd name="connsiteY185-1122" fmla="*/ 293967 h 1638195"/>
              <a:gd name="connsiteX186-1123" fmla="*/ 2610379 w 2617300"/>
              <a:gd name="connsiteY186-1124" fmla="*/ 297675 h 1638195"/>
              <a:gd name="connsiteX187-1125" fmla="*/ 2609439 w 2617300"/>
              <a:gd name="connsiteY187-1126" fmla="*/ 301359 h 1638195"/>
              <a:gd name="connsiteX188-1127" fmla="*/ 2608448 w 2617300"/>
              <a:gd name="connsiteY188-1128" fmla="*/ 305016 h 1638195"/>
              <a:gd name="connsiteX189-1129" fmla="*/ 2607394 w 2617300"/>
              <a:gd name="connsiteY189-1130" fmla="*/ 308661 h 1638195"/>
              <a:gd name="connsiteX190-1131" fmla="*/ 2606289 w 2617300"/>
              <a:gd name="connsiteY190-1132" fmla="*/ 312268 h 1638195"/>
              <a:gd name="connsiteX191-1133" fmla="*/ 2605133 w 2617300"/>
              <a:gd name="connsiteY191-1134" fmla="*/ 315862 h 1638195"/>
              <a:gd name="connsiteX192-1135" fmla="*/ 2603927 w 2617300"/>
              <a:gd name="connsiteY192-1136" fmla="*/ 319418 h 1638195"/>
              <a:gd name="connsiteX193-1137" fmla="*/ 2602657 w 2617300"/>
              <a:gd name="connsiteY193-1138" fmla="*/ 322961 h 1638195"/>
              <a:gd name="connsiteX194-1139" fmla="*/ 2601336 w 2617300"/>
              <a:gd name="connsiteY194-1140" fmla="*/ 326479 h 1638195"/>
              <a:gd name="connsiteX195-1141" fmla="*/ 2599952 w 2617300"/>
              <a:gd name="connsiteY195-1142" fmla="*/ 329959 h 1638195"/>
              <a:gd name="connsiteX196-1143" fmla="*/ 2598529 w 2617300"/>
              <a:gd name="connsiteY196-1144" fmla="*/ 333426 h 1638195"/>
              <a:gd name="connsiteX197-1145" fmla="*/ 2597044 w 2617300"/>
              <a:gd name="connsiteY197-1146" fmla="*/ 336855 h 1638195"/>
              <a:gd name="connsiteX198-1147" fmla="*/ 2595520 w 2617300"/>
              <a:gd name="connsiteY198-1148" fmla="*/ 340271 h 1638195"/>
              <a:gd name="connsiteX199-1149" fmla="*/ 2593932 w 2617300"/>
              <a:gd name="connsiteY199-1150" fmla="*/ 343637 h 1638195"/>
              <a:gd name="connsiteX200-1151" fmla="*/ 2592294 w 2617300"/>
              <a:gd name="connsiteY200-1152" fmla="*/ 346990 h 1638195"/>
              <a:gd name="connsiteX201-1153" fmla="*/ 2590617 w 2617300"/>
              <a:gd name="connsiteY201-1154" fmla="*/ 350304 h 1638195"/>
              <a:gd name="connsiteX202-1155" fmla="*/ 2588877 w 2617300"/>
              <a:gd name="connsiteY202-1156" fmla="*/ 353606 h 1638195"/>
              <a:gd name="connsiteX203-1157" fmla="*/ 2587100 w 2617300"/>
              <a:gd name="connsiteY203-1158" fmla="*/ 356857 h 1638195"/>
              <a:gd name="connsiteX204-1159" fmla="*/ 2585271 w 2617300"/>
              <a:gd name="connsiteY204-1160" fmla="*/ 360096 h 1638195"/>
              <a:gd name="connsiteX205-1161" fmla="*/ 2583378 w 2617300"/>
              <a:gd name="connsiteY205-1162" fmla="*/ 363296 h 1638195"/>
              <a:gd name="connsiteX206-1163" fmla="*/ 2581461 w 2617300"/>
              <a:gd name="connsiteY206-1164" fmla="*/ 366459 h 1638195"/>
              <a:gd name="connsiteX207-1165" fmla="*/ 2579479 w 2617300"/>
              <a:gd name="connsiteY207-1166" fmla="*/ 369596 h 1638195"/>
              <a:gd name="connsiteX208-1167" fmla="*/ 2577460 w 2617300"/>
              <a:gd name="connsiteY208-1168" fmla="*/ 372694 h 1638195"/>
              <a:gd name="connsiteX209-1169" fmla="*/ 2575390 w 2617300"/>
              <a:gd name="connsiteY209-1170" fmla="*/ 375768 h 1638195"/>
              <a:gd name="connsiteX210-1171" fmla="*/ 2573269 w 2617300"/>
              <a:gd name="connsiteY210-1172" fmla="*/ 378803 h 1638195"/>
              <a:gd name="connsiteX211-1173" fmla="*/ 2571110 w 2617300"/>
              <a:gd name="connsiteY211-1174" fmla="*/ 381800 h 1638195"/>
              <a:gd name="connsiteX212-1175" fmla="*/ 2568900 w 2617300"/>
              <a:gd name="connsiteY212-1176" fmla="*/ 384772 h 1638195"/>
              <a:gd name="connsiteX213-1177" fmla="*/ 2566652 w 2617300"/>
              <a:gd name="connsiteY213-1178" fmla="*/ 387693 h 1638195"/>
              <a:gd name="connsiteX214-1179" fmla="*/ 2564367 w 2617300"/>
              <a:gd name="connsiteY214-1180" fmla="*/ 390589 h 1638195"/>
              <a:gd name="connsiteX215-1181" fmla="*/ 2562017 w 2617300"/>
              <a:gd name="connsiteY215-1182" fmla="*/ 393459 h 1638195"/>
              <a:gd name="connsiteX216-1183" fmla="*/ 2559642 w 2617300"/>
              <a:gd name="connsiteY216-1184" fmla="*/ 396278 h 1638195"/>
              <a:gd name="connsiteX217-1185" fmla="*/ 2557216 w 2617300"/>
              <a:gd name="connsiteY217-1186" fmla="*/ 399060 h 1638195"/>
              <a:gd name="connsiteX218-1187" fmla="*/ 2554753 w 2617300"/>
              <a:gd name="connsiteY218-1188" fmla="*/ 401815 h 1638195"/>
              <a:gd name="connsiteX219-1189" fmla="*/ 2552251 w 2617300"/>
              <a:gd name="connsiteY219-1190" fmla="*/ 404521 h 1638195"/>
              <a:gd name="connsiteX220-1191" fmla="*/ 2549698 w 2617300"/>
              <a:gd name="connsiteY220-1192" fmla="*/ 407188 h 1638195"/>
              <a:gd name="connsiteX221-1193" fmla="*/ 2547120 w 2617300"/>
              <a:gd name="connsiteY221-1194" fmla="*/ 409829 h 1638195"/>
              <a:gd name="connsiteX222-1195" fmla="*/ 2544491 w 2617300"/>
              <a:gd name="connsiteY222-1196" fmla="*/ 412420 h 1638195"/>
              <a:gd name="connsiteX223-1197" fmla="*/ 2541824 w 2617300"/>
              <a:gd name="connsiteY223-1198" fmla="*/ 414973 h 1638195"/>
              <a:gd name="connsiteX224-1199" fmla="*/ 2539119 w 2617300"/>
              <a:gd name="connsiteY224-1200" fmla="*/ 417475 h 1638195"/>
              <a:gd name="connsiteX225-1201" fmla="*/ 2536376 w 2617300"/>
              <a:gd name="connsiteY225-1202" fmla="*/ 419951 h 1638195"/>
              <a:gd name="connsiteX226-1203" fmla="*/ 2533594 w 2617300"/>
              <a:gd name="connsiteY226-1204" fmla="*/ 422377 h 1638195"/>
              <a:gd name="connsiteX227-1205" fmla="*/ 2530775 w 2617300"/>
              <a:gd name="connsiteY227-1206" fmla="*/ 424764 h 1638195"/>
              <a:gd name="connsiteX228-1207" fmla="*/ 2527917 w 2617300"/>
              <a:gd name="connsiteY228-1208" fmla="*/ 427101 h 1638195"/>
              <a:gd name="connsiteX229-1209" fmla="*/ 2525022 w 2617300"/>
              <a:gd name="connsiteY229-1210" fmla="*/ 429400 h 1638195"/>
              <a:gd name="connsiteX230-1211" fmla="*/ 2522101 w 2617300"/>
              <a:gd name="connsiteY230-1212" fmla="*/ 431660 h 1638195"/>
              <a:gd name="connsiteX231-1213" fmla="*/ 2519142 w 2617300"/>
              <a:gd name="connsiteY231-1214" fmla="*/ 433870 h 1638195"/>
              <a:gd name="connsiteX232-1215" fmla="*/ 2516145 w 2617300"/>
              <a:gd name="connsiteY232-1216" fmla="*/ 436029 h 1638195"/>
              <a:gd name="connsiteX233-1217" fmla="*/ 2513109 w 2617300"/>
              <a:gd name="connsiteY233-1218" fmla="*/ 438150 h 1638195"/>
              <a:gd name="connsiteX234-1219" fmla="*/ 2510049 w 2617300"/>
              <a:gd name="connsiteY234-1220" fmla="*/ 440233 h 1638195"/>
              <a:gd name="connsiteX235-1221" fmla="*/ 2506950 w 2617300"/>
              <a:gd name="connsiteY235-1222" fmla="*/ 442252 h 1638195"/>
              <a:gd name="connsiteX236-1223" fmla="*/ 2503813 w 2617300"/>
              <a:gd name="connsiteY236-1224" fmla="*/ 444234 h 1638195"/>
              <a:gd name="connsiteX237-1225" fmla="*/ 2500651 w 2617300"/>
              <a:gd name="connsiteY237-1226" fmla="*/ 446177 h 1638195"/>
              <a:gd name="connsiteX238-1227" fmla="*/ 2497463 w 2617300"/>
              <a:gd name="connsiteY238-1228" fmla="*/ 448056 h 1638195"/>
              <a:gd name="connsiteX239-1229" fmla="*/ 2494237 w 2617300"/>
              <a:gd name="connsiteY239-1230" fmla="*/ 449898 h 1638195"/>
              <a:gd name="connsiteX240-1231" fmla="*/ 2490973 w 2617300"/>
              <a:gd name="connsiteY240-1232" fmla="*/ 451688 h 1638195"/>
              <a:gd name="connsiteX241-1233" fmla="*/ 2487684 w 2617300"/>
              <a:gd name="connsiteY241-1234" fmla="*/ 453428 h 1638195"/>
              <a:gd name="connsiteX242-1235" fmla="*/ 2484369 w 2617300"/>
              <a:gd name="connsiteY242-1236" fmla="*/ 455117 h 1638195"/>
              <a:gd name="connsiteX243-1237" fmla="*/ 2481029 w 2617300"/>
              <a:gd name="connsiteY243-1238" fmla="*/ 456756 h 1638195"/>
              <a:gd name="connsiteX244-1239" fmla="*/ 2477651 w 2617300"/>
              <a:gd name="connsiteY244-1240" fmla="*/ 458343 h 1638195"/>
              <a:gd name="connsiteX245-1241" fmla="*/ 2474247 w 2617300"/>
              <a:gd name="connsiteY245-1242" fmla="*/ 459880 h 1638195"/>
              <a:gd name="connsiteX246-1243" fmla="*/ 2472798 w 2617300"/>
              <a:gd name="connsiteY246-1244" fmla="*/ 460508 h 1638195"/>
              <a:gd name="connsiteX247-1245" fmla="*/ 2470818 w 2617300"/>
              <a:gd name="connsiteY247-1246" fmla="*/ 461366 h 1638195"/>
              <a:gd name="connsiteX248-1247" fmla="*/ 2467364 w 2617300"/>
              <a:gd name="connsiteY248-1248" fmla="*/ 462801 h 1638195"/>
              <a:gd name="connsiteX249-1249" fmla="*/ 2463884 w 2617300"/>
              <a:gd name="connsiteY249-1250" fmla="*/ 464185 h 1638195"/>
              <a:gd name="connsiteX250-1251" fmla="*/ 2460366 w 2617300"/>
              <a:gd name="connsiteY250-1252" fmla="*/ 465519 h 1638195"/>
              <a:gd name="connsiteX251-1253" fmla="*/ 2456836 w 2617300"/>
              <a:gd name="connsiteY251-1254" fmla="*/ 466789 h 1638195"/>
              <a:gd name="connsiteX252-1255" fmla="*/ 2453280 w 2617300"/>
              <a:gd name="connsiteY252-1256" fmla="*/ 468008 h 1638195"/>
              <a:gd name="connsiteX253-1257" fmla="*/ 2449685 w 2617300"/>
              <a:gd name="connsiteY253-1258" fmla="*/ 469176 h 1638195"/>
              <a:gd name="connsiteX254-1259" fmla="*/ 2446079 w 2617300"/>
              <a:gd name="connsiteY254-1260" fmla="*/ 470281 h 1638195"/>
              <a:gd name="connsiteX255-1261" fmla="*/ 2442447 w 2617300"/>
              <a:gd name="connsiteY255-1262" fmla="*/ 471348 h 1638195"/>
              <a:gd name="connsiteX256-1263" fmla="*/ 2438789 w 2617300"/>
              <a:gd name="connsiteY256-1264" fmla="*/ 472339 h 1638195"/>
              <a:gd name="connsiteX257-1265" fmla="*/ 2435106 w 2617300"/>
              <a:gd name="connsiteY257-1266" fmla="*/ 473291 h 1638195"/>
              <a:gd name="connsiteX258-1267" fmla="*/ 2431398 w 2617300"/>
              <a:gd name="connsiteY258-1268" fmla="*/ 474167 h 1638195"/>
              <a:gd name="connsiteX259-1269" fmla="*/ 2427664 w 2617300"/>
              <a:gd name="connsiteY259-1270" fmla="*/ 475006 h 1638195"/>
              <a:gd name="connsiteX260-1271" fmla="*/ 2423917 w 2617300"/>
              <a:gd name="connsiteY260-1272" fmla="*/ 475768 h 1638195"/>
              <a:gd name="connsiteX261-1273" fmla="*/ 2420158 w 2617300"/>
              <a:gd name="connsiteY261-1274" fmla="*/ 476479 h 1638195"/>
              <a:gd name="connsiteX262-1275" fmla="*/ 2416361 w 2617300"/>
              <a:gd name="connsiteY262-1276" fmla="*/ 477139 h 1638195"/>
              <a:gd name="connsiteX263-1277" fmla="*/ 2412551 w 2617300"/>
              <a:gd name="connsiteY263-1278" fmla="*/ 477736 h 1638195"/>
              <a:gd name="connsiteX264-1279" fmla="*/ 2408715 w 2617300"/>
              <a:gd name="connsiteY264-1280" fmla="*/ 478269 h 1638195"/>
              <a:gd name="connsiteX265-1281" fmla="*/ 2404867 w 2617300"/>
              <a:gd name="connsiteY265-1282" fmla="*/ 478739 h 1638195"/>
              <a:gd name="connsiteX266-1283" fmla="*/ 2400994 w 2617300"/>
              <a:gd name="connsiteY266-1284" fmla="*/ 479146 h 1638195"/>
              <a:gd name="connsiteX267-1285" fmla="*/ 2397107 w 2617300"/>
              <a:gd name="connsiteY267-1286" fmla="*/ 479501 h 1638195"/>
              <a:gd name="connsiteX268-1287" fmla="*/ 2393196 w 2617300"/>
              <a:gd name="connsiteY268-1288" fmla="*/ 479794 h 1638195"/>
              <a:gd name="connsiteX269-1289" fmla="*/ 2389259 w 2617300"/>
              <a:gd name="connsiteY269-1290" fmla="*/ 480022 h 1638195"/>
              <a:gd name="connsiteX270-1291" fmla="*/ 2385322 w 2617300"/>
              <a:gd name="connsiteY270-1292" fmla="*/ 480187 h 1638195"/>
              <a:gd name="connsiteX271-1293" fmla="*/ 2377143 w 2617300"/>
              <a:gd name="connsiteY271-1294" fmla="*/ 480314 h 1638195"/>
              <a:gd name="connsiteX272-1295" fmla="*/ 2313151 w 2617300"/>
              <a:gd name="connsiteY272-1296" fmla="*/ 480314 h 1638195"/>
              <a:gd name="connsiteX273-1297" fmla="*/ 2136986 w 2617300"/>
              <a:gd name="connsiteY273-1298" fmla="*/ 480314 h 1638195"/>
              <a:gd name="connsiteX274-1299" fmla="*/ 2136986 w 2617300"/>
              <a:gd name="connsiteY274-1300" fmla="*/ 307975 h 1638195"/>
              <a:gd name="connsiteX275-1301" fmla="*/ 2136986 w 2617300"/>
              <a:gd name="connsiteY275-1302" fmla="*/ 240157 h 1638195"/>
              <a:gd name="connsiteX276-1303" fmla="*/ 2137011 w 2617300"/>
              <a:gd name="connsiteY276-1304" fmla="*/ 236411 h 1638195"/>
              <a:gd name="connsiteX277-1305" fmla="*/ 2137113 w 2617300"/>
              <a:gd name="connsiteY277-1306" fmla="*/ 232448 h 1638195"/>
              <a:gd name="connsiteX278-1307" fmla="*/ 2137266 w 2617300"/>
              <a:gd name="connsiteY278-1308" fmla="*/ 228499 h 1638195"/>
              <a:gd name="connsiteX279-1309" fmla="*/ 2137481 w 2617300"/>
              <a:gd name="connsiteY279-1310" fmla="*/ 224574 h 1638195"/>
              <a:gd name="connsiteX280-1311" fmla="*/ 2137761 w 2617300"/>
              <a:gd name="connsiteY280-1312" fmla="*/ 220663 h 1638195"/>
              <a:gd name="connsiteX281-1313" fmla="*/ 2138104 w 2617300"/>
              <a:gd name="connsiteY281-1314" fmla="*/ 216764 h 1638195"/>
              <a:gd name="connsiteX282-1315" fmla="*/ 2138510 w 2617300"/>
              <a:gd name="connsiteY282-1316" fmla="*/ 212903 h 1638195"/>
              <a:gd name="connsiteX283-1317" fmla="*/ 2138980 w 2617300"/>
              <a:gd name="connsiteY283-1318" fmla="*/ 209042 h 1638195"/>
              <a:gd name="connsiteX284-1319" fmla="*/ 2139501 w 2617300"/>
              <a:gd name="connsiteY284-1320" fmla="*/ 205207 h 1638195"/>
              <a:gd name="connsiteX285-1321" fmla="*/ 2140098 w 2617300"/>
              <a:gd name="connsiteY285-1322" fmla="*/ 201397 h 1638195"/>
              <a:gd name="connsiteX286-1323" fmla="*/ 2140745 w 2617300"/>
              <a:gd name="connsiteY286-1324" fmla="*/ 197600 h 1638195"/>
              <a:gd name="connsiteX287-1325" fmla="*/ 2141444 w 2617300"/>
              <a:gd name="connsiteY287-1326" fmla="*/ 193828 h 1638195"/>
              <a:gd name="connsiteX288-1327" fmla="*/ 2142206 w 2617300"/>
              <a:gd name="connsiteY288-1328" fmla="*/ 190081 h 1638195"/>
              <a:gd name="connsiteX289-1329" fmla="*/ 2143031 w 2617300"/>
              <a:gd name="connsiteY289-1330" fmla="*/ 186347 h 1638195"/>
              <a:gd name="connsiteX290-1331" fmla="*/ 2143908 w 2617300"/>
              <a:gd name="connsiteY290-1332" fmla="*/ 182652 h 1638195"/>
              <a:gd name="connsiteX291-1333" fmla="*/ 2144847 w 2617300"/>
              <a:gd name="connsiteY291-1334" fmla="*/ 178956 h 1638195"/>
              <a:gd name="connsiteX292-1335" fmla="*/ 2145838 w 2617300"/>
              <a:gd name="connsiteY292-1336" fmla="*/ 175298 h 1638195"/>
              <a:gd name="connsiteX293-1337" fmla="*/ 2146892 w 2617300"/>
              <a:gd name="connsiteY293-1338" fmla="*/ 171666 h 1638195"/>
              <a:gd name="connsiteX294-1339" fmla="*/ 2147997 w 2617300"/>
              <a:gd name="connsiteY294-1340" fmla="*/ 168047 h 1638195"/>
              <a:gd name="connsiteX295-1341" fmla="*/ 2149153 w 2617300"/>
              <a:gd name="connsiteY295-1342" fmla="*/ 164453 h 1638195"/>
              <a:gd name="connsiteX296-1343" fmla="*/ 2150372 w 2617300"/>
              <a:gd name="connsiteY296-1344" fmla="*/ 160897 h 1638195"/>
              <a:gd name="connsiteX297-1345" fmla="*/ 2151629 w 2617300"/>
              <a:gd name="connsiteY297-1346" fmla="*/ 157353 h 1638195"/>
              <a:gd name="connsiteX298-1347" fmla="*/ 2152963 w 2617300"/>
              <a:gd name="connsiteY298-1348" fmla="*/ 153848 h 1638195"/>
              <a:gd name="connsiteX299-1349" fmla="*/ 2154334 w 2617300"/>
              <a:gd name="connsiteY299-1350" fmla="*/ 150356 h 1638195"/>
              <a:gd name="connsiteX300-1351" fmla="*/ 2155757 w 2617300"/>
              <a:gd name="connsiteY300-1352" fmla="*/ 146888 h 1638195"/>
              <a:gd name="connsiteX301-1353" fmla="*/ 2157243 w 2617300"/>
              <a:gd name="connsiteY301-1354" fmla="*/ 143459 h 1638195"/>
              <a:gd name="connsiteX302-1355" fmla="*/ 2158767 w 2617300"/>
              <a:gd name="connsiteY302-1356" fmla="*/ 140056 h 1638195"/>
              <a:gd name="connsiteX303-1357" fmla="*/ 2160354 w 2617300"/>
              <a:gd name="connsiteY303-1358" fmla="*/ 136678 h 1638195"/>
              <a:gd name="connsiteX304-1359" fmla="*/ 2161992 w 2617300"/>
              <a:gd name="connsiteY304-1360" fmla="*/ 133325 h 1638195"/>
              <a:gd name="connsiteX305-1361" fmla="*/ 2163669 w 2617300"/>
              <a:gd name="connsiteY305-1362" fmla="*/ 130010 h 1638195"/>
              <a:gd name="connsiteX306-1363" fmla="*/ 2165409 w 2617300"/>
              <a:gd name="connsiteY306-1364" fmla="*/ 126721 h 1638195"/>
              <a:gd name="connsiteX307-1365" fmla="*/ 2167187 w 2617300"/>
              <a:gd name="connsiteY307-1366" fmla="*/ 123457 h 1638195"/>
              <a:gd name="connsiteX308-1367" fmla="*/ 2169028 w 2617300"/>
              <a:gd name="connsiteY308-1368" fmla="*/ 120231 h 1638195"/>
              <a:gd name="connsiteX309-1369" fmla="*/ 2170908 w 2617300"/>
              <a:gd name="connsiteY309-1370" fmla="*/ 117031 h 1638195"/>
              <a:gd name="connsiteX310-1371" fmla="*/ 2172838 w 2617300"/>
              <a:gd name="connsiteY310-1372" fmla="*/ 113868 h 1638195"/>
              <a:gd name="connsiteX311-1373" fmla="*/ 2174807 w 2617300"/>
              <a:gd name="connsiteY311-1374" fmla="*/ 110731 h 1638195"/>
              <a:gd name="connsiteX312-1375" fmla="*/ 2176826 w 2617300"/>
              <a:gd name="connsiteY312-1376" fmla="*/ 107620 h 1638195"/>
              <a:gd name="connsiteX313-1377" fmla="*/ 2178896 w 2617300"/>
              <a:gd name="connsiteY313-1378" fmla="*/ 104559 h 1638195"/>
              <a:gd name="connsiteX314-1379" fmla="*/ 2181017 w 2617300"/>
              <a:gd name="connsiteY314-1380" fmla="*/ 101524 h 1638195"/>
              <a:gd name="connsiteX315-1381" fmla="*/ 2183176 w 2617300"/>
              <a:gd name="connsiteY315-1382" fmla="*/ 98514 h 1638195"/>
              <a:gd name="connsiteX316-1383" fmla="*/ 2185386 w 2617300"/>
              <a:gd name="connsiteY316-1384" fmla="*/ 95555 h 1638195"/>
              <a:gd name="connsiteX317-1385" fmla="*/ 2187634 w 2617300"/>
              <a:gd name="connsiteY317-1386" fmla="*/ 92621 h 1638195"/>
              <a:gd name="connsiteX318-1387" fmla="*/ 2189932 w 2617300"/>
              <a:gd name="connsiteY318-1388" fmla="*/ 89726 h 1638195"/>
              <a:gd name="connsiteX319-1389" fmla="*/ 2192269 w 2617300"/>
              <a:gd name="connsiteY319-1390" fmla="*/ 86868 h 1638195"/>
              <a:gd name="connsiteX320-1391" fmla="*/ 2194644 w 2617300"/>
              <a:gd name="connsiteY320-1392" fmla="*/ 84049 h 1638195"/>
              <a:gd name="connsiteX321-1393" fmla="*/ 2197070 w 2617300"/>
              <a:gd name="connsiteY321-1394" fmla="*/ 81255 h 1638195"/>
              <a:gd name="connsiteX322-1395" fmla="*/ 2199534 w 2617300"/>
              <a:gd name="connsiteY322-1396" fmla="*/ 78512 h 1638195"/>
              <a:gd name="connsiteX323-1397" fmla="*/ 2202035 w 2617300"/>
              <a:gd name="connsiteY323-1398" fmla="*/ 75794 h 1638195"/>
              <a:gd name="connsiteX324-1399" fmla="*/ 2204588 w 2617300"/>
              <a:gd name="connsiteY324-1400" fmla="*/ 73127 h 1638195"/>
              <a:gd name="connsiteX325-1401" fmla="*/ 2207179 w 2617300"/>
              <a:gd name="connsiteY325-1402" fmla="*/ 70498 h 1638195"/>
              <a:gd name="connsiteX326-1403" fmla="*/ 2209795 w 2617300"/>
              <a:gd name="connsiteY326-1404" fmla="*/ 67907 h 1638195"/>
              <a:gd name="connsiteX327-1405" fmla="*/ 2212462 w 2617300"/>
              <a:gd name="connsiteY327-1406" fmla="*/ 65354 h 1638195"/>
              <a:gd name="connsiteX328-1407" fmla="*/ 2215167 w 2617300"/>
              <a:gd name="connsiteY328-1408" fmla="*/ 62840 h 1638195"/>
              <a:gd name="connsiteX329-1409" fmla="*/ 2217910 w 2617300"/>
              <a:gd name="connsiteY329-1410" fmla="*/ 60376 h 1638195"/>
              <a:gd name="connsiteX330-1411" fmla="*/ 2220692 w 2617300"/>
              <a:gd name="connsiteY330-1412" fmla="*/ 57950 h 1638195"/>
              <a:gd name="connsiteX331-1413" fmla="*/ 2223511 w 2617300"/>
              <a:gd name="connsiteY331-1414" fmla="*/ 55563 h 1638195"/>
              <a:gd name="connsiteX332-1415" fmla="*/ 2226369 w 2617300"/>
              <a:gd name="connsiteY332-1416" fmla="*/ 53213 h 1638195"/>
              <a:gd name="connsiteX333-1417" fmla="*/ 2229264 w 2617300"/>
              <a:gd name="connsiteY333-1418" fmla="*/ 50915 h 1638195"/>
              <a:gd name="connsiteX334-1419" fmla="*/ 2232185 w 2617300"/>
              <a:gd name="connsiteY334-1420" fmla="*/ 48667 h 1638195"/>
              <a:gd name="connsiteX335-1421" fmla="*/ 2235144 w 2617300"/>
              <a:gd name="connsiteY335-1422" fmla="*/ 46457 h 1638195"/>
              <a:gd name="connsiteX336-1423" fmla="*/ 2238142 w 2617300"/>
              <a:gd name="connsiteY336-1424" fmla="*/ 44285 h 1638195"/>
              <a:gd name="connsiteX337-1425" fmla="*/ 2241177 w 2617300"/>
              <a:gd name="connsiteY337-1426" fmla="*/ 42164 h 1638195"/>
              <a:gd name="connsiteX338-1427" fmla="*/ 2244250 w 2617300"/>
              <a:gd name="connsiteY338-1428" fmla="*/ 40094 h 1638195"/>
              <a:gd name="connsiteX339-1429" fmla="*/ 2247336 w 2617300"/>
              <a:gd name="connsiteY339-1430" fmla="*/ 38062 h 1638195"/>
              <a:gd name="connsiteX340-1431" fmla="*/ 2250473 w 2617300"/>
              <a:gd name="connsiteY340-1432" fmla="*/ 36081 h 1638195"/>
              <a:gd name="connsiteX341-1433" fmla="*/ 2253636 w 2617300"/>
              <a:gd name="connsiteY341-1434" fmla="*/ 34150 h 1638195"/>
              <a:gd name="connsiteX342-1435" fmla="*/ 2256836 w 2617300"/>
              <a:gd name="connsiteY342-1436" fmla="*/ 32258 h 1638195"/>
              <a:gd name="connsiteX343-1437" fmla="*/ 2260062 w 2617300"/>
              <a:gd name="connsiteY343-1438" fmla="*/ 30429 h 1638195"/>
              <a:gd name="connsiteX344-1439" fmla="*/ 2263313 w 2617300"/>
              <a:gd name="connsiteY344-1440" fmla="*/ 28639 h 1638195"/>
              <a:gd name="connsiteX345-1441" fmla="*/ 2266602 w 2617300"/>
              <a:gd name="connsiteY345-1442" fmla="*/ 26899 h 1638195"/>
              <a:gd name="connsiteX346-1443" fmla="*/ 2269917 w 2617300"/>
              <a:gd name="connsiteY346-1444" fmla="*/ 25210 h 1638195"/>
              <a:gd name="connsiteX347-1445" fmla="*/ 2273257 w 2617300"/>
              <a:gd name="connsiteY347-1446" fmla="*/ 23559 h 1638195"/>
              <a:gd name="connsiteX348-1447" fmla="*/ 2276635 w 2617300"/>
              <a:gd name="connsiteY348-1448" fmla="*/ 21971 h 1638195"/>
              <a:gd name="connsiteX349-1449" fmla="*/ 2280039 w 2617300"/>
              <a:gd name="connsiteY349-1450" fmla="*/ 20434 h 1638195"/>
              <a:gd name="connsiteX350-1451" fmla="*/ 2283468 w 2617300"/>
              <a:gd name="connsiteY350-1452" fmla="*/ 18949 h 1638195"/>
              <a:gd name="connsiteX351-1453" fmla="*/ 2286922 w 2617300"/>
              <a:gd name="connsiteY351-1454" fmla="*/ 17513 h 1638195"/>
              <a:gd name="connsiteX352-1455" fmla="*/ 2290402 w 2617300"/>
              <a:gd name="connsiteY352-1456" fmla="*/ 16129 h 1638195"/>
              <a:gd name="connsiteX353-1457" fmla="*/ 2293920 w 2617300"/>
              <a:gd name="connsiteY353-1458" fmla="*/ 14808 h 1638195"/>
              <a:gd name="connsiteX354-1459" fmla="*/ 2297451 w 2617300"/>
              <a:gd name="connsiteY354-1460" fmla="*/ 13526 h 1638195"/>
              <a:gd name="connsiteX355-1461" fmla="*/ 2301019 w 2617300"/>
              <a:gd name="connsiteY355-1462" fmla="*/ 12306 h 1638195"/>
              <a:gd name="connsiteX356-1463" fmla="*/ 2304601 w 2617300"/>
              <a:gd name="connsiteY356-1464" fmla="*/ 11151 h 1638195"/>
              <a:gd name="connsiteX357-1465" fmla="*/ 2308207 w 2617300"/>
              <a:gd name="connsiteY357-1466" fmla="*/ 10033 h 1638195"/>
              <a:gd name="connsiteX358-1467" fmla="*/ 2311840 w 2617300"/>
              <a:gd name="connsiteY358-1468" fmla="*/ 8979 h 1638195"/>
              <a:gd name="connsiteX359-1469" fmla="*/ 2315510 w 2617300"/>
              <a:gd name="connsiteY359-1470" fmla="*/ 7976 h 1638195"/>
              <a:gd name="connsiteX360-1471" fmla="*/ 2319180 w 2617300"/>
              <a:gd name="connsiteY360-1472" fmla="*/ 7036 h 1638195"/>
              <a:gd name="connsiteX361-1473" fmla="*/ 2322889 w 2617300"/>
              <a:gd name="connsiteY361-1474" fmla="*/ 6147 h 1638195"/>
              <a:gd name="connsiteX362-1475" fmla="*/ 2326623 w 2617300"/>
              <a:gd name="connsiteY362-1476" fmla="*/ 5322 h 1638195"/>
              <a:gd name="connsiteX363-1477" fmla="*/ 2330369 w 2617300"/>
              <a:gd name="connsiteY363-1478" fmla="*/ 4547 h 1638195"/>
              <a:gd name="connsiteX364-1479" fmla="*/ 2334141 w 2617300"/>
              <a:gd name="connsiteY364-1480" fmla="*/ 3836 h 1638195"/>
              <a:gd name="connsiteX365-1481" fmla="*/ 2337926 w 2617300"/>
              <a:gd name="connsiteY365-1482" fmla="*/ 3188 h 1638195"/>
              <a:gd name="connsiteX366-1483" fmla="*/ 2341735 w 2617300"/>
              <a:gd name="connsiteY366-1484" fmla="*/ 2591 h 1638195"/>
              <a:gd name="connsiteX367-1485" fmla="*/ 2345571 w 2617300"/>
              <a:gd name="connsiteY367-1486" fmla="*/ 2058 h 1638195"/>
              <a:gd name="connsiteX368-1487" fmla="*/ 2349419 w 2617300"/>
              <a:gd name="connsiteY368-1488" fmla="*/ 1588 h 1638195"/>
              <a:gd name="connsiteX369-1489" fmla="*/ 2353292 w 2617300"/>
              <a:gd name="connsiteY369-1490" fmla="*/ 1169 h 1638195"/>
              <a:gd name="connsiteX370-1491" fmla="*/ 2357179 w 2617300"/>
              <a:gd name="connsiteY370-1492" fmla="*/ 813 h 1638195"/>
              <a:gd name="connsiteX371-1493" fmla="*/ 2361090 w 2617300"/>
              <a:gd name="connsiteY371-1494" fmla="*/ 534 h 1638195"/>
              <a:gd name="connsiteX372-1495" fmla="*/ 2365027 w 2617300"/>
              <a:gd name="connsiteY372-1496" fmla="*/ 305 h 1638195"/>
              <a:gd name="connsiteX373-1497" fmla="*/ 2368964 w 2617300"/>
              <a:gd name="connsiteY373-1498" fmla="*/ 140 h 1638195"/>
              <a:gd name="connsiteX374-1499" fmla="*/ 2377143 w 261730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9" name="文本占位符 53"/>
          <p:cNvSpPr>
            <a:spLocks noGrp="1"/>
          </p:cNvSpPr>
          <p:nvPr>
            <p:ph type="body" sz="quarter" idx="37"/>
          </p:nvPr>
        </p:nvSpPr>
        <p:spPr>
          <a:xfrm>
            <a:off x="5314008" y="1835353"/>
            <a:ext cx="1626716" cy="1638195"/>
          </a:xfrm>
          <a:custGeom>
            <a:avLst/>
            <a:gdLst>
              <a:gd name="connsiteX0" fmla="*/ 0 w 2310070"/>
              <a:gd name="connsiteY0" fmla="*/ 568167 h 1638195"/>
              <a:gd name="connsiteX1" fmla="*/ 518478 w 2310070"/>
              <a:gd name="connsiteY1" fmla="*/ 568167 h 1638195"/>
              <a:gd name="connsiteX2" fmla="*/ 518478 w 2310070"/>
              <a:gd name="connsiteY2" fmla="*/ 1117442 h 1638195"/>
              <a:gd name="connsiteX3" fmla="*/ 0 w 2310070"/>
              <a:gd name="connsiteY3" fmla="*/ 1117442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0-1" fmla="*/ 0 w 2310070"/>
              <a:gd name="connsiteY0-2" fmla="*/ 568167 h 1638195"/>
              <a:gd name="connsiteX1-3" fmla="*/ 518478 w 2310070"/>
              <a:gd name="connsiteY1-4" fmla="*/ 1117442 h 1638195"/>
              <a:gd name="connsiteX2-5" fmla="*/ 0 w 2310070"/>
              <a:gd name="connsiteY2-6" fmla="*/ 1117442 h 1638195"/>
              <a:gd name="connsiteX3-7" fmla="*/ 0 w 2310070"/>
              <a:gd name="connsiteY3-8" fmla="*/ 568167 h 1638195"/>
              <a:gd name="connsiteX4-9" fmla="*/ 1476276 w 2310070"/>
              <a:gd name="connsiteY4-10" fmla="*/ 52351 h 1638195"/>
              <a:gd name="connsiteX5-11" fmla="*/ 1784917 w 2310070"/>
              <a:gd name="connsiteY5-12" fmla="*/ 114663 h 1638195"/>
              <a:gd name="connsiteX6-13" fmla="*/ 1797302 w 2310070"/>
              <a:gd name="connsiteY6-14" fmla="*/ 121385 h 1638195"/>
              <a:gd name="connsiteX7-15" fmla="*/ 1796076 w 2310070"/>
              <a:gd name="connsiteY7-16" fmla="*/ 124219 h 1638195"/>
              <a:gd name="connsiteX8-17" fmla="*/ 1794298 w 2310070"/>
              <a:gd name="connsiteY8-18" fmla="*/ 128512 h 1638195"/>
              <a:gd name="connsiteX9-19" fmla="*/ 1792583 w 2310070"/>
              <a:gd name="connsiteY9-20" fmla="*/ 132830 h 1638195"/>
              <a:gd name="connsiteX10-21" fmla="*/ 1790932 w 2310070"/>
              <a:gd name="connsiteY10-22" fmla="*/ 137173 h 1638195"/>
              <a:gd name="connsiteX11-23" fmla="*/ 1789357 w 2310070"/>
              <a:gd name="connsiteY11-24" fmla="*/ 141567 h 1638195"/>
              <a:gd name="connsiteX12-25" fmla="*/ 1787846 w 2310070"/>
              <a:gd name="connsiteY12-26" fmla="*/ 145987 h 1638195"/>
              <a:gd name="connsiteX13-27" fmla="*/ 1786398 w 2310070"/>
              <a:gd name="connsiteY13-28" fmla="*/ 150432 h 1638195"/>
              <a:gd name="connsiteX14-29" fmla="*/ 1785014 w 2310070"/>
              <a:gd name="connsiteY14-30" fmla="*/ 154902 h 1638195"/>
              <a:gd name="connsiteX15-31" fmla="*/ 1783706 w 2310070"/>
              <a:gd name="connsiteY15-32" fmla="*/ 159411 h 1638195"/>
              <a:gd name="connsiteX16-33" fmla="*/ 1782474 w 2310070"/>
              <a:gd name="connsiteY16-34" fmla="*/ 163944 h 1638195"/>
              <a:gd name="connsiteX17-35" fmla="*/ 1781306 w 2310070"/>
              <a:gd name="connsiteY17-36" fmla="*/ 168516 h 1638195"/>
              <a:gd name="connsiteX18-37" fmla="*/ 1780201 w 2310070"/>
              <a:gd name="connsiteY18-38" fmla="*/ 173114 h 1638195"/>
              <a:gd name="connsiteX19-39" fmla="*/ 1779185 w 2310070"/>
              <a:gd name="connsiteY19-40" fmla="*/ 177724 h 1638195"/>
              <a:gd name="connsiteX20-41" fmla="*/ 1778220 w 2310070"/>
              <a:gd name="connsiteY20-42" fmla="*/ 182372 h 1638195"/>
              <a:gd name="connsiteX21-43" fmla="*/ 1777343 w 2310070"/>
              <a:gd name="connsiteY21-44" fmla="*/ 187046 h 1638195"/>
              <a:gd name="connsiteX22-45" fmla="*/ 1776530 w 2310070"/>
              <a:gd name="connsiteY22-46" fmla="*/ 191745 h 1638195"/>
              <a:gd name="connsiteX23-47" fmla="*/ 1775794 w 2310070"/>
              <a:gd name="connsiteY23-48" fmla="*/ 196469 h 1638195"/>
              <a:gd name="connsiteX24-49" fmla="*/ 1775133 w 2310070"/>
              <a:gd name="connsiteY24-50" fmla="*/ 201206 h 1638195"/>
              <a:gd name="connsiteX25-51" fmla="*/ 1774549 w 2310070"/>
              <a:gd name="connsiteY25-52" fmla="*/ 205981 h 1638195"/>
              <a:gd name="connsiteX26-53" fmla="*/ 1774041 w 2310070"/>
              <a:gd name="connsiteY26-54" fmla="*/ 210769 h 1638195"/>
              <a:gd name="connsiteX27-55" fmla="*/ 1773609 w 2310070"/>
              <a:gd name="connsiteY27-56" fmla="*/ 215583 h 1638195"/>
              <a:gd name="connsiteX28-57" fmla="*/ 1773254 w 2310070"/>
              <a:gd name="connsiteY28-58" fmla="*/ 220409 h 1638195"/>
              <a:gd name="connsiteX29-59" fmla="*/ 1772974 w 2310070"/>
              <a:gd name="connsiteY29-60" fmla="*/ 225260 h 1638195"/>
              <a:gd name="connsiteX30-61" fmla="*/ 1772771 w 2310070"/>
              <a:gd name="connsiteY30-62" fmla="*/ 230137 h 1638195"/>
              <a:gd name="connsiteX31-63" fmla="*/ 1772657 w 2310070"/>
              <a:gd name="connsiteY31-64" fmla="*/ 235026 h 1638195"/>
              <a:gd name="connsiteX32-65" fmla="*/ 1772606 w 2310070"/>
              <a:gd name="connsiteY32-66" fmla="*/ 240157 h 1638195"/>
              <a:gd name="connsiteX33-67" fmla="*/ 1772606 w 2310070"/>
              <a:gd name="connsiteY33-68" fmla="*/ 276955 h 1638195"/>
              <a:gd name="connsiteX34-69" fmla="*/ 1726850 w 2310070"/>
              <a:gd name="connsiteY34-70" fmla="*/ 252120 h 1638195"/>
              <a:gd name="connsiteX35-71" fmla="*/ 1476276 w 2310070"/>
              <a:gd name="connsiteY35-72" fmla="*/ 201531 h 1638195"/>
              <a:gd name="connsiteX36-73" fmla="*/ 832534 w 2310070"/>
              <a:gd name="connsiteY36-74" fmla="*/ 845273 h 1638195"/>
              <a:gd name="connsiteX37-75" fmla="*/ 1476276 w 2310070"/>
              <a:gd name="connsiteY37-76" fmla="*/ 1489015 h 1638195"/>
              <a:gd name="connsiteX38-77" fmla="*/ 2120018 w 2310070"/>
              <a:gd name="connsiteY38-78" fmla="*/ 845273 h 1638195"/>
              <a:gd name="connsiteX39-79" fmla="*/ 2069430 w 2310070"/>
              <a:gd name="connsiteY39-80" fmla="*/ 594700 h 1638195"/>
              <a:gd name="connsiteX40-81" fmla="*/ 2038363 w 2310070"/>
              <a:gd name="connsiteY40-82" fmla="*/ 537464 h 1638195"/>
              <a:gd name="connsiteX41-83" fmla="*/ 2069913 w 2310070"/>
              <a:gd name="connsiteY41-84" fmla="*/ 537464 h 1638195"/>
              <a:gd name="connsiteX42-85" fmla="*/ 2079476 w 2310070"/>
              <a:gd name="connsiteY42-86" fmla="*/ 537312 h 1638195"/>
              <a:gd name="connsiteX43-87" fmla="*/ 2084353 w 2310070"/>
              <a:gd name="connsiteY43-88" fmla="*/ 537121 h 1638195"/>
              <a:gd name="connsiteX44-89" fmla="*/ 2089204 w 2310070"/>
              <a:gd name="connsiteY44-90" fmla="*/ 536855 h 1638195"/>
              <a:gd name="connsiteX45-91" fmla="*/ 2094030 w 2310070"/>
              <a:gd name="connsiteY45-92" fmla="*/ 536499 h 1638195"/>
              <a:gd name="connsiteX46-93" fmla="*/ 2098844 w 2310070"/>
              <a:gd name="connsiteY46-94" fmla="*/ 536080 h 1638195"/>
              <a:gd name="connsiteX47-95" fmla="*/ 2103644 w 2310070"/>
              <a:gd name="connsiteY47-96" fmla="*/ 535572 h 1638195"/>
              <a:gd name="connsiteX48-97" fmla="*/ 2108407 w 2310070"/>
              <a:gd name="connsiteY48-98" fmla="*/ 534988 h 1638195"/>
              <a:gd name="connsiteX49-99" fmla="*/ 2113157 w 2310070"/>
              <a:gd name="connsiteY49-100" fmla="*/ 534340 h 1638195"/>
              <a:gd name="connsiteX50-101" fmla="*/ 2117881 w 2310070"/>
              <a:gd name="connsiteY50-102" fmla="*/ 533616 h 1638195"/>
              <a:gd name="connsiteX51-103" fmla="*/ 2122580 w 2310070"/>
              <a:gd name="connsiteY51-104" fmla="*/ 532816 h 1638195"/>
              <a:gd name="connsiteX52-105" fmla="*/ 2127254 w 2310070"/>
              <a:gd name="connsiteY52-106" fmla="*/ 531940 h 1638195"/>
              <a:gd name="connsiteX53-107" fmla="*/ 2131902 w 2310070"/>
              <a:gd name="connsiteY53-108" fmla="*/ 530987 h 1638195"/>
              <a:gd name="connsiteX54-109" fmla="*/ 2136525 w 2310070"/>
              <a:gd name="connsiteY54-110" fmla="*/ 529971 h 1638195"/>
              <a:gd name="connsiteX55-111" fmla="*/ 2141122 w 2310070"/>
              <a:gd name="connsiteY55-112" fmla="*/ 528879 h 1638195"/>
              <a:gd name="connsiteX56-113" fmla="*/ 2145681 w 2310070"/>
              <a:gd name="connsiteY56-114" fmla="*/ 527723 h 1638195"/>
              <a:gd name="connsiteX57-115" fmla="*/ 2150228 w 2310070"/>
              <a:gd name="connsiteY57-116" fmla="*/ 526491 h 1638195"/>
              <a:gd name="connsiteX58-117" fmla="*/ 2154736 w 2310070"/>
              <a:gd name="connsiteY58-118" fmla="*/ 525183 h 1638195"/>
              <a:gd name="connsiteX59-119" fmla="*/ 2159220 w 2310070"/>
              <a:gd name="connsiteY59-120" fmla="*/ 523812 h 1638195"/>
              <a:gd name="connsiteX60-121" fmla="*/ 2163665 w 2310070"/>
              <a:gd name="connsiteY60-122" fmla="*/ 522377 h 1638195"/>
              <a:gd name="connsiteX61-123" fmla="*/ 2168084 w 2310070"/>
              <a:gd name="connsiteY61-124" fmla="*/ 520865 h 1638195"/>
              <a:gd name="connsiteX62-125" fmla="*/ 2172478 w 2310070"/>
              <a:gd name="connsiteY62-126" fmla="*/ 519290 h 1638195"/>
              <a:gd name="connsiteX63-127" fmla="*/ 2176834 w 2310070"/>
              <a:gd name="connsiteY63-128" fmla="*/ 517652 h 1638195"/>
              <a:gd name="connsiteX64-129" fmla="*/ 2181152 w 2310070"/>
              <a:gd name="connsiteY64-130" fmla="*/ 515950 h 1638195"/>
              <a:gd name="connsiteX65-131" fmla="*/ 2185445 w 2310070"/>
              <a:gd name="connsiteY65-132" fmla="*/ 514172 h 1638195"/>
              <a:gd name="connsiteX66-133" fmla="*/ 2189699 w 2310070"/>
              <a:gd name="connsiteY66-134" fmla="*/ 512344 h 1638195"/>
              <a:gd name="connsiteX67-135" fmla="*/ 2192915 w 2310070"/>
              <a:gd name="connsiteY67-136" fmla="*/ 510891 h 1638195"/>
              <a:gd name="connsiteX68-137" fmla="*/ 2206886 w 2310070"/>
              <a:gd name="connsiteY68-138" fmla="*/ 536632 h 1638195"/>
              <a:gd name="connsiteX69-139" fmla="*/ 2269198 w 2310070"/>
              <a:gd name="connsiteY69-140" fmla="*/ 845273 h 1638195"/>
              <a:gd name="connsiteX70-141" fmla="*/ 1476276 w 2310070"/>
              <a:gd name="connsiteY70-142" fmla="*/ 1638195 h 1638195"/>
              <a:gd name="connsiteX71-143" fmla="*/ 683354 w 2310070"/>
              <a:gd name="connsiteY71-144" fmla="*/ 845273 h 1638195"/>
              <a:gd name="connsiteX72-145" fmla="*/ 1476276 w 2310070"/>
              <a:gd name="connsiteY72-146" fmla="*/ 52351 h 1638195"/>
              <a:gd name="connsiteX73-147" fmla="*/ 2069913 w 2310070"/>
              <a:gd name="connsiteY73-148" fmla="*/ 0 h 1638195"/>
              <a:gd name="connsiteX74-149" fmla="*/ 2073660 w 2310070"/>
              <a:gd name="connsiteY74-150" fmla="*/ 26 h 1638195"/>
              <a:gd name="connsiteX75-151" fmla="*/ 2077622 w 2310070"/>
              <a:gd name="connsiteY75-152" fmla="*/ 127 h 1638195"/>
              <a:gd name="connsiteX76-153" fmla="*/ 2081572 w 2310070"/>
              <a:gd name="connsiteY76-154" fmla="*/ 280 h 1638195"/>
              <a:gd name="connsiteX77-155" fmla="*/ 2085496 w 2310070"/>
              <a:gd name="connsiteY77-156" fmla="*/ 496 h 1638195"/>
              <a:gd name="connsiteX78-157" fmla="*/ 2089408 w 2310070"/>
              <a:gd name="connsiteY78-158" fmla="*/ 775 h 1638195"/>
              <a:gd name="connsiteX79-159" fmla="*/ 2093306 w 2310070"/>
              <a:gd name="connsiteY79-160" fmla="*/ 1131 h 1638195"/>
              <a:gd name="connsiteX80-161" fmla="*/ 2097180 w 2310070"/>
              <a:gd name="connsiteY80-162" fmla="*/ 1524 h 1638195"/>
              <a:gd name="connsiteX81-163" fmla="*/ 2101028 w 2310070"/>
              <a:gd name="connsiteY81-164" fmla="*/ 1994 h 1638195"/>
              <a:gd name="connsiteX82-165" fmla="*/ 2104864 w 2310070"/>
              <a:gd name="connsiteY82-166" fmla="*/ 2528 h 1638195"/>
              <a:gd name="connsiteX83-167" fmla="*/ 2108674 w 2310070"/>
              <a:gd name="connsiteY83-168" fmla="*/ 3112 h 1638195"/>
              <a:gd name="connsiteX84-169" fmla="*/ 2112471 w 2310070"/>
              <a:gd name="connsiteY84-170" fmla="*/ 3759 h 1638195"/>
              <a:gd name="connsiteX85-171" fmla="*/ 2116243 w 2310070"/>
              <a:gd name="connsiteY85-172" fmla="*/ 4458 h 1638195"/>
              <a:gd name="connsiteX86-173" fmla="*/ 2119989 w 2310070"/>
              <a:gd name="connsiteY86-174" fmla="*/ 5220 h 1638195"/>
              <a:gd name="connsiteX87-175" fmla="*/ 2123723 w 2310070"/>
              <a:gd name="connsiteY87-176" fmla="*/ 6045 h 1638195"/>
              <a:gd name="connsiteX88-177" fmla="*/ 2127431 w 2310070"/>
              <a:gd name="connsiteY88-178" fmla="*/ 6922 h 1638195"/>
              <a:gd name="connsiteX89-179" fmla="*/ 2131114 w 2310070"/>
              <a:gd name="connsiteY89-180" fmla="*/ 7862 h 1638195"/>
              <a:gd name="connsiteX90-181" fmla="*/ 2134772 w 2310070"/>
              <a:gd name="connsiteY90-182" fmla="*/ 8852 h 1638195"/>
              <a:gd name="connsiteX91-183" fmla="*/ 2138417 w 2310070"/>
              <a:gd name="connsiteY91-184" fmla="*/ 9906 h 1638195"/>
              <a:gd name="connsiteX92-185" fmla="*/ 2142024 w 2310070"/>
              <a:gd name="connsiteY92-186" fmla="*/ 11011 h 1638195"/>
              <a:gd name="connsiteX93-187" fmla="*/ 2145618 w 2310070"/>
              <a:gd name="connsiteY93-188" fmla="*/ 12167 h 1638195"/>
              <a:gd name="connsiteX94-189" fmla="*/ 2149174 w 2310070"/>
              <a:gd name="connsiteY94-190" fmla="*/ 13386 h 1638195"/>
              <a:gd name="connsiteX95-191" fmla="*/ 2152717 w 2310070"/>
              <a:gd name="connsiteY95-192" fmla="*/ 14656 h 1638195"/>
              <a:gd name="connsiteX96-193" fmla="*/ 2156235 w 2310070"/>
              <a:gd name="connsiteY96-194" fmla="*/ 15977 h 1638195"/>
              <a:gd name="connsiteX97-195" fmla="*/ 2159715 w 2310070"/>
              <a:gd name="connsiteY97-196" fmla="*/ 17348 h 1638195"/>
              <a:gd name="connsiteX98-197" fmla="*/ 2163182 w 2310070"/>
              <a:gd name="connsiteY98-198" fmla="*/ 18771 h 1638195"/>
              <a:gd name="connsiteX99-199" fmla="*/ 2166611 w 2310070"/>
              <a:gd name="connsiteY99-200" fmla="*/ 20257 h 1638195"/>
              <a:gd name="connsiteX100-201" fmla="*/ 2170015 w 2310070"/>
              <a:gd name="connsiteY100-202" fmla="*/ 21793 h 1638195"/>
              <a:gd name="connsiteX101-203" fmla="*/ 2173393 w 2310070"/>
              <a:gd name="connsiteY101-204" fmla="*/ 23368 h 1638195"/>
              <a:gd name="connsiteX102-205" fmla="*/ 2176746 w 2310070"/>
              <a:gd name="connsiteY102-206" fmla="*/ 25006 h 1638195"/>
              <a:gd name="connsiteX103-207" fmla="*/ 2180060 w 2310070"/>
              <a:gd name="connsiteY103-208" fmla="*/ 26696 h 1638195"/>
              <a:gd name="connsiteX104-209" fmla="*/ 2183349 w 2310070"/>
              <a:gd name="connsiteY104-210" fmla="*/ 28423 h 1638195"/>
              <a:gd name="connsiteX105-211" fmla="*/ 2186613 w 2310070"/>
              <a:gd name="connsiteY105-212" fmla="*/ 30213 h 1638195"/>
              <a:gd name="connsiteX106-213" fmla="*/ 2189839 w 2310070"/>
              <a:gd name="connsiteY106-214" fmla="*/ 32042 h 1638195"/>
              <a:gd name="connsiteX107-215" fmla="*/ 2193040 w 2310070"/>
              <a:gd name="connsiteY107-216" fmla="*/ 33922 h 1638195"/>
              <a:gd name="connsiteX108-217" fmla="*/ 2196215 w 2310070"/>
              <a:gd name="connsiteY108-218" fmla="*/ 35852 h 1638195"/>
              <a:gd name="connsiteX109-219" fmla="*/ 2199352 w 2310070"/>
              <a:gd name="connsiteY109-220" fmla="*/ 37821 h 1638195"/>
              <a:gd name="connsiteX110-221" fmla="*/ 2202450 w 2310070"/>
              <a:gd name="connsiteY110-222" fmla="*/ 39853 h 1638195"/>
              <a:gd name="connsiteX111-223" fmla="*/ 2205511 w 2310070"/>
              <a:gd name="connsiteY111-224" fmla="*/ 41923 h 1638195"/>
              <a:gd name="connsiteX112-225" fmla="*/ 2208559 w 2310070"/>
              <a:gd name="connsiteY112-226" fmla="*/ 44031 h 1638195"/>
              <a:gd name="connsiteX113-227" fmla="*/ 2211556 w 2310070"/>
              <a:gd name="connsiteY113-228" fmla="*/ 46190 h 1638195"/>
              <a:gd name="connsiteX114-229" fmla="*/ 2214515 w 2310070"/>
              <a:gd name="connsiteY114-230" fmla="*/ 48400 h 1638195"/>
              <a:gd name="connsiteX115-231" fmla="*/ 2217449 w 2310070"/>
              <a:gd name="connsiteY115-232" fmla="*/ 50648 h 1638195"/>
              <a:gd name="connsiteX116-233" fmla="*/ 2220345 w 2310070"/>
              <a:gd name="connsiteY116-234" fmla="*/ 52947 h 1638195"/>
              <a:gd name="connsiteX117-235" fmla="*/ 2223202 w 2310070"/>
              <a:gd name="connsiteY117-236" fmla="*/ 55283 h 1638195"/>
              <a:gd name="connsiteX118-237" fmla="*/ 2226034 w 2310070"/>
              <a:gd name="connsiteY118-238" fmla="*/ 57658 h 1638195"/>
              <a:gd name="connsiteX119-239" fmla="*/ 2228815 w 2310070"/>
              <a:gd name="connsiteY119-240" fmla="*/ 60084 h 1638195"/>
              <a:gd name="connsiteX120-241" fmla="*/ 2231559 w 2310070"/>
              <a:gd name="connsiteY120-242" fmla="*/ 62548 h 1638195"/>
              <a:gd name="connsiteX121-243" fmla="*/ 2234277 w 2310070"/>
              <a:gd name="connsiteY121-244" fmla="*/ 65050 h 1638195"/>
              <a:gd name="connsiteX122-245" fmla="*/ 2236943 w 2310070"/>
              <a:gd name="connsiteY122-246" fmla="*/ 67602 h 1638195"/>
              <a:gd name="connsiteX123-247" fmla="*/ 2239572 w 2310070"/>
              <a:gd name="connsiteY123-248" fmla="*/ 70193 h 1638195"/>
              <a:gd name="connsiteX124-249" fmla="*/ 2242163 w 2310070"/>
              <a:gd name="connsiteY124-250" fmla="*/ 72809 h 1638195"/>
              <a:gd name="connsiteX125-251" fmla="*/ 2244716 w 2310070"/>
              <a:gd name="connsiteY125-252" fmla="*/ 75476 h 1638195"/>
              <a:gd name="connsiteX126-253" fmla="*/ 2247230 w 2310070"/>
              <a:gd name="connsiteY126-254" fmla="*/ 78181 h 1638195"/>
              <a:gd name="connsiteX127-255" fmla="*/ 2249707 w 2310070"/>
              <a:gd name="connsiteY127-256" fmla="*/ 80925 h 1638195"/>
              <a:gd name="connsiteX128-257" fmla="*/ 2252133 w 2310070"/>
              <a:gd name="connsiteY128-258" fmla="*/ 83706 h 1638195"/>
              <a:gd name="connsiteX129-259" fmla="*/ 2254508 w 2310070"/>
              <a:gd name="connsiteY129-260" fmla="*/ 86525 h 1638195"/>
              <a:gd name="connsiteX130-261" fmla="*/ 2256857 w 2310070"/>
              <a:gd name="connsiteY130-262" fmla="*/ 89383 h 1638195"/>
              <a:gd name="connsiteX131-263" fmla="*/ 2259156 w 2310070"/>
              <a:gd name="connsiteY131-264" fmla="*/ 92278 h 1638195"/>
              <a:gd name="connsiteX132-265" fmla="*/ 2261416 w 2310070"/>
              <a:gd name="connsiteY132-266" fmla="*/ 95199 h 1638195"/>
              <a:gd name="connsiteX133-267" fmla="*/ 2263626 w 2310070"/>
              <a:gd name="connsiteY133-268" fmla="*/ 98171 h 1638195"/>
              <a:gd name="connsiteX134-269" fmla="*/ 2265785 w 2310070"/>
              <a:gd name="connsiteY134-270" fmla="*/ 101168 h 1638195"/>
              <a:gd name="connsiteX135-271" fmla="*/ 2267906 w 2310070"/>
              <a:gd name="connsiteY135-272" fmla="*/ 104191 h 1638195"/>
              <a:gd name="connsiteX136-273" fmla="*/ 2269976 w 2310070"/>
              <a:gd name="connsiteY136-274" fmla="*/ 107264 h 1638195"/>
              <a:gd name="connsiteX137-275" fmla="*/ 2272008 w 2310070"/>
              <a:gd name="connsiteY137-276" fmla="*/ 110363 h 1638195"/>
              <a:gd name="connsiteX138-277" fmla="*/ 2273989 w 2310070"/>
              <a:gd name="connsiteY138-278" fmla="*/ 113487 h 1638195"/>
              <a:gd name="connsiteX139-279" fmla="*/ 2275920 w 2310070"/>
              <a:gd name="connsiteY139-280" fmla="*/ 116650 h 1638195"/>
              <a:gd name="connsiteX140-281" fmla="*/ 2277812 w 2310070"/>
              <a:gd name="connsiteY140-282" fmla="*/ 119850 h 1638195"/>
              <a:gd name="connsiteX141-283" fmla="*/ 2279654 w 2310070"/>
              <a:gd name="connsiteY141-284" fmla="*/ 123076 h 1638195"/>
              <a:gd name="connsiteX142-285" fmla="*/ 2281444 w 2310070"/>
              <a:gd name="connsiteY142-286" fmla="*/ 126327 h 1638195"/>
              <a:gd name="connsiteX143-287" fmla="*/ 2283184 w 2310070"/>
              <a:gd name="connsiteY143-288" fmla="*/ 129616 h 1638195"/>
              <a:gd name="connsiteX144-289" fmla="*/ 2284873 w 2310070"/>
              <a:gd name="connsiteY144-290" fmla="*/ 132931 h 1638195"/>
              <a:gd name="connsiteX145-291" fmla="*/ 2286512 w 2310070"/>
              <a:gd name="connsiteY145-292" fmla="*/ 136271 h 1638195"/>
              <a:gd name="connsiteX146-293" fmla="*/ 2288099 w 2310070"/>
              <a:gd name="connsiteY146-294" fmla="*/ 139649 h 1638195"/>
              <a:gd name="connsiteX147-295" fmla="*/ 2289636 w 2310070"/>
              <a:gd name="connsiteY147-296" fmla="*/ 143053 h 1638195"/>
              <a:gd name="connsiteX148-297" fmla="*/ 2291122 w 2310070"/>
              <a:gd name="connsiteY148-298" fmla="*/ 146482 h 1638195"/>
              <a:gd name="connsiteX149-299" fmla="*/ 2292557 w 2310070"/>
              <a:gd name="connsiteY149-300" fmla="*/ 149936 h 1638195"/>
              <a:gd name="connsiteX150-301" fmla="*/ 2293941 w 2310070"/>
              <a:gd name="connsiteY150-302" fmla="*/ 153429 h 1638195"/>
              <a:gd name="connsiteX151-303" fmla="*/ 2295262 w 2310070"/>
              <a:gd name="connsiteY151-304" fmla="*/ 156934 h 1638195"/>
              <a:gd name="connsiteX152-305" fmla="*/ 2296545 w 2310070"/>
              <a:gd name="connsiteY152-306" fmla="*/ 160465 h 1638195"/>
              <a:gd name="connsiteX153-307" fmla="*/ 2297764 w 2310070"/>
              <a:gd name="connsiteY153-308" fmla="*/ 164033 h 1638195"/>
              <a:gd name="connsiteX154-309" fmla="*/ 2298932 w 2310070"/>
              <a:gd name="connsiteY154-310" fmla="*/ 167615 h 1638195"/>
              <a:gd name="connsiteX155-311" fmla="*/ 2300037 w 2310070"/>
              <a:gd name="connsiteY155-312" fmla="*/ 171222 h 1638195"/>
              <a:gd name="connsiteX156-313" fmla="*/ 2301091 w 2310070"/>
              <a:gd name="connsiteY156-314" fmla="*/ 174866 h 1638195"/>
              <a:gd name="connsiteX157-315" fmla="*/ 2302095 w 2310070"/>
              <a:gd name="connsiteY157-316" fmla="*/ 178524 h 1638195"/>
              <a:gd name="connsiteX158-317" fmla="*/ 2303034 w 2310070"/>
              <a:gd name="connsiteY158-318" fmla="*/ 182207 h 1638195"/>
              <a:gd name="connsiteX159-319" fmla="*/ 2303923 w 2310070"/>
              <a:gd name="connsiteY159-320" fmla="*/ 185903 h 1638195"/>
              <a:gd name="connsiteX160-321" fmla="*/ 2304749 w 2310070"/>
              <a:gd name="connsiteY160-322" fmla="*/ 189637 h 1638195"/>
              <a:gd name="connsiteX161-323" fmla="*/ 2305524 w 2310070"/>
              <a:gd name="connsiteY161-324" fmla="*/ 193383 h 1638195"/>
              <a:gd name="connsiteX162-325" fmla="*/ 2306235 w 2310070"/>
              <a:gd name="connsiteY162-326" fmla="*/ 197155 h 1638195"/>
              <a:gd name="connsiteX163-327" fmla="*/ 2306895 w 2310070"/>
              <a:gd name="connsiteY163-328" fmla="*/ 200940 h 1638195"/>
              <a:gd name="connsiteX164-329" fmla="*/ 2307479 w 2310070"/>
              <a:gd name="connsiteY164-330" fmla="*/ 204750 h 1638195"/>
              <a:gd name="connsiteX165-331" fmla="*/ 2308013 w 2310070"/>
              <a:gd name="connsiteY165-332" fmla="*/ 208585 h 1638195"/>
              <a:gd name="connsiteX166-333" fmla="*/ 2308495 w 2310070"/>
              <a:gd name="connsiteY166-334" fmla="*/ 212433 h 1638195"/>
              <a:gd name="connsiteX167-335" fmla="*/ 2308902 w 2310070"/>
              <a:gd name="connsiteY167-336" fmla="*/ 216307 h 1638195"/>
              <a:gd name="connsiteX168-337" fmla="*/ 2309257 w 2310070"/>
              <a:gd name="connsiteY168-338" fmla="*/ 220206 h 1638195"/>
              <a:gd name="connsiteX169-339" fmla="*/ 2309549 w 2310070"/>
              <a:gd name="connsiteY169-340" fmla="*/ 224104 h 1638195"/>
              <a:gd name="connsiteX170-341" fmla="*/ 2309778 w 2310070"/>
              <a:gd name="connsiteY170-342" fmla="*/ 228041 h 1638195"/>
              <a:gd name="connsiteX171-343" fmla="*/ 2309930 w 2310070"/>
              <a:gd name="connsiteY171-344" fmla="*/ 231978 h 1638195"/>
              <a:gd name="connsiteX172-345" fmla="*/ 2310070 w 2310070"/>
              <a:gd name="connsiteY172-346" fmla="*/ 240157 h 1638195"/>
              <a:gd name="connsiteX173-347" fmla="*/ 2310045 w 2310070"/>
              <a:gd name="connsiteY173-348" fmla="*/ 243904 h 1638195"/>
              <a:gd name="connsiteX174-349" fmla="*/ 2309956 w 2310070"/>
              <a:gd name="connsiteY174-350" fmla="*/ 247879 h 1638195"/>
              <a:gd name="connsiteX175-351" fmla="*/ 2309791 w 2310070"/>
              <a:gd name="connsiteY175-352" fmla="*/ 251816 h 1638195"/>
              <a:gd name="connsiteX176-353" fmla="*/ 2309575 w 2310070"/>
              <a:gd name="connsiteY176-354" fmla="*/ 255753 h 1638195"/>
              <a:gd name="connsiteX177-355" fmla="*/ 2309295 w 2310070"/>
              <a:gd name="connsiteY177-356" fmla="*/ 259652 h 1638195"/>
              <a:gd name="connsiteX178-357" fmla="*/ 2308952 w 2310070"/>
              <a:gd name="connsiteY178-358" fmla="*/ 263551 h 1638195"/>
              <a:gd name="connsiteX179-359" fmla="*/ 2308546 w 2310070"/>
              <a:gd name="connsiteY179-360" fmla="*/ 267424 h 1638195"/>
              <a:gd name="connsiteX180-361" fmla="*/ 2308076 w 2310070"/>
              <a:gd name="connsiteY180-362" fmla="*/ 271272 h 1638195"/>
              <a:gd name="connsiteX181-363" fmla="*/ 2307555 w 2310070"/>
              <a:gd name="connsiteY181-364" fmla="*/ 275108 h 1638195"/>
              <a:gd name="connsiteX182-365" fmla="*/ 2306959 w 2310070"/>
              <a:gd name="connsiteY182-366" fmla="*/ 278918 h 1638195"/>
              <a:gd name="connsiteX183-367" fmla="*/ 2306324 w 2310070"/>
              <a:gd name="connsiteY183-368" fmla="*/ 282715 h 1638195"/>
              <a:gd name="connsiteX184-369" fmla="*/ 2305612 w 2310070"/>
              <a:gd name="connsiteY184-370" fmla="*/ 286487 h 1638195"/>
              <a:gd name="connsiteX185-371" fmla="*/ 2304850 w 2310070"/>
              <a:gd name="connsiteY185-372" fmla="*/ 290233 h 1638195"/>
              <a:gd name="connsiteX186-373" fmla="*/ 2304025 w 2310070"/>
              <a:gd name="connsiteY186-374" fmla="*/ 293967 h 1638195"/>
              <a:gd name="connsiteX187-375" fmla="*/ 2303149 w 2310070"/>
              <a:gd name="connsiteY187-376" fmla="*/ 297675 h 1638195"/>
              <a:gd name="connsiteX188-377" fmla="*/ 2302209 w 2310070"/>
              <a:gd name="connsiteY188-378" fmla="*/ 301359 h 1638195"/>
              <a:gd name="connsiteX189-379" fmla="*/ 2301218 w 2310070"/>
              <a:gd name="connsiteY189-380" fmla="*/ 305016 h 1638195"/>
              <a:gd name="connsiteX190-381" fmla="*/ 2300164 w 2310070"/>
              <a:gd name="connsiteY190-382" fmla="*/ 308661 h 1638195"/>
              <a:gd name="connsiteX191-383" fmla="*/ 2299059 w 2310070"/>
              <a:gd name="connsiteY191-384" fmla="*/ 312268 h 1638195"/>
              <a:gd name="connsiteX192-385" fmla="*/ 2297903 w 2310070"/>
              <a:gd name="connsiteY192-386" fmla="*/ 315862 h 1638195"/>
              <a:gd name="connsiteX193-387" fmla="*/ 2296697 w 2310070"/>
              <a:gd name="connsiteY193-388" fmla="*/ 319418 h 1638195"/>
              <a:gd name="connsiteX194-389" fmla="*/ 2295427 w 2310070"/>
              <a:gd name="connsiteY194-390" fmla="*/ 322961 h 1638195"/>
              <a:gd name="connsiteX195-391" fmla="*/ 2294106 w 2310070"/>
              <a:gd name="connsiteY195-392" fmla="*/ 326479 h 1638195"/>
              <a:gd name="connsiteX196-393" fmla="*/ 2292722 w 2310070"/>
              <a:gd name="connsiteY196-394" fmla="*/ 329959 h 1638195"/>
              <a:gd name="connsiteX197-395" fmla="*/ 2291299 w 2310070"/>
              <a:gd name="connsiteY197-396" fmla="*/ 333426 h 1638195"/>
              <a:gd name="connsiteX198-397" fmla="*/ 2289814 w 2310070"/>
              <a:gd name="connsiteY198-398" fmla="*/ 336855 h 1638195"/>
              <a:gd name="connsiteX199-399" fmla="*/ 2288290 w 2310070"/>
              <a:gd name="connsiteY199-400" fmla="*/ 340271 h 1638195"/>
              <a:gd name="connsiteX200-401" fmla="*/ 2286702 w 2310070"/>
              <a:gd name="connsiteY200-402" fmla="*/ 343637 h 1638195"/>
              <a:gd name="connsiteX201-403" fmla="*/ 2285064 w 2310070"/>
              <a:gd name="connsiteY201-404" fmla="*/ 346990 h 1638195"/>
              <a:gd name="connsiteX202-405" fmla="*/ 2283387 w 2310070"/>
              <a:gd name="connsiteY202-406" fmla="*/ 350304 h 1638195"/>
              <a:gd name="connsiteX203-407" fmla="*/ 2281647 w 2310070"/>
              <a:gd name="connsiteY203-408" fmla="*/ 353606 h 1638195"/>
              <a:gd name="connsiteX204-409" fmla="*/ 2279870 w 2310070"/>
              <a:gd name="connsiteY204-410" fmla="*/ 356857 h 1638195"/>
              <a:gd name="connsiteX205-411" fmla="*/ 2278041 w 2310070"/>
              <a:gd name="connsiteY205-412" fmla="*/ 360096 h 1638195"/>
              <a:gd name="connsiteX206-413" fmla="*/ 2276148 w 2310070"/>
              <a:gd name="connsiteY206-414" fmla="*/ 363296 h 1638195"/>
              <a:gd name="connsiteX207-415" fmla="*/ 2274231 w 2310070"/>
              <a:gd name="connsiteY207-416" fmla="*/ 366459 h 1638195"/>
              <a:gd name="connsiteX208-417" fmla="*/ 2272249 w 2310070"/>
              <a:gd name="connsiteY208-418" fmla="*/ 369596 h 1638195"/>
              <a:gd name="connsiteX209-419" fmla="*/ 2270230 w 2310070"/>
              <a:gd name="connsiteY209-420" fmla="*/ 372694 h 1638195"/>
              <a:gd name="connsiteX210-421" fmla="*/ 2268160 w 2310070"/>
              <a:gd name="connsiteY210-422" fmla="*/ 375768 h 1638195"/>
              <a:gd name="connsiteX211-423" fmla="*/ 2266039 w 2310070"/>
              <a:gd name="connsiteY211-424" fmla="*/ 378803 h 1638195"/>
              <a:gd name="connsiteX212-425" fmla="*/ 2263880 w 2310070"/>
              <a:gd name="connsiteY212-426" fmla="*/ 381800 h 1638195"/>
              <a:gd name="connsiteX213-427" fmla="*/ 2261670 w 2310070"/>
              <a:gd name="connsiteY213-428" fmla="*/ 384772 h 1638195"/>
              <a:gd name="connsiteX214-429" fmla="*/ 2259422 w 2310070"/>
              <a:gd name="connsiteY214-430" fmla="*/ 387693 h 1638195"/>
              <a:gd name="connsiteX215-431" fmla="*/ 2257137 w 2310070"/>
              <a:gd name="connsiteY215-432" fmla="*/ 390589 h 1638195"/>
              <a:gd name="connsiteX216-433" fmla="*/ 2254787 w 2310070"/>
              <a:gd name="connsiteY216-434" fmla="*/ 393459 h 1638195"/>
              <a:gd name="connsiteX217-435" fmla="*/ 2252412 w 2310070"/>
              <a:gd name="connsiteY217-436" fmla="*/ 396278 h 1638195"/>
              <a:gd name="connsiteX218-437" fmla="*/ 2249986 w 2310070"/>
              <a:gd name="connsiteY218-438" fmla="*/ 399060 h 1638195"/>
              <a:gd name="connsiteX219-439" fmla="*/ 2247523 w 2310070"/>
              <a:gd name="connsiteY219-440" fmla="*/ 401815 h 1638195"/>
              <a:gd name="connsiteX220-441" fmla="*/ 2245021 w 2310070"/>
              <a:gd name="connsiteY220-442" fmla="*/ 404521 h 1638195"/>
              <a:gd name="connsiteX221-443" fmla="*/ 2242468 w 2310070"/>
              <a:gd name="connsiteY221-444" fmla="*/ 407188 h 1638195"/>
              <a:gd name="connsiteX222-445" fmla="*/ 2239890 w 2310070"/>
              <a:gd name="connsiteY222-446" fmla="*/ 409829 h 1638195"/>
              <a:gd name="connsiteX223-447" fmla="*/ 2237261 w 2310070"/>
              <a:gd name="connsiteY223-448" fmla="*/ 412420 h 1638195"/>
              <a:gd name="connsiteX224-449" fmla="*/ 2234594 w 2310070"/>
              <a:gd name="connsiteY224-450" fmla="*/ 414973 h 1638195"/>
              <a:gd name="connsiteX225-451" fmla="*/ 2231889 w 2310070"/>
              <a:gd name="connsiteY225-452" fmla="*/ 417475 h 1638195"/>
              <a:gd name="connsiteX226-453" fmla="*/ 2229146 w 2310070"/>
              <a:gd name="connsiteY226-454" fmla="*/ 419951 h 1638195"/>
              <a:gd name="connsiteX227-455" fmla="*/ 2226364 w 2310070"/>
              <a:gd name="connsiteY227-456" fmla="*/ 422377 h 1638195"/>
              <a:gd name="connsiteX228-457" fmla="*/ 2223545 w 2310070"/>
              <a:gd name="connsiteY228-458" fmla="*/ 424764 h 1638195"/>
              <a:gd name="connsiteX229-459" fmla="*/ 2220687 w 2310070"/>
              <a:gd name="connsiteY229-460" fmla="*/ 427101 h 1638195"/>
              <a:gd name="connsiteX230-461" fmla="*/ 2217792 w 2310070"/>
              <a:gd name="connsiteY230-462" fmla="*/ 429400 h 1638195"/>
              <a:gd name="connsiteX231-463" fmla="*/ 2214871 w 2310070"/>
              <a:gd name="connsiteY231-464" fmla="*/ 431660 h 1638195"/>
              <a:gd name="connsiteX232-465" fmla="*/ 2211912 w 2310070"/>
              <a:gd name="connsiteY232-466" fmla="*/ 433870 h 1638195"/>
              <a:gd name="connsiteX233-467" fmla="*/ 2208915 w 2310070"/>
              <a:gd name="connsiteY233-468" fmla="*/ 436029 h 1638195"/>
              <a:gd name="connsiteX234-469" fmla="*/ 2205879 w 2310070"/>
              <a:gd name="connsiteY234-470" fmla="*/ 438150 h 1638195"/>
              <a:gd name="connsiteX235-471" fmla="*/ 2202819 w 2310070"/>
              <a:gd name="connsiteY235-472" fmla="*/ 440233 h 1638195"/>
              <a:gd name="connsiteX236-473" fmla="*/ 2199720 w 2310070"/>
              <a:gd name="connsiteY236-474" fmla="*/ 442252 h 1638195"/>
              <a:gd name="connsiteX237-475" fmla="*/ 2196583 w 2310070"/>
              <a:gd name="connsiteY237-476" fmla="*/ 444234 h 1638195"/>
              <a:gd name="connsiteX238-477" fmla="*/ 2193421 w 2310070"/>
              <a:gd name="connsiteY238-478" fmla="*/ 446177 h 1638195"/>
              <a:gd name="connsiteX239-479" fmla="*/ 2190233 w 2310070"/>
              <a:gd name="connsiteY239-480" fmla="*/ 448056 h 1638195"/>
              <a:gd name="connsiteX240-481" fmla="*/ 2187007 w 2310070"/>
              <a:gd name="connsiteY240-482" fmla="*/ 449898 h 1638195"/>
              <a:gd name="connsiteX241-483" fmla="*/ 2183743 w 2310070"/>
              <a:gd name="connsiteY241-484" fmla="*/ 451688 h 1638195"/>
              <a:gd name="connsiteX242-485" fmla="*/ 2180454 w 2310070"/>
              <a:gd name="connsiteY242-486" fmla="*/ 453428 h 1638195"/>
              <a:gd name="connsiteX243-487" fmla="*/ 2177139 w 2310070"/>
              <a:gd name="connsiteY243-488" fmla="*/ 455117 h 1638195"/>
              <a:gd name="connsiteX244-489" fmla="*/ 2173799 w 2310070"/>
              <a:gd name="connsiteY244-490" fmla="*/ 456756 h 1638195"/>
              <a:gd name="connsiteX245-491" fmla="*/ 2170421 w 2310070"/>
              <a:gd name="connsiteY245-492" fmla="*/ 458343 h 1638195"/>
              <a:gd name="connsiteX246-493" fmla="*/ 2167017 w 2310070"/>
              <a:gd name="connsiteY246-494" fmla="*/ 459880 h 1638195"/>
              <a:gd name="connsiteX247-495" fmla="*/ 2165568 w 2310070"/>
              <a:gd name="connsiteY247-496" fmla="*/ 460508 h 1638195"/>
              <a:gd name="connsiteX248-497" fmla="*/ 2163588 w 2310070"/>
              <a:gd name="connsiteY248-498" fmla="*/ 461366 h 1638195"/>
              <a:gd name="connsiteX249-499" fmla="*/ 2160134 w 2310070"/>
              <a:gd name="connsiteY249-500" fmla="*/ 462801 h 1638195"/>
              <a:gd name="connsiteX250-501" fmla="*/ 2156654 w 2310070"/>
              <a:gd name="connsiteY250-502" fmla="*/ 464185 h 1638195"/>
              <a:gd name="connsiteX251-503" fmla="*/ 2153136 w 2310070"/>
              <a:gd name="connsiteY251-504" fmla="*/ 465519 h 1638195"/>
              <a:gd name="connsiteX252-505" fmla="*/ 2149606 w 2310070"/>
              <a:gd name="connsiteY252-506" fmla="*/ 466789 h 1638195"/>
              <a:gd name="connsiteX253-507" fmla="*/ 2146050 w 2310070"/>
              <a:gd name="connsiteY253-508" fmla="*/ 468008 h 1638195"/>
              <a:gd name="connsiteX254-509" fmla="*/ 2142455 w 2310070"/>
              <a:gd name="connsiteY254-510" fmla="*/ 469176 h 1638195"/>
              <a:gd name="connsiteX255-511" fmla="*/ 2138849 w 2310070"/>
              <a:gd name="connsiteY255-512" fmla="*/ 470281 h 1638195"/>
              <a:gd name="connsiteX256-513" fmla="*/ 2135217 w 2310070"/>
              <a:gd name="connsiteY256-514" fmla="*/ 471348 h 1638195"/>
              <a:gd name="connsiteX257-515" fmla="*/ 2131559 w 2310070"/>
              <a:gd name="connsiteY257-516" fmla="*/ 472339 h 1638195"/>
              <a:gd name="connsiteX258-517" fmla="*/ 2127876 w 2310070"/>
              <a:gd name="connsiteY258-518" fmla="*/ 473291 h 1638195"/>
              <a:gd name="connsiteX259-519" fmla="*/ 2124168 w 2310070"/>
              <a:gd name="connsiteY259-520" fmla="*/ 474167 h 1638195"/>
              <a:gd name="connsiteX260-521" fmla="*/ 2120434 w 2310070"/>
              <a:gd name="connsiteY260-522" fmla="*/ 475006 h 1638195"/>
              <a:gd name="connsiteX261-523" fmla="*/ 2116687 w 2310070"/>
              <a:gd name="connsiteY261-524" fmla="*/ 475768 h 1638195"/>
              <a:gd name="connsiteX262-525" fmla="*/ 2112928 w 2310070"/>
              <a:gd name="connsiteY262-526" fmla="*/ 476479 h 1638195"/>
              <a:gd name="connsiteX263-527" fmla="*/ 2109131 w 2310070"/>
              <a:gd name="connsiteY263-528" fmla="*/ 477139 h 1638195"/>
              <a:gd name="connsiteX264-529" fmla="*/ 2105321 w 2310070"/>
              <a:gd name="connsiteY264-530" fmla="*/ 477736 h 1638195"/>
              <a:gd name="connsiteX265-531" fmla="*/ 2101485 w 2310070"/>
              <a:gd name="connsiteY265-532" fmla="*/ 478269 h 1638195"/>
              <a:gd name="connsiteX266-533" fmla="*/ 2097637 w 2310070"/>
              <a:gd name="connsiteY266-534" fmla="*/ 478739 h 1638195"/>
              <a:gd name="connsiteX267-535" fmla="*/ 2093764 w 2310070"/>
              <a:gd name="connsiteY267-536" fmla="*/ 479146 h 1638195"/>
              <a:gd name="connsiteX268-537" fmla="*/ 2089877 w 2310070"/>
              <a:gd name="connsiteY268-538" fmla="*/ 479501 h 1638195"/>
              <a:gd name="connsiteX269-539" fmla="*/ 2085966 w 2310070"/>
              <a:gd name="connsiteY269-540" fmla="*/ 479794 h 1638195"/>
              <a:gd name="connsiteX270-541" fmla="*/ 2082029 w 2310070"/>
              <a:gd name="connsiteY270-542" fmla="*/ 480022 h 1638195"/>
              <a:gd name="connsiteX271-543" fmla="*/ 2078092 w 2310070"/>
              <a:gd name="connsiteY271-544" fmla="*/ 480187 h 1638195"/>
              <a:gd name="connsiteX272-545" fmla="*/ 2069913 w 2310070"/>
              <a:gd name="connsiteY272-546" fmla="*/ 480314 h 1638195"/>
              <a:gd name="connsiteX273-547" fmla="*/ 2005921 w 2310070"/>
              <a:gd name="connsiteY273-548" fmla="*/ 480314 h 1638195"/>
              <a:gd name="connsiteX274-549" fmla="*/ 1829756 w 2310070"/>
              <a:gd name="connsiteY274-550" fmla="*/ 480314 h 1638195"/>
              <a:gd name="connsiteX275-551" fmla="*/ 1829756 w 2310070"/>
              <a:gd name="connsiteY275-552" fmla="*/ 307975 h 1638195"/>
              <a:gd name="connsiteX276-553" fmla="*/ 1829756 w 2310070"/>
              <a:gd name="connsiteY276-554" fmla="*/ 240157 h 1638195"/>
              <a:gd name="connsiteX277-555" fmla="*/ 1829781 w 2310070"/>
              <a:gd name="connsiteY277-556" fmla="*/ 236411 h 1638195"/>
              <a:gd name="connsiteX278-557" fmla="*/ 1829883 w 2310070"/>
              <a:gd name="connsiteY278-558" fmla="*/ 232448 h 1638195"/>
              <a:gd name="connsiteX279-559" fmla="*/ 1830036 w 2310070"/>
              <a:gd name="connsiteY279-560" fmla="*/ 228499 h 1638195"/>
              <a:gd name="connsiteX280-561" fmla="*/ 1830251 w 2310070"/>
              <a:gd name="connsiteY280-562" fmla="*/ 224574 h 1638195"/>
              <a:gd name="connsiteX281-563" fmla="*/ 1830531 w 2310070"/>
              <a:gd name="connsiteY281-564" fmla="*/ 220663 h 1638195"/>
              <a:gd name="connsiteX282-565" fmla="*/ 1830874 w 2310070"/>
              <a:gd name="connsiteY282-566" fmla="*/ 216764 h 1638195"/>
              <a:gd name="connsiteX283-567" fmla="*/ 1831280 w 2310070"/>
              <a:gd name="connsiteY283-568" fmla="*/ 212903 h 1638195"/>
              <a:gd name="connsiteX284-569" fmla="*/ 1831750 w 2310070"/>
              <a:gd name="connsiteY284-570" fmla="*/ 209042 h 1638195"/>
              <a:gd name="connsiteX285-571" fmla="*/ 1832271 w 2310070"/>
              <a:gd name="connsiteY285-572" fmla="*/ 205207 h 1638195"/>
              <a:gd name="connsiteX286-573" fmla="*/ 1832868 w 2310070"/>
              <a:gd name="connsiteY286-574" fmla="*/ 201397 h 1638195"/>
              <a:gd name="connsiteX287-575" fmla="*/ 1833515 w 2310070"/>
              <a:gd name="connsiteY287-576" fmla="*/ 197600 h 1638195"/>
              <a:gd name="connsiteX288-577" fmla="*/ 1834214 w 2310070"/>
              <a:gd name="connsiteY288-578" fmla="*/ 193828 h 1638195"/>
              <a:gd name="connsiteX289-579" fmla="*/ 1834976 w 2310070"/>
              <a:gd name="connsiteY289-580" fmla="*/ 190081 h 1638195"/>
              <a:gd name="connsiteX290-581" fmla="*/ 1835801 w 2310070"/>
              <a:gd name="connsiteY290-582" fmla="*/ 186347 h 1638195"/>
              <a:gd name="connsiteX291-583" fmla="*/ 1836678 w 2310070"/>
              <a:gd name="connsiteY291-584" fmla="*/ 182652 h 1638195"/>
              <a:gd name="connsiteX292-585" fmla="*/ 1837617 w 2310070"/>
              <a:gd name="connsiteY292-586" fmla="*/ 178956 h 1638195"/>
              <a:gd name="connsiteX293-587" fmla="*/ 1838608 w 2310070"/>
              <a:gd name="connsiteY293-588" fmla="*/ 175298 h 1638195"/>
              <a:gd name="connsiteX294-589" fmla="*/ 1839662 w 2310070"/>
              <a:gd name="connsiteY294-590" fmla="*/ 171666 h 1638195"/>
              <a:gd name="connsiteX295-591" fmla="*/ 1840767 w 2310070"/>
              <a:gd name="connsiteY295-592" fmla="*/ 168047 h 1638195"/>
              <a:gd name="connsiteX296-593" fmla="*/ 1841923 w 2310070"/>
              <a:gd name="connsiteY296-594" fmla="*/ 164453 h 1638195"/>
              <a:gd name="connsiteX297-595" fmla="*/ 1843142 w 2310070"/>
              <a:gd name="connsiteY297-596" fmla="*/ 160897 h 1638195"/>
              <a:gd name="connsiteX298-597" fmla="*/ 1844399 w 2310070"/>
              <a:gd name="connsiteY298-598" fmla="*/ 157353 h 1638195"/>
              <a:gd name="connsiteX299-599" fmla="*/ 1845733 w 2310070"/>
              <a:gd name="connsiteY299-600" fmla="*/ 153848 h 1638195"/>
              <a:gd name="connsiteX300-601" fmla="*/ 1847104 w 2310070"/>
              <a:gd name="connsiteY300-602" fmla="*/ 150356 h 1638195"/>
              <a:gd name="connsiteX301-603" fmla="*/ 1848527 w 2310070"/>
              <a:gd name="connsiteY301-604" fmla="*/ 146888 h 1638195"/>
              <a:gd name="connsiteX302-605" fmla="*/ 1850013 w 2310070"/>
              <a:gd name="connsiteY302-606" fmla="*/ 143459 h 1638195"/>
              <a:gd name="connsiteX303-607" fmla="*/ 1851537 w 2310070"/>
              <a:gd name="connsiteY303-608" fmla="*/ 140056 h 1638195"/>
              <a:gd name="connsiteX304-609" fmla="*/ 1853124 w 2310070"/>
              <a:gd name="connsiteY304-610" fmla="*/ 136678 h 1638195"/>
              <a:gd name="connsiteX305-611" fmla="*/ 1854762 w 2310070"/>
              <a:gd name="connsiteY305-612" fmla="*/ 133325 h 1638195"/>
              <a:gd name="connsiteX306-613" fmla="*/ 1856439 w 2310070"/>
              <a:gd name="connsiteY306-614" fmla="*/ 130010 h 1638195"/>
              <a:gd name="connsiteX307-615" fmla="*/ 1858179 w 2310070"/>
              <a:gd name="connsiteY307-616" fmla="*/ 126721 h 1638195"/>
              <a:gd name="connsiteX308-617" fmla="*/ 1859957 w 2310070"/>
              <a:gd name="connsiteY308-618" fmla="*/ 123457 h 1638195"/>
              <a:gd name="connsiteX309-619" fmla="*/ 1861798 w 2310070"/>
              <a:gd name="connsiteY309-620" fmla="*/ 120231 h 1638195"/>
              <a:gd name="connsiteX310-621" fmla="*/ 1863678 w 2310070"/>
              <a:gd name="connsiteY310-622" fmla="*/ 117031 h 1638195"/>
              <a:gd name="connsiteX311-623" fmla="*/ 1865608 w 2310070"/>
              <a:gd name="connsiteY311-624" fmla="*/ 113868 h 1638195"/>
              <a:gd name="connsiteX312-625" fmla="*/ 1867577 w 2310070"/>
              <a:gd name="connsiteY312-626" fmla="*/ 110731 h 1638195"/>
              <a:gd name="connsiteX313-627" fmla="*/ 1869596 w 2310070"/>
              <a:gd name="connsiteY313-628" fmla="*/ 107620 h 1638195"/>
              <a:gd name="connsiteX314-629" fmla="*/ 1871666 w 2310070"/>
              <a:gd name="connsiteY314-630" fmla="*/ 104559 h 1638195"/>
              <a:gd name="connsiteX315-631" fmla="*/ 1873787 w 2310070"/>
              <a:gd name="connsiteY315-632" fmla="*/ 101524 h 1638195"/>
              <a:gd name="connsiteX316-633" fmla="*/ 1875946 w 2310070"/>
              <a:gd name="connsiteY316-634" fmla="*/ 98514 h 1638195"/>
              <a:gd name="connsiteX317-635" fmla="*/ 1878156 w 2310070"/>
              <a:gd name="connsiteY317-636" fmla="*/ 95555 h 1638195"/>
              <a:gd name="connsiteX318-637" fmla="*/ 1880404 w 2310070"/>
              <a:gd name="connsiteY318-638" fmla="*/ 92621 h 1638195"/>
              <a:gd name="connsiteX319-639" fmla="*/ 1882702 w 2310070"/>
              <a:gd name="connsiteY319-640" fmla="*/ 89726 h 1638195"/>
              <a:gd name="connsiteX320-641" fmla="*/ 1885039 w 2310070"/>
              <a:gd name="connsiteY320-642" fmla="*/ 86868 h 1638195"/>
              <a:gd name="connsiteX321-643" fmla="*/ 1887414 w 2310070"/>
              <a:gd name="connsiteY321-644" fmla="*/ 84049 h 1638195"/>
              <a:gd name="connsiteX322-645" fmla="*/ 1889840 w 2310070"/>
              <a:gd name="connsiteY322-646" fmla="*/ 81255 h 1638195"/>
              <a:gd name="connsiteX323-647" fmla="*/ 1892304 w 2310070"/>
              <a:gd name="connsiteY323-648" fmla="*/ 78512 h 1638195"/>
              <a:gd name="connsiteX324-649" fmla="*/ 1894805 w 2310070"/>
              <a:gd name="connsiteY324-650" fmla="*/ 75794 h 1638195"/>
              <a:gd name="connsiteX325-651" fmla="*/ 1897358 w 2310070"/>
              <a:gd name="connsiteY325-652" fmla="*/ 73127 h 1638195"/>
              <a:gd name="connsiteX326-653" fmla="*/ 1899949 w 2310070"/>
              <a:gd name="connsiteY326-654" fmla="*/ 70498 h 1638195"/>
              <a:gd name="connsiteX327-655" fmla="*/ 1902565 w 2310070"/>
              <a:gd name="connsiteY327-656" fmla="*/ 67907 h 1638195"/>
              <a:gd name="connsiteX328-657" fmla="*/ 1905232 w 2310070"/>
              <a:gd name="connsiteY328-658" fmla="*/ 65354 h 1638195"/>
              <a:gd name="connsiteX329-659" fmla="*/ 1907937 w 2310070"/>
              <a:gd name="connsiteY329-660" fmla="*/ 62840 h 1638195"/>
              <a:gd name="connsiteX330-661" fmla="*/ 1910680 w 2310070"/>
              <a:gd name="connsiteY330-662" fmla="*/ 60376 h 1638195"/>
              <a:gd name="connsiteX331-663" fmla="*/ 1913462 w 2310070"/>
              <a:gd name="connsiteY331-664" fmla="*/ 57950 h 1638195"/>
              <a:gd name="connsiteX332-665" fmla="*/ 1916281 w 2310070"/>
              <a:gd name="connsiteY332-666" fmla="*/ 55563 h 1638195"/>
              <a:gd name="connsiteX333-667" fmla="*/ 1919139 w 2310070"/>
              <a:gd name="connsiteY333-668" fmla="*/ 53213 h 1638195"/>
              <a:gd name="connsiteX334-669" fmla="*/ 1922034 w 2310070"/>
              <a:gd name="connsiteY334-670" fmla="*/ 50915 h 1638195"/>
              <a:gd name="connsiteX335-671" fmla="*/ 1924955 w 2310070"/>
              <a:gd name="connsiteY335-672" fmla="*/ 48667 h 1638195"/>
              <a:gd name="connsiteX336-673" fmla="*/ 1927914 w 2310070"/>
              <a:gd name="connsiteY336-674" fmla="*/ 46457 h 1638195"/>
              <a:gd name="connsiteX337-675" fmla="*/ 1930912 w 2310070"/>
              <a:gd name="connsiteY337-676" fmla="*/ 44285 h 1638195"/>
              <a:gd name="connsiteX338-677" fmla="*/ 1933947 w 2310070"/>
              <a:gd name="connsiteY338-678" fmla="*/ 42164 h 1638195"/>
              <a:gd name="connsiteX339-679" fmla="*/ 1937020 w 2310070"/>
              <a:gd name="connsiteY339-680" fmla="*/ 40094 h 1638195"/>
              <a:gd name="connsiteX340-681" fmla="*/ 1940106 w 2310070"/>
              <a:gd name="connsiteY340-682" fmla="*/ 38062 h 1638195"/>
              <a:gd name="connsiteX341-683" fmla="*/ 1943243 w 2310070"/>
              <a:gd name="connsiteY341-684" fmla="*/ 36081 h 1638195"/>
              <a:gd name="connsiteX342-685" fmla="*/ 1946406 w 2310070"/>
              <a:gd name="connsiteY342-686" fmla="*/ 34150 h 1638195"/>
              <a:gd name="connsiteX343-687" fmla="*/ 1949606 w 2310070"/>
              <a:gd name="connsiteY343-688" fmla="*/ 32258 h 1638195"/>
              <a:gd name="connsiteX344-689" fmla="*/ 1952832 w 2310070"/>
              <a:gd name="connsiteY344-690" fmla="*/ 30429 h 1638195"/>
              <a:gd name="connsiteX345-691" fmla="*/ 1956083 w 2310070"/>
              <a:gd name="connsiteY345-692" fmla="*/ 28639 h 1638195"/>
              <a:gd name="connsiteX346-693" fmla="*/ 1959372 w 2310070"/>
              <a:gd name="connsiteY346-694" fmla="*/ 26899 h 1638195"/>
              <a:gd name="connsiteX347-695" fmla="*/ 1962687 w 2310070"/>
              <a:gd name="connsiteY347-696" fmla="*/ 25210 h 1638195"/>
              <a:gd name="connsiteX348-697" fmla="*/ 1966027 w 2310070"/>
              <a:gd name="connsiteY348-698" fmla="*/ 23559 h 1638195"/>
              <a:gd name="connsiteX349-699" fmla="*/ 1969405 w 2310070"/>
              <a:gd name="connsiteY349-700" fmla="*/ 21971 h 1638195"/>
              <a:gd name="connsiteX350-701" fmla="*/ 1972809 w 2310070"/>
              <a:gd name="connsiteY350-702" fmla="*/ 20434 h 1638195"/>
              <a:gd name="connsiteX351-703" fmla="*/ 1976238 w 2310070"/>
              <a:gd name="connsiteY351-704" fmla="*/ 18949 h 1638195"/>
              <a:gd name="connsiteX352-705" fmla="*/ 1979692 w 2310070"/>
              <a:gd name="connsiteY352-706" fmla="*/ 17513 h 1638195"/>
              <a:gd name="connsiteX353-707" fmla="*/ 1983172 w 2310070"/>
              <a:gd name="connsiteY353-708" fmla="*/ 16129 h 1638195"/>
              <a:gd name="connsiteX354-709" fmla="*/ 1986690 w 2310070"/>
              <a:gd name="connsiteY354-710" fmla="*/ 14808 h 1638195"/>
              <a:gd name="connsiteX355-711" fmla="*/ 1990221 w 2310070"/>
              <a:gd name="connsiteY355-712" fmla="*/ 13526 h 1638195"/>
              <a:gd name="connsiteX356-713" fmla="*/ 1993789 w 2310070"/>
              <a:gd name="connsiteY356-714" fmla="*/ 12306 h 1638195"/>
              <a:gd name="connsiteX357-715" fmla="*/ 1997371 w 2310070"/>
              <a:gd name="connsiteY357-716" fmla="*/ 11151 h 1638195"/>
              <a:gd name="connsiteX358-717" fmla="*/ 2000977 w 2310070"/>
              <a:gd name="connsiteY358-718" fmla="*/ 10033 h 1638195"/>
              <a:gd name="connsiteX359-719" fmla="*/ 2004610 w 2310070"/>
              <a:gd name="connsiteY359-720" fmla="*/ 8979 h 1638195"/>
              <a:gd name="connsiteX360-721" fmla="*/ 2008280 w 2310070"/>
              <a:gd name="connsiteY360-722" fmla="*/ 7976 h 1638195"/>
              <a:gd name="connsiteX361-723" fmla="*/ 2011950 w 2310070"/>
              <a:gd name="connsiteY361-724" fmla="*/ 7036 h 1638195"/>
              <a:gd name="connsiteX362-725" fmla="*/ 2015659 w 2310070"/>
              <a:gd name="connsiteY362-726" fmla="*/ 6147 h 1638195"/>
              <a:gd name="connsiteX363-727" fmla="*/ 2019393 w 2310070"/>
              <a:gd name="connsiteY363-728" fmla="*/ 5322 h 1638195"/>
              <a:gd name="connsiteX364-729" fmla="*/ 2023139 w 2310070"/>
              <a:gd name="connsiteY364-730" fmla="*/ 4547 h 1638195"/>
              <a:gd name="connsiteX365-731" fmla="*/ 2026911 w 2310070"/>
              <a:gd name="connsiteY365-732" fmla="*/ 3836 h 1638195"/>
              <a:gd name="connsiteX366-733" fmla="*/ 2030696 w 2310070"/>
              <a:gd name="connsiteY366-734" fmla="*/ 3188 h 1638195"/>
              <a:gd name="connsiteX367-735" fmla="*/ 2034505 w 2310070"/>
              <a:gd name="connsiteY367-736" fmla="*/ 2591 h 1638195"/>
              <a:gd name="connsiteX368-737" fmla="*/ 2038341 w 2310070"/>
              <a:gd name="connsiteY368-738" fmla="*/ 2058 h 1638195"/>
              <a:gd name="connsiteX369-739" fmla="*/ 2042189 w 2310070"/>
              <a:gd name="connsiteY369-740" fmla="*/ 1588 h 1638195"/>
              <a:gd name="connsiteX370-741" fmla="*/ 2046062 w 2310070"/>
              <a:gd name="connsiteY370-742" fmla="*/ 1169 h 1638195"/>
              <a:gd name="connsiteX371-743" fmla="*/ 2049949 w 2310070"/>
              <a:gd name="connsiteY371-744" fmla="*/ 813 h 1638195"/>
              <a:gd name="connsiteX372-745" fmla="*/ 2053860 w 2310070"/>
              <a:gd name="connsiteY372-746" fmla="*/ 534 h 1638195"/>
              <a:gd name="connsiteX373-747" fmla="*/ 2057797 w 2310070"/>
              <a:gd name="connsiteY373-748" fmla="*/ 305 h 1638195"/>
              <a:gd name="connsiteX374-749" fmla="*/ 2061734 w 2310070"/>
              <a:gd name="connsiteY374-750" fmla="*/ 140 h 1638195"/>
              <a:gd name="connsiteX375" fmla="*/ 2069913 w 2310070"/>
              <a:gd name="connsiteY375" fmla="*/ 0 h 1638195"/>
              <a:gd name="connsiteX0-751" fmla="*/ 0 w 2310070"/>
              <a:gd name="connsiteY0-752" fmla="*/ 568167 h 1638195"/>
              <a:gd name="connsiteX1-753" fmla="*/ 0 w 2310070"/>
              <a:gd name="connsiteY1-754" fmla="*/ 1117442 h 1638195"/>
              <a:gd name="connsiteX2-755" fmla="*/ 0 w 2310070"/>
              <a:gd name="connsiteY2-756" fmla="*/ 568167 h 1638195"/>
              <a:gd name="connsiteX3-757" fmla="*/ 1476276 w 2310070"/>
              <a:gd name="connsiteY3-758" fmla="*/ 52351 h 1638195"/>
              <a:gd name="connsiteX4-759" fmla="*/ 1784917 w 2310070"/>
              <a:gd name="connsiteY4-760" fmla="*/ 114663 h 1638195"/>
              <a:gd name="connsiteX5-761" fmla="*/ 1797302 w 2310070"/>
              <a:gd name="connsiteY5-762" fmla="*/ 121385 h 1638195"/>
              <a:gd name="connsiteX6-763" fmla="*/ 1796076 w 2310070"/>
              <a:gd name="connsiteY6-764" fmla="*/ 124219 h 1638195"/>
              <a:gd name="connsiteX7-765" fmla="*/ 1794298 w 2310070"/>
              <a:gd name="connsiteY7-766" fmla="*/ 128512 h 1638195"/>
              <a:gd name="connsiteX8-767" fmla="*/ 1792583 w 2310070"/>
              <a:gd name="connsiteY8-768" fmla="*/ 132830 h 1638195"/>
              <a:gd name="connsiteX9-769" fmla="*/ 1790932 w 2310070"/>
              <a:gd name="connsiteY9-770" fmla="*/ 137173 h 1638195"/>
              <a:gd name="connsiteX10-771" fmla="*/ 1789357 w 2310070"/>
              <a:gd name="connsiteY10-772" fmla="*/ 141567 h 1638195"/>
              <a:gd name="connsiteX11-773" fmla="*/ 1787846 w 2310070"/>
              <a:gd name="connsiteY11-774" fmla="*/ 145987 h 1638195"/>
              <a:gd name="connsiteX12-775" fmla="*/ 1786398 w 2310070"/>
              <a:gd name="connsiteY12-776" fmla="*/ 150432 h 1638195"/>
              <a:gd name="connsiteX13-777" fmla="*/ 1785014 w 2310070"/>
              <a:gd name="connsiteY13-778" fmla="*/ 154902 h 1638195"/>
              <a:gd name="connsiteX14-779" fmla="*/ 1783706 w 2310070"/>
              <a:gd name="connsiteY14-780" fmla="*/ 159411 h 1638195"/>
              <a:gd name="connsiteX15-781" fmla="*/ 1782474 w 2310070"/>
              <a:gd name="connsiteY15-782" fmla="*/ 163944 h 1638195"/>
              <a:gd name="connsiteX16-783" fmla="*/ 1781306 w 2310070"/>
              <a:gd name="connsiteY16-784" fmla="*/ 168516 h 1638195"/>
              <a:gd name="connsiteX17-785" fmla="*/ 1780201 w 2310070"/>
              <a:gd name="connsiteY17-786" fmla="*/ 173114 h 1638195"/>
              <a:gd name="connsiteX18-787" fmla="*/ 1779185 w 2310070"/>
              <a:gd name="connsiteY18-788" fmla="*/ 177724 h 1638195"/>
              <a:gd name="connsiteX19-789" fmla="*/ 1778220 w 2310070"/>
              <a:gd name="connsiteY19-790" fmla="*/ 182372 h 1638195"/>
              <a:gd name="connsiteX20-791" fmla="*/ 1777343 w 2310070"/>
              <a:gd name="connsiteY20-792" fmla="*/ 187046 h 1638195"/>
              <a:gd name="connsiteX21-793" fmla="*/ 1776530 w 2310070"/>
              <a:gd name="connsiteY21-794" fmla="*/ 191745 h 1638195"/>
              <a:gd name="connsiteX22-795" fmla="*/ 1775794 w 2310070"/>
              <a:gd name="connsiteY22-796" fmla="*/ 196469 h 1638195"/>
              <a:gd name="connsiteX23-797" fmla="*/ 1775133 w 2310070"/>
              <a:gd name="connsiteY23-798" fmla="*/ 201206 h 1638195"/>
              <a:gd name="connsiteX24-799" fmla="*/ 1774549 w 2310070"/>
              <a:gd name="connsiteY24-800" fmla="*/ 205981 h 1638195"/>
              <a:gd name="connsiteX25-801" fmla="*/ 1774041 w 2310070"/>
              <a:gd name="connsiteY25-802" fmla="*/ 210769 h 1638195"/>
              <a:gd name="connsiteX26-803" fmla="*/ 1773609 w 2310070"/>
              <a:gd name="connsiteY26-804" fmla="*/ 215583 h 1638195"/>
              <a:gd name="connsiteX27-805" fmla="*/ 1773254 w 2310070"/>
              <a:gd name="connsiteY27-806" fmla="*/ 220409 h 1638195"/>
              <a:gd name="connsiteX28-807" fmla="*/ 1772974 w 2310070"/>
              <a:gd name="connsiteY28-808" fmla="*/ 225260 h 1638195"/>
              <a:gd name="connsiteX29-809" fmla="*/ 1772771 w 2310070"/>
              <a:gd name="connsiteY29-810" fmla="*/ 230137 h 1638195"/>
              <a:gd name="connsiteX30-811" fmla="*/ 1772657 w 2310070"/>
              <a:gd name="connsiteY30-812" fmla="*/ 235026 h 1638195"/>
              <a:gd name="connsiteX31-813" fmla="*/ 1772606 w 2310070"/>
              <a:gd name="connsiteY31-814" fmla="*/ 240157 h 1638195"/>
              <a:gd name="connsiteX32-815" fmla="*/ 1772606 w 2310070"/>
              <a:gd name="connsiteY32-816" fmla="*/ 276955 h 1638195"/>
              <a:gd name="connsiteX33-817" fmla="*/ 1726850 w 2310070"/>
              <a:gd name="connsiteY33-818" fmla="*/ 252120 h 1638195"/>
              <a:gd name="connsiteX34-819" fmla="*/ 1476276 w 2310070"/>
              <a:gd name="connsiteY34-820" fmla="*/ 201531 h 1638195"/>
              <a:gd name="connsiteX35-821" fmla="*/ 832534 w 2310070"/>
              <a:gd name="connsiteY35-822" fmla="*/ 845273 h 1638195"/>
              <a:gd name="connsiteX36-823" fmla="*/ 1476276 w 2310070"/>
              <a:gd name="connsiteY36-824" fmla="*/ 1489015 h 1638195"/>
              <a:gd name="connsiteX37-825" fmla="*/ 2120018 w 2310070"/>
              <a:gd name="connsiteY37-826" fmla="*/ 845273 h 1638195"/>
              <a:gd name="connsiteX38-827" fmla="*/ 2069430 w 2310070"/>
              <a:gd name="connsiteY38-828" fmla="*/ 594700 h 1638195"/>
              <a:gd name="connsiteX39-829" fmla="*/ 2038363 w 2310070"/>
              <a:gd name="connsiteY39-830" fmla="*/ 537464 h 1638195"/>
              <a:gd name="connsiteX40-831" fmla="*/ 2069913 w 2310070"/>
              <a:gd name="connsiteY40-832" fmla="*/ 537464 h 1638195"/>
              <a:gd name="connsiteX41-833" fmla="*/ 2079476 w 2310070"/>
              <a:gd name="connsiteY41-834" fmla="*/ 537312 h 1638195"/>
              <a:gd name="connsiteX42-835" fmla="*/ 2084353 w 2310070"/>
              <a:gd name="connsiteY42-836" fmla="*/ 537121 h 1638195"/>
              <a:gd name="connsiteX43-837" fmla="*/ 2089204 w 2310070"/>
              <a:gd name="connsiteY43-838" fmla="*/ 536855 h 1638195"/>
              <a:gd name="connsiteX44-839" fmla="*/ 2094030 w 2310070"/>
              <a:gd name="connsiteY44-840" fmla="*/ 536499 h 1638195"/>
              <a:gd name="connsiteX45-841" fmla="*/ 2098844 w 2310070"/>
              <a:gd name="connsiteY45-842" fmla="*/ 536080 h 1638195"/>
              <a:gd name="connsiteX46-843" fmla="*/ 2103644 w 2310070"/>
              <a:gd name="connsiteY46-844" fmla="*/ 535572 h 1638195"/>
              <a:gd name="connsiteX47-845" fmla="*/ 2108407 w 2310070"/>
              <a:gd name="connsiteY47-846" fmla="*/ 534988 h 1638195"/>
              <a:gd name="connsiteX48-847" fmla="*/ 2113157 w 2310070"/>
              <a:gd name="connsiteY48-848" fmla="*/ 534340 h 1638195"/>
              <a:gd name="connsiteX49-849" fmla="*/ 2117881 w 2310070"/>
              <a:gd name="connsiteY49-850" fmla="*/ 533616 h 1638195"/>
              <a:gd name="connsiteX50-851" fmla="*/ 2122580 w 2310070"/>
              <a:gd name="connsiteY50-852" fmla="*/ 532816 h 1638195"/>
              <a:gd name="connsiteX51-853" fmla="*/ 2127254 w 2310070"/>
              <a:gd name="connsiteY51-854" fmla="*/ 531940 h 1638195"/>
              <a:gd name="connsiteX52-855" fmla="*/ 2131902 w 2310070"/>
              <a:gd name="connsiteY52-856" fmla="*/ 530987 h 1638195"/>
              <a:gd name="connsiteX53-857" fmla="*/ 2136525 w 2310070"/>
              <a:gd name="connsiteY53-858" fmla="*/ 529971 h 1638195"/>
              <a:gd name="connsiteX54-859" fmla="*/ 2141122 w 2310070"/>
              <a:gd name="connsiteY54-860" fmla="*/ 528879 h 1638195"/>
              <a:gd name="connsiteX55-861" fmla="*/ 2145681 w 2310070"/>
              <a:gd name="connsiteY55-862" fmla="*/ 527723 h 1638195"/>
              <a:gd name="connsiteX56-863" fmla="*/ 2150228 w 2310070"/>
              <a:gd name="connsiteY56-864" fmla="*/ 526491 h 1638195"/>
              <a:gd name="connsiteX57-865" fmla="*/ 2154736 w 2310070"/>
              <a:gd name="connsiteY57-866" fmla="*/ 525183 h 1638195"/>
              <a:gd name="connsiteX58-867" fmla="*/ 2159220 w 2310070"/>
              <a:gd name="connsiteY58-868" fmla="*/ 523812 h 1638195"/>
              <a:gd name="connsiteX59-869" fmla="*/ 2163665 w 2310070"/>
              <a:gd name="connsiteY59-870" fmla="*/ 522377 h 1638195"/>
              <a:gd name="connsiteX60-871" fmla="*/ 2168084 w 2310070"/>
              <a:gd name="connsiteY60-872" fmla="*/ 520865 h 1638195"/>
              <a:gd name="connsiteX61-873" fmla="*/ 2172478 w 2310070"/>
              <a:gd name="connsiteY61-874" fmla="*/ 519290 h 1638195"/>
              <a:gd name="connsiteX62-875" fmla="*/ 2176834 w 2310070"/>
              <a:gd name="connsiteY62-876" fmla="*/ 517652 h 1638195"/>
              <a:gd name="connsiteX63-877" fmla="*/ 2181152 w 2310070"/>
              <a:gd name="connsiteY63-878" fmla="*/ 515950 h 1638195"/>
              <a:gd name="connsiteX64-879" fmla="*/ 2185445 w 2310070"/>
              <a:gd name="connsiteY64-880" fmla="*/ 514172 h 1638195"/>
              <a:gd name="connsiteX65-881" fmla="*/ 2189699 w 2310070"/>
              <a:gd name="connsiteY65-882" fmla="*/ 512344 h 1638195"/>
              <a:gd name="connsiteX66-883" fmla="*/ 2192915 w 2310070"/>
              <a:gd name="connsiteY66-884" fmla="*/ 510891 h 1638195"/>
              <a:gd name="connsiteX67-885" fmla="*/ 2206886 w 2310070"/>
              <a:gd name="connsiteY67-886" fmla="*/ 536632 h 1638195"/>
              <a:gd name="connsiteX68-887" fmla="*/ 2269198 w 2310070"/>
              <a:gd name="connsiteY68-888" fmla="*/ 845273 h 1638195"/>
              <a:gd name="connsiteX69-889" fmla="*/ 1476276 w 2310070"/>
              <a:gd name="connsiteY69-890" fmla="*/ 1638195 h 1638195"/>
              <a:gd name="connsiteX70-891" fmla="*/ 683354 w 2310070"/>
              <a:gd name="connsiteY70-892" fmla="*/ 845273 h 1638195"/>
              <a:gd name="connsiteX71-893" fmla="*/ 1476276 w 2310070"/>
              <a:gd name="connsiteY71-894" fmla="*/ 52351 h 1638195"/>
              <a:gd name="connsiteX72-895" fmla="*/ 2069913 w 2310070"/>
              <a:gd name="connsiteY72-896" fmla="*/ 0 h 1638195"/>
              <a:gd name="connsiteX73-897" fmla="*/ 2073660 w 2310070"/>
              <a:gd name="connsiteY73-898" fmla="*/ 26 h 1638195"/>
              <a:gd name="connsiteX74-899" fmla="*/ 2077622 w 2310070"/>
              <a:gd name="connsiteY74-900" fmla="*/ 127 h 1638195"/>
              <a:gd name="connsiteX75-901" fmla="*/ 2081572 w 2310070"/>
              <a:gd name="connsiteY75-902" fmla="*/ 280 h 1638195"/>
              <a:gd name="connsiteX76-903" fmla="*/ 2085496 w 2310070"/>
              <a:gd name="connsiteY76-904" fmla="*/ 496 h 1638195"/>
              <a:gd name="connsiteX77-905" fmla="*/ 2089408 w 2310070"/>
              <a:gd name="connsiteY77-906" fmla="*/ 775 h 1638195"/>
              <a:gd name="connsiteX78-907" fmla="*/ 2093306 w 2310070"/>
              <a:gd name="connsiteY78-908" fmla="*/ 1131 h 1638195"/>
              <a:gd name="connsiteX79-909" fmla="*/ 2097180 w 2310070"/>
              <a:gd name="connsiteY79-910" fmla="*/ 1524 h 1638195"/>
              <a:gd name="connsiteX80-911" fmla="*/ 2101028 w 2310070"/>
              <a:gd name="connsiteY80-912" fmla="*/ 1994 h 1638195"/>
              <a:gd name="connsiteX81-913" fmla="*/ 2104864 w 2310070"/>
              <a:gd name="connsiteY81-914" fmla="*/ 2528 h 1638195"/>
              <a:gd name="connsiteX82-915" fmla="*/ 2108674 w 2310070"/>
              <a:gd name="connsiteY82-916" fmla="*/ 3112 h 1638195"/>
              <a:gd name="connsiteX83-917" fmla="*/ 2112471 w 2310070"/>
              <a:gd name="connsiteY83-918" fmla="*/ 3759 h 1638195"/>
              <a:gd name="connsiteX84-919" fmla="*/ 2116243 w 2310070"/>
              <a:gd name="connsiteY84-920" fmla="*/ 4458 h 1638195"/>
              <a:gd name="connsiteX85-921" fmla="*/ 2119989 w 2310070"/>
              <a:gd name="connsiteY85-922" fmla="*/ 5220 h 1638195"/>
              <a:gd name="connsiteX86-923" fmla="*/ 2123723 w 2310070"/>
              <a:gd name="connsiteY86-924" fmla="*/ 6045 h 1638195"/>
              <a:gd name="connsiteX87-925" fmla="*/ 2127431 w 2310070"/>
              <a:gd name="connsiteY87-926" fmla="*/ 6922 h 1638195"/>
              <a:gd name="connsiteX88-927" fmla="*/ 2131114 w 2310070"/>
              <a:gd name="connsiteY88-928" fmla="*/ 7862 h 1638195"/>
              <a:gd name="connsiteX89-929" fmla="*/ 2134772 w 2310070"/>
              <a:gd name="connsiteY89-930" fmla="*/ 8852 h 1638195"/>
              <a:gd name="connsiteX90-931" fmla="*/ 2138417 w 2310070"/>
              <a:gd name="connsiteY90-932" fmla="*/ 9906 h 1638195"/>
              <a:gd name="connsiteX91-933" fmla="*/ 2142024 w 2310070"/>
              <a:gd name="connsiteY91-934" fmla="*/ 11011 h 1638195"/>
              <a:gd name="connsiteX92-935" fmla="*/ 2145618 w 2310070"/>
              <a:gd name="connsiteY92-936" fmla="*/ 12167 h 1638195"/>
              <a:gd name="connsiteX93-937" fmla="*/ 2149174 w 2310070"/>
              <a:gd name="connsiteY93-938" fmla="*/ 13386 h 1638195"/>
              <a:gd name="connsiteX94-939" fmla="*/ 2152717 w 2310070"/>
              <a:gd name="connsiteY94-940" fmla="*/ 14656 h 1638195"/>
              <a:gd name="connsiteX95-941" fmla="*/ 2156235 w 2310070"/>
              <a:gd name="connsiteY95-942" fmla="*/ 15977 h 1638195"/>
              <a:gd name="connsiteX96-943" fmla="*/ 2159715 w 2310070"/>
              <a:gd name="connsiteY96-944" fmla="*/ 17348 h 1638195"/>
              <a:gd name="connsiteX97-945" fmla="*/ 2163182 w 2310070"/>
              <a:gd name="connsiteY97-946" fmla="*/ 18771 h 1638195"/>
              <a:gd name="connsiteX98-947" fmla="*/ 2166611 w 2310070"/>
              <a:gd name="connsiteY98-948" fmla="*/ 20257 h 1638195"/>
              <a:gd name="connsiteX99-949" fmla="*/ 2170015 w 2310070"/>
              <a:gd name="connsiteY99-950" fmla="*/ 21793 h 1638195"/>
              <a:gd name="connsiteX100-951" fmla="*/ 2173393 w 2310070"/>
              <a:gd name="connsiteY100-952" fmla="*/ 23368 h 1638195"/>
              <a:gd name="connsiteX101-953" fmla="*/ 2176746 w 2310070"/>
              <a:gd name="connsiteY101-954" fmla="*/ 25006 h 1638195"/>
              <a:gd name="connsiteX102-955" fmla="*/ 2180060 w 2310070"/>
              <a:gd name="connsiteY102-956" fmla="*/ 26696 h 1638195"/>
              <a:gd name="connsiteX103-957" fmla="*/ 2183349 w 2310070"/>
              <a:gd name="connsiteY103-958" fmla="*/ 28423 h 1638195"/>
              <a:gd name="connsiteX104-959" fmla="*/ 2186613 w 2310070"/>
              <a:gd name="connsiteY104-960" fmla="*/ 30213 h 1638195"/>
              <a:gd name="connsiteX105-961" fmla="*/ 2189839 w 2310070"/>
              <a:gd name="connsiteY105-962" fmla="*/ 32042 h 1638195"/>
              <a:gd name="connsiteX106-963" fmla="*/ 2193040 w 2310070"/>
              <a:gd name="connsiteY106-964" fmla="*/ 33922 h 1638195"/>
              <a:gd name="connsiteX107-965" fmla="*/ 2196215 w 2310070"/>
              <a:gd name="connsiteY107-966" fmla="*/ 35852 h 1638195"/>
              <a:gd name="connsiteX108-967" fmla="*/ 2199352 w 2310070"/>
              <a:gd name="connsiteY108-968" fmla="*/ 37821 h 1638195"/>
              <a:gd name="connsiteX109-969" fmla="*/ 2202450 w 2310070"/>
              <a:gd name="connsiteY109-970" fmla="*/ 39853 h 1638195"/>
              <a:gd name="connsiteX110-971" fmla="*/ 2205511 w 2310070"/>
              <a:gd name="connsiteY110-972" fmla="*/ 41923 h 1638195"/>
              <a:gd name="connsiteX111-973" fmla="*/ 2208559 w 2310070"/>
              <a:gd name="connsiteY111-974" fmla="*/ 44031 h 1638195"/>
              <a:gd name="connsiteX112-975" fmla="*/ 2211556 w 2310070"/>
              <a:gd name="connsiteY112-976" fmla="*/ 46190 h 1638195"/>
              <a:gd name="connsiteX113-977" fmla="*/ 2214515 w 2310070"/>
              <a:gd name="connsiteY113-978" fmla="*/ 48400 h 1638195"/>
              <a:gd name="connsiteX114-979" fmla="*/ 2217449 w 2310070"/>
              <a:gd name="connsiteY114-980" fmla="*/ 50648 h 1638195"/>
              <a:gd name="connsiteX115-981" fmla="*/ 2220345 w 2310070"/>
              <a:gd name="connsiteY115-982" fmla="*/ 52947 h 1638195"/>
              <a:gd name="connsiteX116-983" fmla="*/ 2223202 w 2310070"/>
              <a:gd name="connsiteY116-984" fmla="*/ 55283 h 1638195"/>
              <a:gd name="connsiteX117-985" fmla="*/ 2226034 w 2310070"/>
              <a:gd name="connsiteY117-986" fmla="*/ 57658 h 1638195"/>
              <a:gd name="connsiteX118-987" fmla="*/ 2228815 w 2310070"/>
              <a:gd name="connsiteY118-988" fmla="*/ 60084 h 1638195"/>
              <a:gd name="connsiteX119-989" fmla="*/ 2231559 w 2310070"/>
              <a:gd name="connsiteY119-990" fmla="*/ 62548 h 1638195"/>
              <a:gd name="connsiteX120-991" fmla="*/ 2234277 w 2310070"/>
              <a:gd name="connsiteY120-992" fmla="*/ 65050 h 1638195"/>
              <a:gd name="connsiteX121-993" fmla="*/ 2236943 w 2310070"/>
              <a:gd name="connsiteY121-994" fmla="*/ 67602 h 1638195"/>
              <a:gd name="connsiteX122-995" fmla="*/ 2239572 w 2310070"/>
              <a:gd name="connsiteY122-996" fmla="*/ 70193 h 1638195"/>
              <a:gd name="connsiteX123-997" fmla="*/ 2242163 w 2310070"/>
              <a:gd name="connsiteY123-998" fmla="*/ 72809 h 1638195"/>
              <a:gd name="connsiteX124-999" fmla="*/ 2244716 w 2310070"/>
              <a:gd name="connsiteY124-1000" fmla="*/ 75476 h 1638195"/>
              <a:gd name="connsiteX125-1001" fmla="*/ 2247230 w 2310070"/>
              <a:gd name="connsiteY125-1002" fmla="*/ 78181 h 1638195"/>
              <a:gd name="connsiteX126-1003" fmla="*/ 2249707 w 2310070"/>
              <a:gd name="connsiteY126-1004" fmla="*/ 80925 h 1638195"/>
              <a:gd name="connsiteX127-1005" fmla="*/ 2252133 w 2310070"/>
              <a:gd name="connsiteY127-1006" fmla="*/ 83706 h 1638195"/>
              <a:gd name="connsiteX128-1007" fmla="*/ 2254508 w 2310070"/>
              <a:gd name="connsiteY128-1008" fmla="*/ 86525 h 1638195"/>
              <a:gd name="connsiteX129-1009" fmla="*/ 2256857 w 2310070"/>
              <a:gd name="connsiteY129-1010" fmla="*/ 89383 h 1638195"/>
              <a:gd name="connsiteX130-1011" fmla="*/ 2259156 w 2310070"/>
              <a:gd name="connsiteY130-1012" fmla="*/ 92278 h 1638195"/>
              <a:gd name="connsiteX131-1013" fmla="*/ 2261416 w 2310070"/>
              <a:gd name="connsiteY131-1014" fmla="*/ 95199 h 1638195"/>
              <a:gd name="connsiteX132-1015" fmla="*/ 2263626 w 2310070"/>
              <a:gd name="connsiteY132-1016" fmla="*/ 98171 h 1638195"/>
              <a:gd name="connsiteX133-1017" fmla="*/ 2265785 w 2310070"/>
              <a:gd name="connsiteY133-1018" fmla="*/ 101168 h 1638195"/>
              <a:gd name="connsiteX134-1019" fmla="*/ 2267906 w 2310070"/>
              <a:gd name="connsiteY134-1020" fmla="*/ 104191 h 1638195"/>
              <a:gd name="connsiteX135-1021" fmla="*/ 2269976 w 2310070"/>
              <a:gd name="connsiteY135-1022" fmla="*/ 107264 h 1638195"/>
              <a:gd name="connsiteX136-1023" fmla="*/ 2272008 w 2310070"/>
              <a:gd name="connsiteY136-1024" fmla="*/ 110363 h 1638195"/>
              <a:gd name="connsiteX137-1025" fmla="*/ 2273989 w 2310070"/>
              <a:gd name="connsiteY137-1026" fmla="*/ 113487 h 1638195"/>
              <a:gd name="connsiteX138-1027" fmla="*/ 2275920 w 2310070"/>
              <a:gd name="connsiteY138-1028" fmla="*/ 116650 h 1638195"/>
              <a:gd name="connsiteX139-1029" fmla="*/ 2277812 w 2310070"/>
              <a:gd name="connsiteY139-1030" fmla="*/ 119850 h 1638195"/>
              <a:gd name="connsiteX140-1031" fmla="*/ 2279654 w 2310070"/>
              <a:gd name="connsiteY140-1032" fmla="*/ 123076 h 1638195"/>
              <a:gd name="connsiteX141-1033" fmla="*/ 2281444 w 2310070"/>
              <a:gd name="connsiteY141-1034" fmla="*/ 126327 h 1638195"/>
              <a:gd name="connsiteX142-1035" fmla="*/ 2283184 w 2310070"/>
              <a:gd name="connsiteY142-1036" fmla="*/ 129616 h 1638195"/>
              <a:gd name="connsiteX143-1037" fmla="*/ 2284873 w 2310070"/>
              <a:gd name="connsiteY143-1038" fmla="*/ 132931 h 1638195"/>
              <a:gd name="connsiteX144-1039" fmla="*/ 2286512 w 2310070"/>
              <a:gd name="connsiteY144-1040" fmla="*/ 136271 h 1638195"/>
              <a:gd name="connsiteX145-1041" fmla="*/ 2288099 w 2310070"/>
              <a:gd name="connsiteY145-1042" fmla="*/ 139649 h 1638195"/>
              <a:gd name="connsiteX146-1043" fmla="*/ 2289636 w 2310070"/>
              <a:gd name="connsiteY146-1044" fmla="*/ 143053 h 1638195"/>
              <a:gd name="connsiteX147-1045" fmla="*/ 2291122 w 2310070"/>
              <a:gd name="connsiteY147-1046" fmla="*/ 146482 h 1638195"/>
              <a:gd name="connsiteX148-1047" fmla="*/ 2292557 w 2310070"/>
              <a:gd name="connsiteY148-1048" fmla="*/ 149936 h 1638195"/>
              <a:gd name="connsiteX149-1049" fmla="*/ 2293941 w 2310070"/>
              <a:gd name="connsiteY149-1050" fmla="*/ 153429 h 1638195"/>
              <a:gd name="connsiteX150-1051" fmla="*/ 2295262 w 2310070"/>
              <a:gd name="connsiteY150-1052" fmla="*/ 156934 h 1638195"/>
              <a:gd name="connsiteX151-1053" fmla="*/ 2296545 w 2310070"/>
              <a:gd name="connsiteY151-1054" fmla="*/ 160465 h 1638195"/>
              <a:gd name="connsiteX152-1055" fmla="*/ 2297764 w 2310070"/>
              <a:gd name="connsiteY152-1056" fmla="*/ 164033 h 1638195"/>
              <a:gd name="connsiteX153-1057" fmla="*/ 2298932 w 2310070"/>
              <a:gd name="connsiteY153-1058" fmla="*/ 167615 h 1638195"/>
              <a:gd name="connsiteX154-1059" fmla="*/ 2300037 w 2310070"/>
              <a:gd name="connsiteY154-1060" fmla="*/ 171222 h 1638195"/>
              <a:gd name="connsiteX155-1061" fmla="*/ 2301091 w 2310070"/>
              <a:gd name="connsiteY155-1062" fmla="*/ 174866 h 1638195"/>
              <a:gd name="connsiteX156-1063" fmla="*/ 2302095 w 2310070"/>
              <a:gd name="connsiteY156-1064" fmla="*/ 178524 h 1638195"/>
              <a:gd name="connsiteX157-1065" fmla="*/ 2303034 w 2310070"/>
              <a:gd name="connsiteY157-1066" fmla="*/ 182207 h 1638195"/>
              <a:gd name="connsiteX158-1067" fmla="*/ 2303923 w 2310070"/>
              <a:gd name="connsiteY158-1068" fmla="*/ 185903 h 1638195"/>
              <a:gd name="connsiteX159-1069" fmla="*/ 2304749 w 2310070"/>
              <a:gd name="connsiteY159-1070" fmla="*/ 189637 h 1638195"/>
              <a:gd name="connsiteX160-1071" fmla="*/ 2305524 w 2310070"/>
              <a:gd name="connsiteY160-1072" fmla="*/ 193383 h 1638195"/>
              <a:gd name="connsiteX161-1073" fmla="*/ 2306235 w 2310070"/>
              <a:gd name="connsiteY161-1074" fmla="*/ 197155 h 1638195"/>
              <a:gd name="connsiteX162-1075" fmla="*/ 2306895 w 2310070"/>
              <a:gd name="connsiteY162-1076" fmla="*/ 200940 h 1638195"/>
              <a:gd name="connsiteX163-1077" fmla="*/ 2307479 w 2310070"/>
              <a:gd name="connsiteY163-1078" fmla="*/ 204750 h 1638195"/>
              <a:gd name="connsiteX164-1079" fmla="*/ 2308013 w 2310070"/>
              <a:gd name="connsiteY164-1080" fmla="*/ 208585 h 1638195"/>
              <a:gd name="connsiteX165-1081" fmla="*/ 2308495 w 2310070"/>
              <a:gd name="connsiteY165-1082" fmla="*/ 212433 h 1638195"/>
              <a:gd name="connsiteX166-1083" fmla="*/ 2308902 w 2310070"/>
              <a:gd name="connsiteY166-1084" fmla="*/ 216307 h 1638195"/>
              <a:gd name="connsiteX167-1085" fmla="*/ 2309257 w 2310070"/>
              <a:gd name="connsiteY167-1086" fmla="*/ 220206 h 1638195"/>
              <a:gd name="connsiteX168-1087" fmla="*/ 2309549 w 2310070"/>
              <a:gd name="connsiteY168-1088" fmla="*/ 224104 h 1638195"/>
              <a:gd name="connsiteX169-1089" fmla="*/ 2309778 w 2310070"/>
              <a:gd name="connsiteY169-1090" fmla="*/ 228041 h 1638195"/>
              <a:gd name="connsiteX170-1091" fmla="*/ 2309930 w 2310070"/>
              <a:gd name="connsiteY170-1092" fmla="*/ 231978 h 1638195"/>
              <a:gd name="connsiteX171-1093" fmla="*/ 2310070 w 2310070"/>
              <a:gd name="connsiteY171-1094" fmla="*/ 240157 h 1638195"/>
              <a:gd name="connsiteX172-1095" fmla="*/ 2310045 w 2310070"/>
              <a:gd name="connsiteY172-1096" fmla="*/ 243904 h 1638195"/>
              <a:gd name="connsiteX173-1097" fmla="*/ 2309956 w 2310070"/>
              <a:gd name="connsiteY173-1098" fmla="*/ 247879 h 1638195"/>
              <a:gd name="connsiteX174-1099" fmla="*/ 2309791 w 2310070"/>
              <a:gd name="connsiteY174-1100" fmla="*/ 251816 h 1638195"/>
              <a:gd name="connsiteX175-1101" fmla="*/ 2309575 w 2310070"/>
              <a:gd name="connsiteY175-1102" fmla="*/ 255753 h 1638195"/>
              <a:gd name="connsiteX176-1103" fmla="*/ 2309295 w 2310070"/>
              <a:gd name="connsiteY176-1104" fmla="*/ 259652 h 1638195"/>
              <a:gd name="connsiteX177-1105" fmla="*/ 2308952 w 2310070"/>
              <a:gd name="connsiteY177-1106" fmla="*/ 263551 h 1638195"/>
              <a:gd name="connsiteX178-1107" fmla="*/ 2308546 w 2310070"/>
              <a:gd name="connsiteY178-1108" fmla="*/ 267424 h 1638195"/>
              <a:gd name="connsiteX179-1109" fmla="*/ 2308076 w 2310070"/>
              <a:gd name="connsiteY179-1110" fmla="*/ 271272 h 1638195"/>
              <a:gd name="connsiteX180-1111" fmla="*/ 2307555 w 2310070"/>
              <a:gd name="connsiteY180-1112" fmla="*/ 275108 h 1638195"/>
              <a:gd name="connsiteX181-1113" fmla="*/ 2306959 w 2310070"/>
              <a:gd name="connsiteY181-1114" fmla="*/ 278918 h 1638195"/>
              <a:gd name="connsiteX182-1115" fmla="*/ 2306324 w 2310070"/>
              <a:gd name="connsiteY182-1116" fmla="*/ 282715 h 1638195"/>
              <a:gd name="connsiteX183-1117" fmla="*/ 2305612 w 2310070"/>
              <a:gd name="connsiteY183-1118" fmla="*/ 286487 h 1638195"/>
              <a:gd name="connsiteX184-1119" fmla="*/ 2304850 w 2310070"/>
              <a:gd name="connsiteY184-1120" fmla="*/ 290233 h 1638195"/>
              <a:gd name="connsiteX185-1121" fmla="*/ 2304025 w 2310070"/>
              <a:gd name="connsiteY185-1122" fmla="*/ 293967 h 1638195"/>
              <a:gd name="connsiteX186-1123" fmla="*/ 2303149 w 2310070"/>
              <a:gd name="connsiteY186-1124" fmla="*/ 297675 h 1638195"/>
              <a:gd name="connsiteX187-1125" fmla="*/ 2302209 w 2310070"/>
              <a:gd name="connsiteY187-1126" fmla="*/ 301359 h 1638195"/>
              <a:gd name="connsiteX188-1127" fmla="*/ 2301218 w 2310070"/>
              <a:gd name="connsiteY188-1128" fmla="*/ 305016 h 1638195"/>
              <a:gd name="connsiteX189-1129" fmla="*/ 2300164 w 2310070"/>
              <a:gd name="connsiteY189-1130" fmla="*/ 308661 h 1638195"/>
              <a:gd name="connsiteX190-1131" fmla="*/ 2299059 w 2310070"/>
              <a:gd name="connsiteY190-1132" fmla="*/ 312268 h 1638195"/>
              <a:gd name="connsiteX191-1133" fmla="*/ 2297903 w 2310070"/>
              <a:gd name="connsiteY191-1134" fmla="*/ 315862 h 1638195"/>
              <a:gd name="connsiteX192-1135" fmla="*/ 2296697 w 2310070"/>
              <a:gd name="connsiteY192-1136" fmla="*/ 319418 h 1638195"/>
              <a:gd name="connsiteX193-1137" fmla="*/ 2295427 w 2310070"/>
              <a:gd name="connsiteY193-1138" fmla="*/ 322961 h 1638195"/>
              <a:gd name="connsiteX194-1139" fmla="*/ 2294106 w 2310070"/>
              <a:gd name="connsiteY194-1140" fmla="*/ 326479 h 1638195"/>
              <a:gd name="connsiteX195-1141" fmla="*/ 2292722 w 2310070"/>
              <a:gd name="connsiteY195-1142" fmla="*/ 329959 h 1638195"/>
              <a:gd name="connsiteX196-1143" fmla="*/ 2291299 w 2310070"/>
              <a:gd name="connsiteY196-1144" fmla="*/ 333426 h 1638195"/>
              <a:gd name="connsiteX197-1145" fmla="*/ 2289814 w 2310070"/>
              <a:gd name="connsiteY197-1146" fmla="*/ 336855 h 1638195"/>
              <a:gd name="connsiteX198-1147" fmla="*/ 2288290 w 2310070"/>
              <a:gd name="connsiteY198-1148" fmla="*/ 340271 h 1638195"/>
              <a:gd name="connsiteX199-1149" fmla="*/ 2286702 w 2310070"/>
              <a:gd name="connsiteY199-1150" fmla="*/ 343637 h 1638195"/>
              <a:gd name="connsiteX200-1151" fmla="*/ 2285064 w 2310070"/>
              <a:gd name="connsiteY200-1152" fmla="*/ 346990 h 1638195"/>
              <a:gd name="connsiteX201-1153" fmla="*/ 2283387 w 2310070"/>
              <a:gd name="connsiteY201-1154" fmla="*/ 350304 h 1638195"/>
              <a:gd name="connsiteX202-1155" fmla="*/ 2281647 w 2310070"/>
              <a:gd name="connsiteY202-1156" fmla="*/ 353606 h 1638195"/>
              <a:gd name="connsiteX203-1157" fmla="*/ 2279870 w 2310070"/>
              <a:gd name="connsiteY203-1158" fmla="*/ 356857 h 1638195"/>
              <a:gd name="connsiteX204-1159" fmla="*/ 2278041 w 2310070"/>
              <a:gd name="connsiteY204-1160" fmla="*/ 360096 h 1638195"/>
              <a:gd name="connsiteX205-1161" fmla="*/ 2276148 w 2310070"/>
              <a:gd name="connsiteY205-1162" fmla="*/ 363296 h 1638195"/>
              <a:gd name="connsiteX206-1163" fmla="*/ 2274231 w 2310070"/>
              <a:gd name="connsiteY206-1164" fmla="*/ 366459 h 1638195"/>
              <a:gd name="connsiteX207-1165" fmla="*/ 2272249 w 2310070"/>
              <a:gd name="connsiteY207-1166" fmla="*/ 369596 h 1638195"/>
              <a:gd name="connsiteX208-1167" fmla="*/ 2270230 w 2310070"/>
              <a:gd name="connsiteY208-1168" fmla="*/ 372694 h 1638195"/>
              <a:gd name="connsiteX209-1169" fmla="*/ 2268160 w 2310070"/>
              <a:gd name="connsiteY209-1170" fmla="*/ 375768 h 1638195"/>
              <a:gd name="connsiteX210-1171" fmla="*/ 2266039 w 2310070"/>
              <a:gd name="connsiteY210-1172" fmla="*/ 378803 h 1638195"/>
              <a:gd name="connsiteX211-1173" fmla="*/ 2263880 w 2310070"/>
              <a:gd name="connsiteY211-1174" fmla="*/ 381800 h 1638195"/>
              <a:gd name="connsiteX212-1175" fmla="*/ 2261670 w 2310070"/>
              <a:gd name="connsiteY212-1176" fmla="*/ 384772 h 1638195"/>
              <a:gd name="connsiteX213-1177" fmla="*/ 2259422 w 2310070"/>
              <a:gd name="connsiteY213-1178" fmla="*/ 387693 h 1638195"/>
              <a:gd name="connsiteX214-1179" fmla="*/ 2257137 w 2310070"/>
              <a:gd name="connsiteY214-1180" fmla="*/ 390589 h 1638195"/>
              <a:gd name="connsiteX215-1181" fmla="*/ 2254787 w 2310070"/>
              <a:gd name="connsiteY215-1182" fmla="*/ 393459 h 1638195"/>
              <a:gd name="connsiteX216-1183" fmla="*/ 2252412 w 2310070"/>
              <a:gd name="connsiteY216-1184" fmla="*/ 396278 h 1638195"/>
              <a:gd name="connsiteX217-1185" fmla="*/ 2249986 w 2310070"/>
              <a:gd name="connsiteY217-1186" fmla="*/ 399060 h 1638195"/>
              <a:gd name="connsiteX218-1187" fmla="*/ 2247523 w 2310070"/>
              <a:gd name="connsiteY218-1188" fmla="*/ 401815 h 1638195"/>
              <a:gd name="connsiteX219-1189" fmla="*/ 2245021 w 2310070"/>
              <a:gd name="connsiteY219-1190" fmla="*/ 404521 h 1638195"/>
              <a:gd name="connsiteX220-1191" fmla="*/ 2242468 w 2310070"/>
              <a:gd name="connsiteY220-1192" fmla="*/ 407188 h 1638195"/>
              <a:gd name="connsiteX221-1193" fmla="*/ 2239890 w 2310070"/>
              <a:gd name="connsiteY221-1194" fmla="*/ 409829 h 1638195"/>
              <a:gd name="connsiteX222-1195" fmla="*/ 2237261 w 2310070"/>
              <a:gd name="connsiteY222-1196" fmla="*/ 412420 h 1638195"/>
              <a:gd name="connsiteX223-1197" fmla="*/ 2234594 w 2310070"/>
              <a:gd name="connsiteY223-1198" fmla="*/ 414973 h 1638195"/>
              <a:gd name="connsiteX224-1199" fmla="*/ 2231889 w 2310070"/>
              <a:gd name="connsiteY224-1200" fmla="*/ 417475 h 1638195"/>
              <a:gd name="connsiteX225-1201" fmla="*/ 2229146 w 2310070"/>
              <a:gd name="connsiteY225-1202" fmla="*/ 419951 h 1638195"/>
              <a:gd name="connsiteX226-1203" fmla="*/ 2226364 w 2310070"/>
              <a:gd name="connsiteY226-1204" fmla="*/ 422377 h 1638195"/>
              <a:gd name="connsiteX227-1205" fmla="*/ 2223545 w 2310070"/>
              <a:gd name="connsiteY227-1206" fmla="*/ 424764 h 1638195"/>
              <a:gd name="connsiteX228-1207" fmla="*/ 2220687 w 2310070"/>
              <a:gd name="connsiteY228-1208" fmla="*/ 427101 h 1638195"/>
              <a:gd name="connsiteX229-1209" fmla="*/ 2217792 w 2310070"/>
              <a:gd name="connsiteY229-1210" fmla="*/ 429400 h 1638195"/>
              <a:gd name="connsiteX230-1211" fmla="*/ 2214871 w 2310070"/>
              <a:gd name="connsiteY230-1212" fmla="*/ 431660 h 1638195"/>
              <a:gd name="connsiteX231-1213" fmla="*/ 2211912 w 2310070"/>
              <a:gd name="connsiteY231-1214" fmla="*/ 433870 h 1638195"/>
              <a:gd name="connsiteX232-1215" fmla="*/ 2208915 w 2310070"/>
              <a:gd name="connsiteY232-1216" fmla="*/ 436029 h 1638195"/>
              <a:gd name="connsiteX233-1217" fmla="*/ 2205879 w 2310070"/>
              <a:gd name="connsiteY233-1218" fmla="*/ 438150 h 1638195"/>
              <a:gd name="connsiteX234-1219" fmla="*/ 2202819 w 2310070"/>
              <a:gd name="connsiteY234-1220" fmla="*/ 440233 h 1638195"/>
              <a:gd name="connsiteX235-1221" fmla="*/ 2199720 w 2310070"/>
              <a:gd name="connsiteY235-1222" fmla="*/ 442252 h 1638195"/>
              <a:gd name="connsiteX236-1223" fmla="*/ 2196583 w 2310070"/>
              <a:gd name="connsiteY236-1224" fmla="*/ 444234 h 1638195"/>
              <a:gd name="connsiteX237-1225" fmla="*/ 2193421 w 2310070"/>
              <a:gd name="connsiteY237-1226" fmla="*/ 446177 h 1638195"/>
              <a:gd name="connsiteX238-1227" fmla="*/ 2190233 w 2310070"/>
              <a:gd name="connsiteY238-1228" fmla="*/ 448056 h 1638195"/>
              <a:gd name="connsiteX239-1229" fmla="*/ 2187007 w 2310070"/>
              <a:gd name="connsiteY239-1230" fmla="*/ 449898 h 1638195"/>
              <a:gd name="connsiteX240-1231" fmla="*/ 2183743 w 2310070"/>
              <a:gd name="connsiteY240-1232" fmla="*/ 451688 h 1638195"/>
              <a:gd name="connsiteX241-1233" fmla="*/ 2180454 w 2310070"/>
              <a:gd name="connsiteY241-1234" fmla="*/ 453428 h 1638195"/>
              <a:gd name="connsiteX242-1235" fmla="*/ 2177139 w 2310070"/>
              <a:gd name="connsiteY242-1236" fmla="*/ 455117 h 1638195"/>
              <a:gd name="connsiteX243-1237" fmla="*/ 2173799 w 2310070"/>
              <a:gd name="connsiteY243-1238" fmla="*/ 456756 h 1638195"/>
              <a:gd name="connsiteX244-1239" fmla="*/ 2170421 w 2310070"/>
              <a:gd name="connsiteY244-1240" fmla="*/ 458343 h 1638195"/>
              <a:gd name="connsiteX245-1241" fmla="*/ 2167017 w 2310070"/>
              <a:gd name="connsiteY245-1242" fmla="*/ 459880 h 1638195"/>
              <a:gd name="connsiteX246-1243" fmla="*/ 2165568 w 2310070"/>
              <a:gd name="connsiteY246-1244" fmla="*/ 460508 h 1638195"/>
              <a:gd name="connsiteX247-1245" fmla="*/ 2163588 w 2310070"/>
              <a:gd name="connsiteY247-1246" fmla="*/ 461366 h 1638195"/>
              <a:gd name="connsiteX248-1247" fmla="*/ 2160134 w 2310070"/>
              <a:gd name="connsiteY248-1248" fmla="*/ 462801 h 1638195"/>
              <a:gd name="connsiteX249-1249" fmla="*/ 2156654 w 2310070"/>
              <a:gd name="connsiteY249-1250" fmla="*/ 464185 h 1638195"/>
              <a:gd name="connsiteX250-1251" fmla="*/ 2153136 w 2310070"/>
              <a:gd name="connsiteY250-1252" fmla="*/ 465519 h 1638195"/>
              <a:gd name="connsiteX251-1253" fmla="*/ 2149606 w 2310070"/>
              <a:gd name="connsiteY251-1254" fmla="*/ 466789 h 1638195"/>
              <a:gd name="connsiteX252-1255" fmla="*/ 2146050 w 2310070"/>
              <a:gd name="connsiteY252-1256" fmla="*/ 468008 h 1638195"/>
              <a:gd name="connsiteX253-1257" fmla="*/ 2142455 w 2310070"/>
              <a:gd name="connsiteY253-1258" fmla="*/ 469176 h 1638195"/>
              <a:gd name="connsiteX254-1259" fmla="*/ 2138849 w 2310070"/>
              <a:gd name="connsiteY254-1260" fmla="*/ 470281 h 1638195"/>
              <a:gd name="connsiteX255-1261" fmla="*/ 2135217 w 2310070"/>
              <a:gd name="connsiteY255-1262" fmla="*/ 471348 h 1638195"/>
              <a:gd name="connsiteX256-1263" fmla="*/ 2131559 w 2310070"/>
              <a:gd name="connsiteY256-1264" fmla="*/ 472339 h 1638195"/>
              <a:gd name="connsiteX257-1265" fmla="*/ 2127876 w 2310070"/>
              <a:gd name="connsiteY257-1266" fmla="*/ 473291 h 1638195"/>
              <a:gd name="connsiteX258-1267" fmla="*/ 2124168 w 2310070"/>
              <a:gd name="connsiteY258-1268" fmla="*/ 474167 h 1638195"/>
              <a:gd name="connsiteX259-1269" fmla="*/ 2120434 w 2310070"/>
              <a:gd name="connsiteY259-1270" fmla="*/ 475006 h 1638195"/>
              <a:gd name="connsiteX260-1271" fmla="*/ 2116687 w 2310070"/>
              <a:gd name="connsiteY260-1272" fmla="*/ 475768 h 1638195"/>
              <a:gd name="connsiteX261-1273" fmla="*/ 2112928 w 2310070"/>
              <a:gd name="connsiteY261-1274" fmla="*/ 476479 h 1638195"/>
              <a:gd name="connsiteX262-1275" fmla="*/ 2109131 w 2310070"/>
              <a:gd name="connsiteY262-1276" fmla="*/ 477139 h 1638195"/>
              <a:gd name="connsiteX263-1277" fmla="*/ 2105321 w 2310070"/>
              <a:gd name="connsiteY263-1278" fmla="*/ 477736 h 1638195"/>
              <a:gd name="connsiteX264-1279" fmla="*/ 2101485 w 2310070"/>
              <a:gd name="connsiteY264-1280" fmla="*/ 478269 h 1638195"/>
              <a:gd name="connsiteX265-1281" fmla="*/ 2097637 w 2310070"/>
              <a:gd name="connsiteY265-1282" fmla="*/ 478739 h 1638195"/>
              <a:gd name="connsiteX266-1283" fmla="*/ 2093764 w 2310070"/>
              <a:gd name="connsiteY266-1284" fmla="*/ 479146 h 1638195"/>
              <a:gd name="connsiteX267-1285" fmla="*/ 2089877 w 2310070"/>
              <a:gd name="connsiteY267-1286" fmla="*/ 479501 h 1638195"/>
              <a:gd name="connsiteX268-1287" fmla="*/ 2085966 w 2310070"/>
              <a:gd name="connsiteY268-1288" fmla="*/ 479794 h 1638195"/>
              <a:gd name="connsiteX269-1289" fmla="*/ 2082029 w 2310070"/>
              <a:gd name="connsiteY269-1290" fmla="*/ 480022 h 1638195"/>
              <a:gd name="connsiteX270-1291" fmla="*/ 2078092 w 2310070"/>
              <a:gd name="connsiteY270-1292" fmla="*/ 480187 h 1638195"/>
              <a:gd name="connsiteX271-1293" fmla="*/ 2069913 w 2310070"/>
              <a:gd name="connsiteY271-1294" fmla="*/ 480314 h 1638195"/>
              <a:gd name="connsiteX272-1295" fmla="*/ 2005921 w 2310070"/>
              <a:gd name="connsiteY272-1296" fmla="*/ 480314 h 1638195"/>
              <a:gd name="connsiteX273-1297" fmla="*/ 1829756 w 2310070"/>
              <a:gd name="connsiteY273-1298" fmla="*/ 480314 h 1638195"/>
              <a:gd name="connsiteX274-1299" fmla="*/ 1829756 w 2310070"/>
              <a:gd name="connsiteY274-1300" fmla="*/ 307975 h 1638195"/>
              <a:gd name="connsiteX275-1301" fmla="*/ 1829756 w 2310070"/>
              <a:gd name="connsiteY275-1302" fmla="*/ 240157 h 1638195"/>
              <a:gd name="connsiteX276-1303" fmla="*/ 1829781 w 2310070"/>
              <a:gd name="connsiteY276-1304" fmla="*/ 236411 h 1638195"/>
              <a:gd name="connsiteX277-1305" fmla="*/ 1829883 w 2310070"/>
              <a:gd name="connsiteY277-1306" fmla="*/ 232448 h 1638195"/>
              <a:gd name="connsiteX278-1307" fmla="*/ 1830036 w 2310070"/>
              <a:gd name="connsiteY278-1308" fmla="*/ 228499 h 1638195"/>
              <a:gd name="connsiteX279-1309" fmla="*/ 1830251 w 2310070"/>
              <a:gd name="connsiteY279-1310" fmla="*/ 224574 h 1638195"/>
              <a:gd name="connsiteX280-1311" fmla="*/ 1830531 w 2310070"/>
              <a:gd name="connsiteY280-1312" fmla="*/ 220663 h 1638195"/>
              <a:gd name="connsiteX281-1313" fmla="*/ 1830874 w 2310070"/>
              <a:gd name="connsiteY281-1314" fmla="*/ 216764 h 1638195"/>
              <a:gd name="connsiteX282-1315" fmla="*/ 1831280 w 2310070"/>
              <a:gd name="connsiteY282-1316" fmla="*/ 212903 h 1638195"/>
              <a:gd name="connsiteX283-1317" fmla="*/ 1831750 w 2310070"/>
              <a:gd name="connsiteY283-1318" fmla="*/ 209042 h 1638195"/>
              <a:gd name="connsiteX284-1319" fmla="*/ 1832271 w 2310070"/>
              <a:gd name="connsiteY284-1320" fmla="*/ 205207 h 1638195"/>
              <a:gd name="connsiteX285-1321" fmla="*/ 1832868 w 2310070"/>
              <a:gd name="connsiteY285-1322" fmla="*/ 201397 h 1638195"/>
              <a:gd name="connsiteX286-1323" fmla="*/ 1833515 w 2310070"/>
              <a:gd name="connsiteY286-1324" fmla="*/ 197600 h 1638195"/>
              <a:gd name="connsiteX287-1325" fmla="*/ 1834214 w 2310070"/>
              <a:gd name="connsiteY287-1326" fmla="*/ 193828 h 1638195"/>
              <a:gd name="connsiteX288-1327" fmla="*/ 1834976 w 2310070"/>
              <a:gd name="connsiteY288-1328" fmla="*/ 190081 h 1638195"/>
              <a:gd name="connsiteX289-1329" fmla="*/ 1835801 w 2310070"/>
              <a:gd name="connsiteY289-1330" fmla="*/ 186347 h 1638195"/>
              <a:gd name="connsiteX290-1331" fmla="*/ 1836678 w 2310070"/>
              <a:gd name="connsiteY290-1332" fmla="*/ 182652 h 1638195"/>
              <a:gd name="connsiteX291-1333" fmla="*/ 1837617 w 2310070"/>
              <a:gd name="connsiteY291-1334" fmla="*/ 178956 h 1638195"/>
              <a:gd name="connsiteX292-1335" fmla="*/ 1838608 w 2310070"/>
              <a:gd name="connsiteY292-1336" fmla="*/ 175298 h 1638195"/>
              <a:gd name="connsiteX293-1337" fmla="*/ 1839662 w 2310070"/>
              <a:gd name="connsiteY293-1338" fmla="*/ 171666 h 1638195"/>
              <a:gd name="connsiteX294-1339" fmla="*/ 1840767 w 2310070"/>
              <a:gd name="connsiteY294-1340" fmla="*/ 168047 h 1638195"/>
              <a:gd name="connsiteX295-1341" fmla="*/ 1841923 w 2310070"/>
              <a:gd name="connsiteY295-1342" fmla="*/ 164453 h 1638195"/>
              <a:gd name="connsiteX296-1343" fmla="*/ 1843142 w 2310070"/>
              <a:gd name="connsiteY296-1344" fmla="*/ 160897 h 1638195"/>
              <a:gd name="connsiteX297-1345" fmla="*/ 1844399 w 2310070"/>
              <a:gd name="connsiteY297-1346" fmla="*/ 157353 h 1638195"/>
              <a:gd name="connsiteX298-1347" fmla="*/ 1845733 w 2310070"/>
              <a:gd name="connsiteY298-1348" fmla="*/ 153848 h 1638195"/>
              <a:gd name="connsiteX299-1349" fmla="*/ 1847104 w 2310070"/>
              <a:gd name="connsiteY299-1350" fmla="*/ 150356 h 1638195"/>
              <a:gd name="connsiteX300-1351" fmla="*/ 1848527 w 2310070"/>
              <a:gd name="connsiteY300-1352" fmla="*/ 146888 h 1638195"/>
              <a:gd name="connsiteX301-1353" fmla="*/ 1850013 w 2310070"/>
              <a:gd name="connsiteY301-1354" fmla="*/ 143459 h 1638195"/>
              <a:gd name="connsiteX302-1355" fmla="*/ 1851537 w 2310070"/>
              <a:gd name="connsiteY302-1356" fmla="*/ 140056 h 1638195"/>
              <a:gd name="connsiteX303-1357" fmla="*/ 1853124 w 2310070"/>
              <a:gd name="connsiteY303-1358" fmla="*/ 136678 h 1638195"/>
              <a:gd name="connsiteX304-1359" fmla="*/ 1854762 w 2310070"/>
              <a:gd name="connsiteY304-1360" fmla="*/ 133325 h 1638195"/>
              <a:gd name="connsiteX305-1361" fmla="*/ 1856439 w 2310070"/>
              <a:gd name="connsiteY305-1362" fmla="*/ 130010 h 1638195"/>
              <a:gd name="connsiteX306-1363" fmla="*/ 1858179 w 2310070"/>
              <a:gd name="connsiteY306-1364" fmla="*/ 126721 h 1638195"/>
              <a:gd name="connsiteX307-1365" fmla="*/ 1859957 w 2310070"/>
              <a:gd name="connsiteY307-1366" fmla="*/ 123457 h 1638195"/>
              <a:gd name="connsiteX308-1367" fmla="*/ 1861798 w 2310070"/>
              <a:gd name="connsiteY308-1368" fmla="*/ 120231 h 1638195"/>
              <a:gd name="connsiteX309-1369" fmla="*/ 1863678 w 2310070"/>
              <a:gd name="connsiteY309-1370" fmla="*/ 117031 h 1638195"/>
              <a:gd name="connsiteX310-1371" fmla="*/ 1865608 w 2310070"/>
              <a:gd name="connsiteY310-1372" fmla="*/ 113868 h 1638195"/>
              <a:gd name="connsiteX311-1373" fmla="*/ 1867577 w 2310070"/>
              <a:gd name="connsiteY311-1374" fmla="*/ 110731 h 1638195"/>
              <a:gd name="connsiteX312-1375" fmla="*/ 1869596 w 2310070"/>
              <a:gd name="connsiteY312-1376" fmla="*/ 107620 h 1638195"/>
              <a:gd name="connsiteX313-1377" fmla="*/ 1871666 w 2310070"/>
              <a:gd name="connsiteY313-1378" fmla="*/ 104559 h 1638195"/>
              <a:gd name="connsiteX314-1379" fmla="*/ 1873787 w 2310070"/>
              <a:gd name="connsiteY314-1380" fmla="*/ 101524 h 1638195"/>
              <a:gd name="connsiteX315-1381" fmla="*/ 1875946 w 2310070"/>
              <a:gd name="connsiteY315-1382" fmla="*/ 98514 h 1638195"/>
              <a:gd name="connsiteX316-1383" fmla="*/ 1878156 w 2310070"/>
              <a:gd name="connsiteY316-1384" fmla="*/ 95555 h 1638195"/>
              <a:gd name="connsiteX317-1385" fmla="*/ 1880404 w 2310070"/>
              <a:gd name="connsiteY317-1386" fmla="*/ 92621 h 1638195"/>
              <a:gd name="connsiteX318-1387" fmla="*/ 1882702 w 2310070"/>
              <a:gd name="connsiteY318-1388" fmla="*/ 89726 h 1638195"/>
              <a:gd name="connsiteX319-1389" fmla="*/ 1885039 w 2310070"/>
              <a:gd name="connsiteY319-1390" fmla="*/ 86868 h 1638195"/>
              <a:gd name="connsiteX320-1391" fmla="*/ 1887414 w 2310070"/>
              <a:gd name="connsiteY320-1392" fmla="*/ 84049 h 1638195"/>
              <a:gd name="connsiteX321-1393" fmla="*/ 1889840 w 2310070"/>
              <a:gd name="connsiteY321-1394" fmla="*/ 81255 h 1638195"/>
              <a:gd name="connsiteX322-1395" fmla="*/ 1892304 w 2310070"/>
              <a:gd name="connsiteY322-1396" fmla="*/ 78512 h 1638195"/>
              <a:gd name="connsiteX323-1397" fmla="*/ 1894805 w 2310070"/>
              <a:gd name="connsiteY323-1398" fmla="*/ 75794 h 1638195"/>
              <a:gd name="connsiteX324-1399" fmla="*/ 1897358 w 2310070"/>
              <a:gd name="connsiteY324-1400" fmla="*/ 73127 h 1638195"/>
              <a:gd name="connsiteX325-1401" fmla="*/ 1899949 w 2310070"/>
              <a:gd name="connsiteY325-1402" fmla="*/ 70498 h 1638195"/>
              <a:gd name="connsiteX326-1403" fmla="*/ 1902565 w 2310070"/>
              <a:gd name="connsiteY326-1404" fmla="*/ 67907 h 1638195"/>
              <a:gd name="connsiteX327-1405" fmla="*/ 1905232 w 2310070"/>
              <a:gd name="connsiteY327-1406" fmla="*/ 65354 h 1638195"/>
              <a:gd name="connsiteX328-1407" fmla="*/ 1907937 w 2310070"/>
              <a:gd name="connsiteY328-1408" fmla="*/ 62840 h 1638195"/>
              <a:gd name="connsiteX329-1409" fmla="*/ 1910680 w 2310070"/>
              <a:gd name="connsiteY329-1410" fmla="*/ 60376 h 1638195"/>
              <a:gd name="connsiteX330-1411" fmla="*/ 1913462 w 2310070"/>
              <a:gd name="connsiteY330-1412" fmla="*/ 57950 h 1638195"/>
              <a:gd name="connsiteX331-1413" fmla="*/ 1916281 w 2310070"/>
              <a:gd name="connsiteY331-1414" fmla="*/ 55563 h 1638195"/>
              <a:gd name="connsiteX332-1415" fmla="*/ 1919139 w 2310070"/>
              <a:gd name="connsiteY332-1416" fmla="*/ 53213 h 1638195"/>
              <a:gd name="connsiteX333-1417" fmla="*/ 1922034 w 2310070"/>
              <a:gd name="connsiteY333-1418" fmla="*/ 50915 h 1638195"/>
              <a:gd name="connsiteX334-1419" fmla="*/ 1924955 w 2310070"/>
              <a:gd name="connsiteY334-1420" fmla="*/ 48667 h 1638195"/>
              <a:gd name="connsiteX335-1421" fmla="*/ 1927914 w 2310070"/>
              <a:gd name="connsiteY335-1422" fmla="*/ 46457 h 1638195"/>
              <a:gd name="connsiteX336-1423" fmla="*/ 1930912 w 2310070"/>
              <a:gd name="connsiteY336-1424" fmla="*/ 44285 h 1638195"/>
              <a:gd name="connsiteX337-1425" fmla="*/ 1933947 w 2310070"/>
              <a:gd name="connsiteY337-1426" fmla="*/ 42164 h 1638195"/>
              <a:gd name="connsiteX338-1427" fmla="*/ 1937020 w 2310070"/>
              <a:gd name="connsiteY338-1428" fmla="*/ 40094 h 1638195"/>
              <a:gd name="connsiteX339-1429" fmla="*/ 1940106 w 2310070"/>
              <a:gd name="connsiteY339-1430" fmla="*/ 38062 h 1638195"/>
              <a:gd name="connsiteX340-1431" fmla="*/ 1943243 w 2310070"/>
              <a:gd name="connsiteY340-1432" fmla="*/ 36081 h 1638195"/>
              <a:gd name="connsiteX341-1433" fmla="*/ 1946406 w 2310070"/>
              <a:gd name="connsiteY341-1434" fmla="*/ 34150 h 1638195"/>
              <a:gd name="connsiteX342-1435" fmla="*/ 1949606 w 2310070"/>
              <a:gd name="connsiteY342-1436" fmla="*/ 32258 h 1638195"/>
              <a:gd name="connsiteX343-1437" fmla="*/ 1952832 w 2310070"/>
              <a:gd name="connsiteY343-1438" fmla="*/ 30429 h 1638195"/>
              <a:gd name="connsiteX344-1439" fmla="*/ 1956083 w 2310070"/>
              <a:gd name="connsiteY344-1440" fmla="*/ 28639 h 1638195"/>
              <a:gd name="connsiteX345-1441" fmla="*/ 1959372 w 2310070"/>
              <a:gd name="connsiteY345-1442" fmla="*/ 26899 h 1638195"/>
              <a:gd name="connsiteX346-1443" fmla="*/ 1962687 w 2310070"/>
              <a:gd name="connsiteY346-1444" fmla="*/ 25210 h 1638195"/>
              <a:gd name="connsiteX347-1445" fmla="*/ 1966027 w 2310070"/>
              <a:gd name="connsiteY347-1446" fmla="*/ 23559 h 1638195"/>
              <a:gd name="connsiteX348-1447" fmla="*/ 1969405 w 2310070"/>
              <a:gd name="connsiteY348-1448" fmla="*/ 21971 h 1638195"/>
              <a:gd name="connsiteX349-1449" fmla="*/ 1972809 w 2310070"/>
              <a:gd name="connsiteY349-1450" fmla="*/ 20434 h 1638195"/>
              <a:gd name="connsiteX350-1451" fmla="*/ 1976238 w 2310070"/>
              <a:gd name="connsiteY350-1452" fmla="*/ 18949 h 1638195"/>
              <a:gd name="connsiteX351-1453" fmla="*/ 1979692 w 2310070"/>
              <a:gd name="connsiteY351-1454" fmla="*/ 17513 h 1638195"/>
              <a:gd name="connsiteX352-1455" fmla="*/ 1983172 w 2310070"/>
              <a:gd name="connsiteY352-1456" fmla="*/ 16129 h 1638195"/>
              <a:gd name="connsiteX353-1457" fmla="*/ 1986690 w 2310070"/>
              <a:gd name="connsiteY353-1458" fmla="*/ 14808 h 1638195"/>
              <a:gd name="connsiteX354-1459" fmla="*/ 1990221 w 2310070"/>
              <a:gd name="connsiteY354-1460" fmla="*/ 13526 h 1638195"/>
              <a:gd name="connsiteX355-1461" fmla="*/ 1993789 w 2310070"/>
              <a:gd name="connsiteY355-1462" fmla="*/ 12306 h 1638195"/>
              <a:gd name="connsiteX356-1463" fmla="*/ 1997371 w 2310070"/>
              <a:gd name="connsiteY356-1464" fmla="*/ 11151 h 1638195"/>
              <a:gd name="connsiteX357-1465" fmla="*/ 2000977 w 2310070"/>
              <a:gd name="connsiteY357-1466" fmla="*/ 10033 h 1638195"/>
              <a:gd name="connsiteX358-1467" fmla="*/ 2004610 w 2310070"/>
              <a:gd name="connsiteY358-1468" fmla="*/ 8979 h 1638195"/>
              <a:gd name="connsiteX359-1469" fmla="*/ 2008280 w 2310070"/>
              <a:gd name="connsiteY359-1470" fmla="*/ 7976 h 1638195"/>
              <a:gd name="connsiteX360-1471" fmla="*/ 2011950 w 2310070"/>
              <a:gd name="connsiteY360-1472" fmla="*/ 7036 h 1638195"/>
              <a:gd name="connsiteX361-1473" fmla="*/ 2015659 w 2310070"/>
              <a:gd name="connsiteY361-1474" fmla="*/ 6147 h 1638195"/>
              <a:gd name="connsiteX362-1475" fmla="*/ 2019393 w 2310070"/>
              <a:gd name="connsiteY362-1476" fmla="*/ 5322 h 1638195"/>
              <a:gd name="connsiteX363-1477" fmla="*/ 2023139 w 2310070"/>
              <a:gd name="connsiteY363-1478" fmla="*/ 4547 h 1638195"/>
              <a:gd name="connsiteX364-1479" fmla="*/ 2026911 w 2310070"/>
              <a:gd name="connsiteY364-1480" fmla="*/ 3836 h 1638195"/>
              <a:gd name="connsiteX365-1481" fmla="*/ 2030696 w 2310070"/>
              <a:gd name="connsiteY365-1482" fmla="*/ 3188 h 1638195"/>
              <a:gd name="connsiteX366-1483" fmla="*/ 2034505 w 2310070"/>
              <a:gd name="connsiteY366-1484" fmla="*/ 2591 h 1638195"/>
              <a:gd name="connsiteX367-1485" fmla="*/ 2038341 w 2310070"/>
              <a:gd name="connsiteY367-1486" fmla="*/ 2058 h 1638195"/>
              <a:gd name="connsiteX368-1487" fmla="*/ 2042189 w 2310070"/>
              <a:gd name="connsiteY368-1488" fmla="*/ 1588 h 1638195"/>
              <a:gd name="connsiteX369-1489" fmla="*/ 2046062 w 2310070"/>
              <a:gd name="connsiteY369-1490" fmla="*/ 1169 h 1638195"/>
              <a:gd name="connsiteX370-1491" fmla="*/ 2049949 w 2310070"/>
              <a:gd name="connsiteY370-1492" fmla="*/ 813 h 1638195"/>
              <a:gd name="connsiteX371-1493" fmla="*/ 2053860 w 2310070"/>
              <a:gd name="connsiteY371-1494" fmla="*/ 534 h 1638195"/>
              <a:gd name="connsiteX372-1495" fmla="*/ 2057797 w 2310070"/>
              <a:gd name="connsiteY372-1496" fmla="*/ 305 h 1638195"/>
              <a:gd name="connsiteX373-1497" fmla="*/ 2061734 w 2310070"/>
              <a:gd name="connsiteY373-1498" fmla="*/ 140 h 1638195"/>
              <a:gd name="connsiteX374-1499" fmla="*/ 2069913 w 2310070"/>
              <a:gd name="connsiteY374-1500" fmla="*/ 0 h 1638195"/>
              <a:gd name="connsiteX0-1501" fmla="*/ 792922 w 1626716"/>
              <a:gd name="connsiteY0-1502" fmla="*/ 52351 h 1638195"/>
              <a:gd name="connsiteX1-1503" fmla="*/ 1101563 w 1626716"/>
              <a:gd name="connsiteY1-1504" fmla="*/ 114663 h 1638195"/>
              <a:gd name="connsiteX2-1505" fmla="*/ 1113948 w 1626716"/>
              <a:gd name="connsiteY2-1506" fmla="*/ 121385 h 1638195"/>
              <a:gd name="connsiteX3-1507" fmla="*/ 1112722 w 1626716"/>
              <a:gd name="connsiteY3-1508" fmla="*/ 124219 h 1638195"/>
              <a:gd name="connsiteX4-1509" fmla="*/ 1110944 w 1626716"/>
              <a:gd name="connsiteY4-1510" fmla="*/ 128512 h 1638195"/>
              <a:gd name="connsiteX5-1511" fmla="*/ 1109229 w 1626716"/>
              <a:gd name="connsiteY5-1512" fmla="*/ 132830 h 1638195"/>
              <a:gd name="connsiteX6-1513" fmla="*/ 1107578 w 1626716"/>
              <a:gd name="connsiteY6-1514" fmla="*/ 137173 h 1638195"/>
              <a:gd name="connsiteX7-1515" fmla="*/ 1106003 w 1626716"/>
              <a:gd name="connsiteY7-1516" fmla="*/ 141567 h 1638195"/>
              <a:gd name="connsiteX8-1517" fmla="*/ 1104492 w 1626716"/>
              <a:gd name="connsiteY8-1518" fmla="*/ 145987 h 1638195"/>
              <a:gd name="connsiteX9-1519" fmla="*/ 1103044 w 1626716"/>
              <a:gd name="connsiteY9-1520" fmla="*/ 150432 h 1638195"/>
              <a:gd name="connsiteX10-1521" fmla="*/ 1101660 w 1626716"/>
              <a:gd name="connsiteY10-1522" fmla="*/ 154902 h 1638195"/>
              <a:gd name="connsiteX11-1523" fmla="*/ 1100352 w 1626716"/>
              <a:gd name="connsiteY11-1524" fmla="*/ 159411 h 1638195"/>
              <a:gd name="connsiteX12-1525" fmla="*/ 1099120 w 1626716"/>
              <a:gd name="connsiteY12-1526" fmla="*/ 163944 h 1638195"/>
              <a:gd name="connsiteX13-1527" fmla="*/ 1097952 w 1626716"/>
              <a:gd name="connsiteY13-1528" fmla="*/ 168516 h 1638195"/>
              <a:gd name="connsiteX14-1529" fmla="*/ 1096847 w 1626716"/>
              <a:gd name="connsiteY14-1530" fmla="*/ 173114 h 1638195"/>
              <a:gd name="connsiteX15-1531" fmla="*/ 1095831 w 1626716"/>
              <a:gd name="connsiteY15-1532" fmla="*/ 177724 h 1638195"/>
              <a:gd name="connsiteX16-1533" fmla="*/ 1094866 w 1626716"/>
              <a:gd name="connsiteY16-1534" fmla="*/ 182372 h 1638195"/>
              <a:gd name="connsiteX17-1535" fmla="*/ 1093989 w 1626716"/>
              <a:gd name="connsiteY17-1536" fmla="*/ 187046 h 1638195"/>
              <a:gd name="connsiteX18-1537" fmla="*/ 1093176 w 1626716"/>
              <a:gd name="connsiteY18-1538" fmla="*/ 191745 h 1638195"/>
              <a:gd name="connsiteX19-1539" fmla="*/ 1092440 w 1626716"/>
              <a:gd name="connsiteY19-1540" fmla="*/ 196469 h 1638195"/>
              <a:gd name="connsiteX20-1541" fmla="*/ 1091779 w 1626716"/>
              <a:gd name="connsiteY20-1542" fmla="*/ 201206 h 1638195"/>
              <a:gd name="connsiteX21-1543" fmla="*/ 1091195 w 1626716"/>
              <a:gd name="connsiteY21-1544" fmla="*/ 205981 h 1638195"/>
              <a:gd name="connsiteX22-1545" fmla="*/ 1090687 w 1626716"/>
              <a:gd name="connsiteY22-1546" fmla="*/ 210769 h 1638195"/>
              <a:gd name="connsiteX23-1547" fmla="*/ 1090255 w 1626716"/>
              <a:gd name="connsiteY23-1548" fmla="*/ 215583 h 1638195"/>
              <a:gd name="connsiteX24-1549" fmla="*/ 1089900 w 1626716"/>
              <a:gd name="connsiteY24-1550" fmla="*/ 220409 h 1638195"/>
              <a:gd name="connsiteX25-1551" fmla="*/ 1089620 w 1626716"/>
              <a:gd name="connsiteY25-1552" fmla="*/ 225260 h 1638195"/>
              <a:gd name="connsiteX26-1553" fmla="*/ 1089417 w 1626716"/>
              <a:gd name="connsiteY26-1554" fmla="*/ 230137 h 1638195"/>
              <a:gd name="connsiteX27-1555" fmla="*/ 1089303 w 1626716"/>
              <a:gd name="connsiteY27-1556" fmla="*/ 235026 h 1638195"/>
              <a:gd name="connsiteX28-1557" fmla="*/ 1089252 w 1626716"/>
              <a:gd name="connsiteY28-1558" fmla="*/ 240157 h 1638195"/>
              <a:gd name="connsiteX29-1559" fmla="*/ 1089252 w 1626716"/>
              <a:gd name="connsiteY29-1560" fmla="*/ 276955 h 1638195"/>
              <a:gd name="connsiteX30-1561" fmla="*/ 1043496 w 1626716"/>
              <a:gd name="connsiteY30-1562" fmla="*/ 252120 h 1638195"/>
              <a:gd name="connsiteX31-1563" fmla="*/ 792922 w 1626716"/>
              <a:gd name="connsiteY31-1564" fmla="*/ 201531 h 1638195"/>
              <a:gd name="connsiteX32-1565" fmla="*/ 149180 w 1626716"/>
              <a:gd name="connsiteY32-1566" fmla="*/ 845273 h 1638195"/>
              <a:gd name="connsiteX33-1567" fmla="*/ 792922 w 1626716"/>
              <a:gd name="connsiteY33-1568" fmla="*/ 1489015 h 1638195"/>
              <a:gd name="connsiteX34-1569" fmla="*/ 1436664 w 1626716"/>
              <a:gd name="connsiteY34-1570" fmla="*/ 845273 h 1638195"/>
              <a:gd name="connsiteX35-1571" fmla="*/ 1386076 w 1626716"/>
              <a:gd name="connsiteY35-1572" fmla="*/ 594700 h 1638195"/>
              <a:gd name="connsiteX36-1573" fmla="*/ 1355009 w 1626716"/>
              <a:gd name="connsiteY36-1574" fmla="*/ 537464 h 1638195"/>
              <a:gd name="connsiteX37-1575" fmla="*/ 1386559 w 1626716"/>
              <a:gd name="connsiteY37-1576" fmla="*/ 537464 h 1638195"/>
              <a:gd name="connsiteX38-1577" fmla="*/ 1396122 w 1626716"/>
              <a:gd name="connsiteY38-1578" fmla="*/ 537312 h 1638195"/>
              <a:gd name="connsiteX39-1579" fmla="*/ 1400999 w 1626716"/>
              <a:gd name="connsiteY39-1580" fmla="*/ 537121 h 1638195"/>
              <a:gd name="connsiteX40-1581" fmla="*/ 1405850 w 1626716"/>
              <a:gd name="connsiteY40-1582" fmla="*/ 536855 h 1638195"/>
              <a:gd name="connsiteX41-1583" fmla="*/ 1410676 w 1626716"/>
              <a:gd name="connsiteY41-1584" fmla="*/ 536499 h 1638195"/>
              <a:gd name="connsiteX42-1585" fmla="*/ 1415490 w 1626716"/>
              <a:gd name="connsiteY42-1586" fmla="*/ 536080 h 1638195"/>
              <a:gd name="connsiteX43-1587" fmla="*/ 1420290 w 1626716"/>
              <a:gd name="connsiteY43-1588" fmla="*/ 535572 h 1638195"/>
              <a:gd name="connsiteX44-1589" fmla="*/ 1425053 w 1626716"/>
              <a:gd name="connsiteY44-1590" fmla="*/ 534988 h 1638195"/>
              <a:gd name="connsiteX45-1591" fmla="*/ 1429803 w 1626716"/>
              <a:gd name="connsiteY45-1592" fmla="*/ 534340 h 1638195"/>
              <a:gd name="connsiteX46-1593" fmla="*/ 1434527 w 1626716"/>
              <a:gd name="connsiteY46-1594" fmla="*/ 533616 h 1638195"/>
              <a:gd name="connsiteX47-1595" fmla="*/ 1439226 w 1626716"/>
              <a:gd name="connsiteY47-1596" fmla="*/ 532816 h 1638195"/>
              <a:gd name="connsiteX48-1597" fmla="*/ 1443900 w 1626716"/>
              <a:gd name="connsiteY48-1598" fmla="*/ 531940 h 1638195"/>
              <a:gd name="connsiteX49-1599" fmla="*/ 1448548 w 1626716"/>
              <a:gd name="connsiteY49-1600" fmla="*/ 530987 h 1638195"/>
              <a:gd name="connsiteX50-1601" fmla="*/ 1453171 w 1626716"/>
              <a:gd name="connsiteY50-1602" fmla="*/ 529971 h 1638195"/>
              <a:gd name="connsiteX51-1603" fmla="*/ 1457768 w 1626716"/>
              <a:gd name="connsiteY51-1604" fmla="*/ 528879 h 1638195"/>
              <a:gd name="connsiteX52-1605" fmla="*/ 1462327 w 1626716"/>
              <a:gd name="connsiteY52-1606" fmla="*/ 527723 h 1638195"/>
              <a:gd name="connsiteX53-1607" fmla="*/ 1466874 w 1626716"/>
              <a:gd name="connsiteY53-1608" fmla="*/ 526491 h 1638195"/>
              <a:gd name="connsiteX54-1609" fmla="*/ 1471382 w 1626716"/>
              <a:gd name="connsiteY54-1610" fmla="*/ 525183 h 1638195"/>
              <a:gd name="connsiteX55-1611" fmla="*/ 1475866 w 1626716"/>
              <a:gd name="connsiteY55-1612" fmla="*/ 523812 h 1638195"/>
              <a:gd name="connsiteX56-1613" fmla="*/ 1480311 w 1626716"/>
              <a:gd name="connsiteY56-1614" fmla="*/ 522377 h 1638195"/>
              <a:gd name="connsiteX57-1615" fmla="*/ 1484730 w 1626716"/>
              <a:gd name="connsiteY57-1616" fmla="*/ 520865 h 1638195"/>
              <a:gd name="connsiteX58-1617" fmla="*/ 1489124 w 1626716"/>
              <a:gd name="connsiteY58-1618" fmla="*/ 519290 h 1638195"/>
              <a:gd name="connsiteX59-1619" fmla="*/ 1493480 w 1626716"/>
              <a:gd name="connsiteY59-1620" fmla="*/ 517652 h 1638195"/>
              <a:gd name="connsiteX60-1621" fmla="*/ 1497798 w 1626716"/>
              <a:gd name="connsiteY60-1622" fmla="*/ 515950 h 1638195"/>
              <a:gd name="connsiteX61-1623" fmla="*/ 1502091 w 1626716"/>
              <a:gd name="connsiteY61-1624" fmla="*/ 514172 h 1638195"/>
              <a:gd name="connsiteX62-1625" fmla="*/ 1506345 w 1626716"/>
              <a:gd name="connsiteY62-1626" fmla="*/ 512344 h 1638195"/>
              <a:gd name="connsiteX63-1627" fmla="*/ 1509561 w 1626716"/>
              <a:gd name="connsiteY63-1628" fmla="*/ 510891 h 1638195"/>
              <a:gd name="connsiteX64-1629" fmla="*/ 1523532 w 1626716"/>
              <a:gd name="connsiteY64-1630" fmla="*/ 536632 h 1638195"/>
              <a:gd name="connsiteX65-1631" fmla="*/ 1585844 w 1626716"/>
              <a:gd name="connsiteY65-1632" fmla="*/ 845273 h 1638195"/>
              <a:gd name="connsiteX66-1633" fmla="*/ 792922 w 1626716"/>
              <a:gd name="connsiteY66-1634" fmla="*/ 1638195 h 1638195"/>
              <a:gd name="connsiteX67-1635" fmla="*/ 0 w 1626716"/>
              <a:gd name="connsiteY67-1636" fmla="*/ 845273 h 1638195"/>
              <a:gd name="connsiteX68-1637" fmla="*/ 792922 w 1626716"/>
              <a:gd name="connsiteY68-1638" fmla="*/ 52351 h 1638195"/>
              <a:gd name="connsiteX69-1639" fmla="*/ 1386559 w 1626716"/>
              <a:gd name="connsiteY69-1640" fmla="*/ 0 h 1638195"/>
              <a:gd name="connsiteX70-1641" fmla="*/ 1390306 w 1626716"/>
              <a:gd name="connsiteY70-1642" fmla="*/ 26 h 1638195"/>
              <a:gd name="connsiteX71-1643" fmla="*/ 1394268 w 1626716"/>
              <a:gd name="connsiteY71-1644" fmla="*/ 127 h 1638195"/>
              <a:gd name="connsiteX72-1645" fmla="*/ 1398218 w 1626716"/>
              <a:gd name="connsiteY72-1646" fmla="*/ 280 h 1638195"/>
              <a:gd name="connsiteX73-1647" fmla="*/ 1402142 w 1626716"/>
              <a:gd name="connsiteY73-1648" fmla="*/ 496 h 1638195"/>
              <a:gd name="connsiteX74-1649" fmla="*/ 1406054 w 1626716"/>
              <a:gd name="connsiteY74-1650" fmla="*/ 775 h 1638195"/>
              <a:gd name="connsiteX75-1651" fmla="*/ 1409952 w 1626716"/>
              <a:gd name="connsiteY75-1652" fmla="*/ 1131 h 1638195"/>
              <a:gd name="connsiteX76-1653" fmla="*/ 1413826 w 1626716"/>
              <a:gd name="connsiteY76-1654" fmla="*/ 1524 h 1638195"/>
              <a:gd name="connsiteX77-1655" fmla="*/ 1417674 w 1626716"/>
              <a:gd name="connsiteY77-1656" fmla="*/ 1994 h 1638195"/>
              <a:gd name="connsiteX78-1657" fmla="*/ 1421510 w 1626716"/>
              <a:gd name="connsiteY78-1658" fmla="*/ 2528 h 1638195"/>
              <a:gd name="connsiteX79-1659" fmla="*/ 1425320 w 1626716"/>
              <a:gd name="connsiteY79-1660" fmla="*/ 3112 h 1638195"/>
              <a:gd name="connsiteX80-1661" fmla="*/ 1429117 w 1626716"/>
              <a:gd name="connsiteY80-1662" fmla="*/ 3759 h 1638195"/>
              <a:gd name="connsiteX81-1663" fmla="*/ 1432889 w 1626716"/>
              <a:gd name="connsiteY81-1664" fmla="*/ 4458 h 1638195"/>
              <a:gd name="connsiteX82-1665" fmla="*/ 1436635 w 1626716"/>
              <a:gd name="connsiteY82-1666" fmla="*/ 5220 h 1638195"/>
              <a:gd name="connsiteX83-1667" fmla="*/ 1440369 w 1626716"/>
              <a:gd name="connsiteY83-1668" fmla="*/ 6045 h 1638195"/>
              <a:gd name="connsiteX84-1669" fmla="*/ 1444077 w 1626716"/>
              <a:gd name="connsiteY84-1670" fmla="*/ 6922 h 1638195"/>
              <a:gd name="connsiteX85-1671" fmla="*/ 1447760 w 1626716"/>
              <a:gd name="connsiteY85-1672" fmla="*/ 7862 h 1638195"/>
              <a:gd name="connsiteX86-1673" fmla="*/ 1451418 w 1626716"/>
              <a:gd name="connsiteY86-1674" fmla="*/ 8852 h 1638195"/>
              <a:gd name="connsiteX87-1675" fmla="*/ 1455063 w 1626716"/>
              <a:gd name="connsiteY87-1676" fmla="*/ 9906 h 1638195"/>
              <a:gd name="connsiteX88-1677" fmla="*/ 1458670 w 1626716"/>
              <a:gd name="connsiteY88-1678" fmla="*/ 11011 h 1638195"/>
              <a:gd name="connsiteX89-1679" fmla="*/ 1462264 w 1626716"/>
              <a:gd name="connsiteY89-1680" fmla="*/ 12167 h 1638195"/>
              <a:gd name="connsiteX90-1681" fmla="*/ 1465820 w 1626716"/>
              <a:gd name="connsiteY90-1682" fmla="*/ 13386 h 1638195"/>
              <a:gd name="connsiteX91-1683" fmla="*/ 1469363 w 1626716"/>
              <a:gd name="connsiteY91-1684" fmla="*/ 14656 h 1638195"/>
              <a:gd name="connsiteX92-1685" fmla="*/ 1472881 w 1626716"/>
              <a:gd name="connsiteY92-1686" fmla="*/ 15977 h 1638195"/>
              <a:gd name="connsiteX93-1687" fmla="*/ 1476361 w 1626716"/>
              <a:gd name="connsiteY93-1688" fmla="*/ 17348 h 1638195"/>
              <a:gd name="connsiteX94-1689" fmla="*/ 1479828 w 1626716"/>
              <a:gd name="connsiteY94-1690" fmla="*/ 18771 h 1638195"/>
              <a:gd name="connsiteX95-1691" fmla="*/ 1483257 w 1626716"/>
              <a:gd name="connsiteY95-1692" fmla="*/ 20257 h 1638195"/>
              <a:gd name="connsiteX96-1693" fmla="*/ 1486661 w 1626716"/>
              <a:gd name="connsiteY96-1694" fmla="*/ 21793 h 1638195"/>
              <a:gd name="connsiteX97-1695" fmla="*/ 1490039 w 1626716"/>
              <a:gd name="connsiteY97-1696" fmla="*/ 23368 h 1638195"/>
              <a:gd name="connsiteX98-1697" fmla="*/ 1493392 w 1626716"/>
              <a:gd name="connsiteY98-1698" fmla="*/ 25006 h 1638195"/>
              <a:gd name="connsiteX99-1699" fmla="*/ 1496706 w 1626716"/>
              <a:gd name="connsiteY99-1700" fmla="*/ 26696 h 1638195"/>
              <a:gd name="connsiteX100-1701" fmla="*/ 1499995 w 1626716"/>
              <a:gd name="connsiteY100-1702" fmla="*/ 28423 h 1638195"/>
              <a:gd name="connsiteX101-1703" fmla="*/ 1503259 w 1626716"/>
              <a:gd name="connsiteY101-1704" fmla="*/ 30213 h 1638195"/>
              <a:gd name="connsiteX102-1705" fmla="*/ 1506485 w 1626716"/>
              <a:gd name="connsiteY102-1706" fmla="*/ 32042 h 1638195"/>
              <a:gd name="connsiteX103-1707" fmla="*/ 1509686 w 1626716"/>
              <a:gd name="connsiteY103-1708" fmla="*/ 33922 h 1638195"/>
              <a:gd name="connsiteX104-1709" fmla="*/ 1512861 w 1626716"/>
              <a:gd name="connsiteY104-1710" fmla="*/ 35852 h 1638195"/>
              <a:gd name="connsiteX105-1711" fmla="*/ 1515998 w 1626716"/>
              <a:gd name="connsiteY105-1712" fmla="*/ 37821 h 1638195"/>
              <a:gd name="connsiteX106-1713" fmla="*/ 1519096 w 1626716"/>
              <a:gd name="connsiteY106-1714" fmla="*/ 39853 h 1638195"/>
              <a:gd name="connsiteX107-1715" fmla="*/ 1522157 w 1626716"/>
              <a:gd name="connsiteY107-1716" fmla="*/ 41923 h 1638195"/>
              <a:gd name="connsiteX108-1717" fmla="*/ 1525205 w 1626716"/>
              <a:gd name="connsiteY108-1718" fmla="*/ 44031 h 1638195"/>
              <a:gd name="connsiteX109-1719" fmla="*/ 1528202 w 1626716"/>
              <a:gd name="connsiteY109-1720" fmla="*/ 46190 h 1638195"/>
              <a:gd name="connsiteX110-1721" fmla="*/ 1531161 w 1626716"/>
              <a:gd name="connsiteY110-1722" fmla="*/ 48400 h 1638195"/>
              <a:gd name="connsiteX111-1723" fmla="*/ 1534095 w 1626716"/>
              <a:gd name="connsiteY111-1724" fmla="*/ 50648 h 1638195"/>
              <a:gd name="connsiteX112-1725" fmla="*/ 1536991 w 1626716"/>
              <a:gd name="connsiteY112-1726" fmla="*/ 52947 h 1638195"/>
              <a:gd name="connsiteX113-1727" fmla="*/ 1539848 w 1626716"/>
              <a:gd name="connsiteY113-1728" fmla="*/ 55283 h 1638195"/>
              <a:gd name="connsiteX114-1729" fmla="*/ 1542680 w 1626716"/>
              <a:gd name="connsiteY114-1730" fmla="*/ 57658 h 1638195"/>
              <a:gd name="connsiteX115-1731" fmla="*/ 1545461 w 1626716"/>
              <a:gd name="connsiteY115-1732" fmla="*/ 60084 h 1638195"/>
              <a:gd name="connsiteX116-1733" fmla="*/ 1548205 w 1626716"/>
              <a:gd name="connsiteY116-1734" fmla="*/ 62548 h 1638195"/>
              <a:gd name="connsiteX117-1735" fmla="*/ 1550923 w 1626716"/>
              <a:gd name="connsiteY117-1736" fmla="*/ 65050 h 1638195"/>
              <a:gd name="connsiteX118-1737" fmla="*/ 1553589 w 1626716"/>
              <a:gd name="connsiteY118-1738" fmla="*/ 67602 h 1638195"/>
              <a:gd name="connsiteX119-1739" fmla="*/ 1556218 w 1626716"/>
              <a:gd name="connsiteY119-1740" fmla="*/ 70193 h 1638195"/>
              <a:gd name="connsiteX120-1741" fmla="*/ 1558809 w 1626716"/>
              <a:gd name="connsiteY120-1742" fmla="*/ 72809 h 1638195"/>
              <a:gd name="connsiteX121-1743" fmla="*/ 1561362 w 1626716"/>
              <a:gd name="connsiteY121-1744" fmla="*/ 75476 h 1638195"/>
              <a:gd name="connsiteX122-1745" fmla="*/ 1563876 w 1626716"/>
              <a:gd name="connsiteY122-1746" fmla="*/ 78181 h 1638195"/>
              <a:gd name="connsiteX123-1747" fmla="*/ 1566353 w 1626716"/>
              <a:gd name="connsiteY123-1748" fmla="*/ 80925 h 1638195"/>
              <a:gd name="connsiteX124-1749" fmla="*/ 1568779 w 1626716"/>
              <a:gd name="connsiteY124-1750" fmla="*/ 83706 h 1638195"/>
              <a:gd name="connsiteX125-1751" fmla="*/ 1571154 w 1626716"/>
              <a:gd name="connsiteY125-1752" fmla="*/ 86525 h 1638195"/>
              <a:gd name="connsiteX126-1753" fmla="*/ 1573503 w 1626716"/>
              <a:gd name="connsiteY126-1754" fmla="*/ 89383 h 1638195"/>
              <a:gd name="connsiteX127-1755" fmla="*/ 1575802 w 1626716"/>
              <a:gd name="connsiteY127-1756" fmla="*/ 92278 h 1638195"/>
              <a:gd name="connsiteX128-1757" fmla="*/ 1578062 w 1626716"/>
              <a:gd name="connsiteY128-1758" fmla="*/ 95199 h 1638195"/>
              <a:gd name="connsiteX129-1759" fmla="*/ 1580272 w 1626716"/>
              <a:gd name="connsiteY129-1760" fmla="*/ 98171 h 1638195"/>
              <a:gd name="connsiteX130-1761" fmla="*/ 1582431 w 1626716"/>
              <a:gd name="connsiteY130-1762" fmla="*/ 101168 h 1638195"/>
              <a:gd name="connsiteX131-1763" fmla="*/ 1584552 w 1626716"/>
              <a:gd name="connsiteY131-1764" fmla="*/ 104191 h 1638195"/>
              <a:gd name="connsiteX132-1765" fmla="*/ 1586622 w 1626716"/>
              <a:gd name="connsiteY132-1766" fmla="*/ 107264 h 1638195"/>
              <a:gd name="connsiteX133-1767" fmla="*/ 1588654 w 1626716"/>
              <a:gd name="connsiteY133-1768" fmla="*/ 110363 h 1638195"/>
              <a:gd name="connsiteX134-1769" fmla="*/ 1590635 w 1626716"/>
              <a:gd name="connsiteY134-1770" fmla="*/ 113487 h 1638195"/>
              <a:gd name="connsiteX135-1771" fmla="*/ 1592566 w 1626716"/>
              <a:gd name="connsiteY135-1772" fmla="*/ 116650 h 1638195"/>
              <a:gd name="connsiteX136-1773" fmla="*/ 1594458 w 1626716"/>
              <a:gd name="connsiteY136-1774" fmla="*/ 119850 h 1638195"/>
              <a:gd name="connsiteX137-1775" fmla="*/ 1596300 w 1626716"/>
              <a:gd name="connsiteY137-1776" fmla="*/ 123076 h 1638195"/>
              <a:gd name="connsiteX138-1777" fmla="*/ 1598090 w 1626716"/>
              <a:gd name="connsiteY138-1778" fmla="*/ 126327 h 1638195"/>
              <a:gd name="connsiteX139-1779" fmla="*/ 1599830 w 1626716"/>
              <a:gd name="connsiteY139-1780" fmla="*/ 129616 h 1638195"/>
              <a:gd name="connsiteX140-1781" fmla="*/ 1601519 w 1626716"/>
              <a:gd name="connsiteY140-1782" fmla="*/ 132931 h 1638195"/>
              <a:gd name="connsiteX141-1783" fmla="*/ 1603158 w 1626716"/>
              <a:gd name="connsiteY141-1784" fmla="*/ 136271 h 1638195"/>
              <a:gd name="connsiteX142-1785" fmla="*/ 1604745 w 1626716"/>
              <a:gd name="connsiteY142-1786" fmla="*/ 139649 h 1638195"/>
              <a:gd name="connsiteX143-1787" fmla="*/ 1606282 w 1626716"/>
              <a:gd name="connsiteY143-1788" fmla="*/ 143053 h 1638195"/>
              <a:gd name="connsiteX144-1789" fmla="*/ 1607768 w 1626716"/>
              <a:gd name="connsiteY144-1790" fmla="*/ 146482 h 1638195"/>
              <a:gd name="connsiteX145-1791" fmla="*/ 1609203 w 1626716"/>
              <a:gd name="connsiteY145-1792" fmla="*/ 149936 h 1638195"/>
              <a:gd name="connsiteX146-1793" fmla="*/ 1610587 w 1626716"/>
              <a:gd name="connsiteY146-1794" fmla="*/ 153429 h 1638195"/>
              <a:gd name="connsiteX147-1795" fmla="*/ 1611908 w 1626716"/>
              <a:gd name="connsiteY147-1796" fmla="*/ 156934 h 1638195"/>
              <a:gd name="connsiteX148-1797" fmla="*/ 1613191 w 1626716"/>
              <a:gd name="connsiteY148-1798" fmla="*/ 160465 h 1638195"/>
              <a:gd name="connsiteX149-1799" fmla="*/ 1614410 w 1626716"/>
              <a:gd name="connsiteY149-1800" fmla="*/ 164033 h 1638195"/>
              <a:gd name="connsiteX150-1801" fmla="*/ 1615578 w 1626716"/>
              <a:gd name="connsiteY150-1802" fmla="*/ 167615 h 1638195"/>
              <a:gd name="connsiteX151-1803" fmla="*/ 1616683 w 1626716"/>
              <a:gd name="connsiteY151-1804" fmla="*/ 171222 h 1638195"/>
              <a:gd name="connsiteX152-1805" fmla="*/ 1617737 w 1626716"/>
              <a:gd name="connsiteY152-1806" fmla="*/ 174866 h 1638195"/>
              <a:gd name="connsiteX153-1807" fmla="*/ 1618741 w 1626716"/>
              <a:gd name="connsiteY153-1808" fmla="*/ 178524 h 1638195"/>
              <a:gd name="connsiteX154-1809" fmla="*/ 1619680 w 1626716"/>
              <a:gd name="connsiteY154-1810" fmla="*/ 182207 h 1638195"/>
              <a:gd name="connsiteX155-1811" fmla="*/ 1620569 w 1626716"/>
              <a:gd name="connsiteY155-1812" fmla="*/ 185903 h 1638195"/>
              <a:gd name="connsiteX156-1813" fmla="*/ 1621395 w 1626716"/>
              <a:gd name="connsiteY156-1814" fmla="*/ 189637 h 1638195"/>
              <a:gd name="connsiteX157-1815" fmla="*/ 1622170 w 1626716"/>
              <a:gd name="connsiteY157-1816" fmla="*/ 193383 h 1638195"/>
              <a:gd name="connsiteX158-1817" fmla="*/ 1622881 w 1626716"/>
              <a:gd name="connsiteY158-1818" fmla="*/ 197155 h 1638195"/>
              <a:gd name="connsiteX159-1819" fmla="*/ 1623541 w 1626716"/>
              <a:gd name="connsiteY159-1820" fmla="*/ 200940 h 1638195"/>
              <a:gd name="connsiteX160-1821" fmla="*/ 1624125 w 1626716"/>
              <a:gd name="connsiteY160-1822" fmla="*/ 204750 h 1638195"/>
              <a:gd name="connsiteX161-1823" fmla="*/ 1624659 w 1626716"/>
              <a:gd name="connsiteY161-1824" fmla="*/ 208585 h 1638195"/>
              <a:gd name="connsiteX162-1825" fmla="*/ 1625141 w 1626716"/>
              <a:gd name="connsiteY162-1826" fmla="*/ 212433 h 1638195"/>
              <a:gd name="connsiteX163-1827" fmla="*/ 1625548 w 1626716"/>
              <a:gd name="connsiteY163-1828" fmla="*/ 216307 h 1638195"/>
              <a:gd name="connsiteX164-1829" fmla="*/ 1625903 w 1626716"/>
              <a:gd name="connsiteY164-1830" fmla="*/ 220206 h 1638195"/>
              <a:gd name="connsiteX165-1831" fmla="*/ 1626195 w 1626716"/>
              <a:gd name="connsiteY165-1832" fmla="*/ 224104 h 1638195"/>
              <a:gd name="connsiteX166-1833" fmla="*/ 1626424 w 1626716"/>
              <a:gd name="connsiteY166-1834" fmla="*/ 228041 h 1638195"/>
              <a:gd name="connsiteX167-1835" fmla="*/ 1626576 w 1626716"/>
              <a:gd name="connsiteY167-1836" fmla="*/ 231978 h 1638195"/>
              <a:gd name="connsiteX168-1837" fmla="*/ 1626716 w 1626716"/>
              <a:gd name="connsiteY168-1838" fmla="*/ 240157 h 1638195"/>
              <a:gd name="connsiteX169-1839" fmla="*/ 1626691 w 1626716"/>
              <a:gd name="connsiteY169-1840" fmla="*/ 243904 h 1638195"/>
              <a:gd name="connsiteX170-1841" fmla="*/ 1626602 w 1626716"/>
              <a:gd name="connsiteY170-1842" fmla="*/ 247879 h 1638195"/>
              <a:gd name="connsiteX171-1843" fmla="*/ 1626437 w 1626716"/>
              <a:gd name="connsiteY171-1844" fmla="*/ 251816 h 1638195"/>
              <a:gd name="connsiteX172-1845" fmla="*/ 1626221 w 1626716"/>
              <a:gd name="connsiteY172-1846" fmla="*/ 255753 h 1638195"/>
              <a:gd name="connsiteX173-1847" fmla="*/ 1625941 w 1626716"/>
              <a:gd name="connsiteY173-1848" fmla="*/ 259652 h 1638195"/>
              <a:gd name="connsiteX174-1849" fmla="*/ 1625598 w 1626716"/>
              <a:gd name="connsiteY174-1850" fmla="*/ 263551 h 1638195"/>
              <a:gd name="connsiteX175-1851" fmla="*/ 1625192 w 1626716"/>
              <a:gd name="connsiteY175-1852" fmla="*/ 267424 h 1638195"/>
              <a:gd name="connsiteX176-1853" fmla="*/ 1624722 w 1626716"/>
              <a:gd name="connsiteY176-1854" fmla="*/ 271272 h 1638195"/>
              <a:gd name="connsiteX177-1855" fmla="*/ 1624201 w 1626716"/>
              <a:gd name="connsiteY177-1856" fmla="*/ 275108 h 1638195"/>
              <a:gd name="connsiteX178-1857" fmla="*/ 1623605 w 1626716"/>
              <a:gd name="connsiteY178-1858" fmla="*/ 278918 h 1638195"/>
              <a:gd name="connsiteX179-1859" fmla="*/ 1622970 w 1626716"/>
              <a:gd name="connsiteY179-1860" fmla="*/ 282715 h 1638195"/>
              <a:gd name="connsiteX180-1861" fmla="*/ 1622258 w 1626716"/>
              <a:gd name="connsiteY180-1862" fmla="*/ 286487 h 1638195"/>
              <a:gd name="connsiteX181-1863" fmla="*/ 1621496 w 1626716"/>
              <a:gd name="connsiteY181-1864" fmla="*/ 290233 h 1638195"/>
              <a:gd name="connsiteX182-1865" fmla="*/ 1620671 w 1626716"/>
              <a:gd name="connsiteY182-1866" fmla="*/ 293967 h 1638195"/>
              <a:gd name="connsiteX183-1867" fmla="*/ 1619795 w 1626716"/>
              <a:gd name="connsiteY183-1868" fmla="*/ 297675 h 1638195"/>
              <a:gd name="connsiteX184-1869" fmla="*/ 1618855 w 1626716"/>
              <a:gd name="connsiteY184-1870" fmla="*/ 301359 h 1638195"/>
              <a:gd name="connsiteX185-1871" fmla="*/ 1617864 w 1626716"/>
              <a:gd name="connsiteY185-1872" fmla="*/ 305016 h 1638195"/>
              <a:gd name="connsiteX186-1873" fmla="*/ 1616810 w 1626716"/>
              <a:gd name="connsiteY186-1874" fmla="*/ 308661 h 1638195"/>
              <a:gd name="connsiteX187-1875" fmla="*/ 1615705 w 1626716"/>
              <a:gd name="connsiteY187-1876" fmla="*/ 312268 h 1638195"/>
              <a:gd name="connsiteX188-1877" fmla="*/ 1614549 w 1626716"/>
              <a:gd name="connsiteY188-1878" fmla="*/ 315862 h 1638195"/>
              <a:gd name="connsiteX189-1879" fmla="*/ 1613343 w 1626716"/>
              <a:gd name="connsiteY189-1880" fmla="*/ 319418 h 1638195"/>
              <a:gd name="connsiteX190-1881" fmla="*/ 1612073 w 1626716"/>
              <a:gd name="connsiteY190-1882" fmla="*/ 322961 h 1638195"/>
              <a:gd name="connsiteX191-1883" fmla="*/ 1610752 w 1626716"/>
              <a:gd name="connsiteY191-1884" fmla="*/ 326479 h 1638195"/>
              <a:gd name="connsiteX192-1885" fmla="*/ 1609368 w 1626716"/>
              <a:gd name="connsiteY192-1886" fmla="*/ 329959 h 1638195"/>
              <a:gd name="connsiteX193-1887" fmla="*/ 1607945 w 1626716"/>
              <a:gd name="connsiteY193-1888" fmla="*/ 333426 h 1638195"/>
              <a:gd name="connsiteX194-1889" fmla="*/ 1606460 w 1626716"/>
              <a:gd name="connsiteY194-1890" fmla="*/ 336855 h 1638195"/>
              <a:gd name="connsiteX195-1891" fmla="*/ 1604936 w 1626716"/>
              <a:gd name="connsiteY195-1892" fmla="*/ 340271 h 1638195"/>
              <a:gd name="connsiteX196-1893" fmla="*/ 1603348 w 1626716"/>
              <a:gd name="connsiteY196-1894" fmla="*/ 343637 h 1638195"/>
              <a:gd name="connsiteX197-1895" fmla="*/ 1601710 w 1626716"/>
              <a:gd name="connsiteY197-1896" fmla="*/ 346990 h 1638195"/>
              <a:gd name="connsiteX198-1897" fmla="*/ 1600033 w 1626716"/>
              <a:gd name="connsiteY198-1898" fmla="*/ 350304 h 1638195"/>
              <a:gd name="connsiteX199-1899" fmla="*/ 1598293 w 1626716"/>
              <a:gd name="connsiteY199-1900" fmla="*/ 353606 h 1638195"/>
              <a:gd name="connsiteX200-1901" fmla="*/ 1596516 w 1626716"/>
              <a:gd name="connsiteY200-1902" fmla="*/ 356857 h 1638195"/>
              <a:gd name="connsiteX201-1903" fmla="*/ 1594687 w 1626716"/>
              <a:gd name="connsiteY201-1904" fmla="*/ 360096 h 1638195"/>
              <a:gd name="connsiteX202-1905" fmla="*/ 1592794 w 1626716"/>
              <a:gd name="connsiteY202-1906" fmla="*/ 363296 h 1638195"/>
              <a:gd name="connsiteX203-1907" fmla="*/ 1590877 w 1626716"/>
              <a:gd name="connsiteY203-1908" fmla="*/ 366459 h 1638195"/>
              <a:gd name="connsiteX204-1909" fmla="*/ 1588895 w 1626716"/>
              <a:gd name="connsiteY204-1910" fmla="*/ 369596 h 1638195"/>
              <a:gd name="connsiteX205-1911" fmla="*/ 1586876 w 1626716"/>
              <a:gd name="connsiteY205-1912" fmla="*/ 372694 h 1638195"/>
              <a:gd name="connsiteX206-1913" fmla="*/ 1584806 w 1626716"/>
              <a:gd name="connsiteY206-1914" fmla="*/ 375768 h 1638195"/>
              <a:gd name="connsiteX207-1915" fmla="*/ 1582685 w 1626716"/>
              <a:gd name="connsiteY207-1916" fmla="*/ 378803 h 1638195"/>
              <a:gd name="connsiteX208-1917" fmla="*/ 1580526 w 1626716"/>
              <a:gd name="connsiteY208-1918" fmla="*/ 381800 h 1638195"/>
              <a:gd name="connsiteX209-1919" fmla="*/ 1578316 w 1626716"/>
              <a:gd name="connsiteY209-1920" fmla="*/ 384772 h 1638195"/>
              <a:gd name="connsiteX210-1921" fmla="*/ 1576068 w 1626716"/>
              <a:gd name="connsiteY210-1922" fmla="*/ 387693 h 1638195"/>
              <a:gd name="connsiteX211-1923" fmla="*/ 1573783 w 1626716"/>
              <a:gd name="connsiteY211-1924" fmla="*/ 390589 h 1638195"/>
              <a:gd name="connsiteX212-1925" fmla="*/ 1571433 w 1626716"/>
              <a:gd name="connsiteY212-1926" fmla="*/ 393459 h 1638195"/>
              <a:gd name="connsiteX213-1927" fmla="*/ 1569058 w 1626716"/>
              <a:gd name="connsiteY213-1928" fmla="*/ 396278 h 1638195"/>
              <a:gd name="connsiteX214-1929" fmla="*/ 1566632 w 1626716"/>
              <a:gd name="connsiteY214-1930" fmla="*/ 399060 h 1638195"/>
              <a:gd name="connsiteX215-1931" fmla="*/ 1564169 w 1626716"/>
              <a:gd name="connsiteY215-1932" fmla="*/ 401815 h 1638195"/>
              <a:gd name="connsiteX216-1933" fmla="*/ 1561667 w 1626716"/>
              <a:gd name="connsiteY216-1934" fmla="*/ 404521 h 1638195"/>
              <a:gd name="connsiteX217-1935" fmla="*/ 1559114 w 1626716"/>
              <a:gd name="connsiteY217-1936" fmla="*/ 407188 h 1638195"/>
              <a:gd name="connsiteX218-1937" fmla="*/ 1556536 w 1626716"/>
              <a:gd name="connsiteY218-1938" fmla="*/ 409829 h 1638195"/>
              <a:gd name="connsiteX219-1939" fmla="*/ 1553907 w 1626716"/>
              <a:gd name="connsiteY219-1940" fmla="*/ 412420 h 1638195"/>
              <a:gd name="connsiteX220-1941" fmla="*/ 1551240 w 1626716"/>
              <a:gd name="connsiteY220-1942" fmla="*/ 414973 h 1638195"/>
              <a:gd name="connsiteX221-1943" fmla="*/ 1548535 w 1626716"/>
              <a:gd name="connsiteY221-1944" fmla="*/ 417475 h 1638195"/>
              <a:gd name="connsiteX222-1945" fmla="*/ 1545792 w 1626716"/>
              <a:gd name="connsiteY222-1946" fmla="*/ 419951 h 1638195"/>
              <a:gd name="connsiteX223-1947" fmla="*/ 1543010 w 1626716"/>
              <a:gd name="connsiteY223-1948" fmla="*/ 422377 h 1638195"/>
              <a:gd name="connsiteX224-1949" fmla="*/ 1540191 w 1626716"/>
              <a:gd name="connsiteY224-1950" fmla="*/ 424764 h 1638195"/>
              <a:gd name="connsiteX225-1951" fmla="*/ 1537333 w 1626716"/>
              <a:gd name="connsiteY225-1952" fmla="*/ 427101 h 1638195"/>
              <a:gd name="connsiteX226-1953" fmla="*/ 1534438 w 1626716"/>
              <a:gd name="connsiteY226-1954" fmla="*/ 429400 h 1638195"/>
              <a:gd name="connsiteX227-1955" fmla="*/ 1531517 w 1626716"/>
              <a:gd name="connsiteY227-1956" fmla="*/ 431660 h 1638195"/>
              <a:gd name="connsiteX228-1957" fmla="*/ 1528558 w 1626716"/>
              <a:gd name="connsiteY228-1958" fmla="*/ 433870 h 1638195"/>
              <a:gd name="connsiteX229-1959" fmla="*/ 1525561 w 1626716"/>
              <a:gd name="connsiteY229-1960" fmla="*/ 436029 h 1638195"/>
              <a:gd name="connsiteX230-1961" fmla="*/ 1522525 w 1626716"/>
              <a:gd name="connsiteY230-1962" fmla="*/ 438150 h 1638195"/>
              <a:gd name="connsiteX231-1963" fmla="*/ 1519465 w 1626716"/>
              <a:gd name="connsiteY231-1964" fmla="*/ 440233 h 1638195"/>
              <a:gd name="connsiteX232-1965" fmla="*/ 1516366 w 1626716"/>
              <a:gd name="connsiteY232-1966" fmla="*/ 442252 h 1638195"/>
              <a:gd name="connsiteX233-1967" fmla="*/ 1513229 w 1626716"/>
              <a:gd name="connsiteY233-1968" fmla="*/ 444234 h 1638195"/>
              <a:gd name="connsiteX234-1969" fmla="*/ 1510067 w 1626716"/>
              <a:gd name="connsiteY234-1970" fmla="*/ 446177 h 1638195"/>
              <a:gd name="connsiteX235-1971" fmla="*/ 1506879 w 1626716"/>
              <a:gd name="connsiteY235-1972" fmla="*/ 448056 h 1638195"/>
              <a:gd name="connsiteX236-1973" fmla="*/ 1503653 w 1626716"/>
              <a:gd name="connsiteY236-1974" fmla="*/ 449898 h 1638195"/>
              <a:gd name="connsiteX237-1975" fmla="*/ 1500389 w 1626716"/>
              <a:gd name="connsiteY237-1976" fmla="*/ 451688 h 1638195"/>
              <a:gd name="connsiteX238-1977" fmla="*/ 1497100 w 1626716"/>
              <a:gd name="connsiteY238-1978" fmla="*/ 453428 h 1638195"/>
              <a:gd name="connsiteX239-1979" fmla="*/ 1493785 w 1626716"/>
              <a:gd name="connsiteY239-1980" fmla="*/ 455117 h 1638195"/>
              <a:gd name="connsiteX240-1981" fmla="*/ 1490445 w 1626716"/>
              <a:gd name="connsiteY240-1982" fmla="*/ 456756 h 1638195"/>
              <a:gd name="connsiteX241-1983" fmla="*/ 1487067 w 1626716"/>
              <a:gd name="connsiteY241-1984" fmla="*/ 458343 h 1638195"/>
              <a:gd name="connsiteX242-1985" fmla="*/ 1483663 w 1626716"/>
              <a:gd name="connsiteY242-1986" fmla="*/ 459880 h 1638195"/>
              <a:gd name="connsiteX243-1987" fmla="*/ 1482214 w 1626716"/>
              <a:gd name="connsiteY243-1988" fmla="*/ 460508 h 1638195"/>
              <a:gd name="connsiteX244-1989" fmla="*/ 1480234 w 1626716"/>
              <a:gd name="connsiteY244-1990" fmla="*/ 461366 h 1638195"/>
              <a:gd name="connsiteX245-1991" fmla="*/ 1476780 w 1626716"/>
              <a:gd name="connsiteY245-1992" fmla="*/ 462801 h 1638195"/>
              <a:gd name="connsiteX246-1993" fmla="*/ 1473300 w 1626716"/>
              <a:gd name="connsiteY246-1994" fmla="*/ 464185 h 1638195"/>
              <a:gd name="connsiteX247-1995" fmla="*/ 1469782 w 1626716"/>
              <a:gd name="connsiteY247-1996" fmla="*/ 465519 h 1638195"/>
              <a:gd name="connsiteX248-1997" fmla="*/ 1466252 w 1626716"/>
              <a:gd name="connsiteY248-1998" fmla="*/ 466789 h 1638195"/>
              <a:gd name="connsiteX249-1999" fmla="*/ 1462696 w 1626716"/>
              <a:gd name="connsiteY249-2000" fmla="*/ 468008 h 1638195"/>
              <a:gd name="connsiteX250-2001" fmla="*/ 1459101 w 1626716"/>
              <a:gd name="connsiteY250-2002" fmla="*/ 469176 h 1638195"/>
              <a:gd name="connsiteX251-2003" fmla="*/ 1455495 w 1626716"/>
              <a:gd name="connsiteY251-2004" fmla="*/ 470281 h 1638195"/>
              <a:gd name="connsiteX252-2005" fmla="*/ 1451863 w 1626716"/>
              <a:gd name="connsiteY252-2006" fmla="*/ 471348 h 1638195"/>
              <a:gd name="connsiteX253-2007" fmla="*/ 1448205 w 1626716"/>
              <a:gd name="connsiteY253-2008" fmla="*/ 472339 h 1638195"/>
              <a:gd name="connsiteX254-2009" fmla="*/ 1444522 w 1626716"/>
              <a:gd name="connsiteY254-2010" fmla="*/ 473291 h 1638195"/>
              <a:gd name="connsiteX255-2011" fmla="*/ 1440814 w 1626716"/>
              <a:gd name="connsiteY255-2012" fmla="*/ 474167 h 1638195"/>
              <a:gd name="connsiteX256-2013" fmla="*/ 1437080 w 1626716"/>
              <a:gd name="connsiteY256-2014" fmla="*/ 475006 h 1638195"/>
              <a:gd name="connsiteX257-2015" fmla="*/ 1433333 w 1626716"/>
              <a:gd name="connsiteY257-2016" fmla="*/ 475768 h 1638195"/>
              <a:gd name="connsiteX258-2017" fmla="*/ 1429574 w 1626716"/>
              <a:gd name="connsiteY258-2018" fmla="*/ 476479 h 1638195"/>
              <a:gd name="connsiteX259-2019" fmla="*/ 1425777 w 1626716"/>
              <a:gd name="connsiteY259-2020" fmla="*/ 477139 h 1638195"/>
              <a:gd name="connsiteX260-2021" fmla="*/ 1421967 w 1626716"/>
              <a:gd name="connsiteY260-2022" fmla="*/ 477736 h 1638195"/>
              <a:gd name="connsiteX261-2023" fmla="*/ 1418131 w 1626716"/>
              <a:gd name="connsiteY261-2024" fmla="*/ 478269 h 1638195"/>
              <a:gd name="connsiteX262-2025" fmla="*/ 1414283 w 1626716"/>
              <a:gd name="connsiteY262-2026" fmla="*/ 478739 h 1638195"/>
              <a:gd name="connsiteX263-2027" fmla="*/ 1410410 w 1626716"/>
              <a:gd name="connsiteY263-2028" fmla="*/ 479146 h 1638195"/>
              <a:gd name="connsiteX264-2029" fmla="*/ 1406523 w 1626716"/>
              <a:gd name="connsiteY264-2030" fmla="*/ 479501 h 1638195"/>
              <a:gd name="connsiteX265-2031" fmla="*/ 1402612 w 1626716"/>
              <a:gd name="connsiteY265-2032" fmla="*/ 479794 h 1638195"/>
              <a:gd name="connsiteX266-2033" fmla="*/ 1398675 w 1626716"/>
              <a:gd name="connsiteY266-2034" fmla="*/ 480022 h 1638195"/>
              <a:gd name="connsiteX267-2035" fmla="*/ 1394738 w 1626716"/>
              <a:gd name="connsiteY267-2036" fmla="*/ 480187 h 1638195"/>
              <a:gd name="connsiteX268-2037" fmla="*/ 1386559 w 1626716"/>
              <a:gd name="connsiteY268-2038" fmla="*/ 480314 h 1638195"/>
              <a:gd name="connsiteX269-2039" fmla="*/ 1322567 w 1626716"/>
              <a:gd name="connsiteY269-2040" fmla="*/ 480314 h 1638195"/>
              <a:gd name="connsiteX270-2041" fmla="*/ 1146402 w 1626716"/>
              <a:gd name="connsiteY270-2042" fmla="*/ 480314 h 1638195"/>
              <a:gd name="connsiteX271-2043" fmla="*/ 1146402 w 1626716"/>
              <a:gd name="connsiteY271-2044" fmla="*/ 307975 h 1638195"/>
              <a:gd name="connsiteX272-2045" fmla="*/ 1146402 w 1626716"/>
              <a:gd name="connsiteY272-2046" fmla="*/ 240157 h 1638195"/>
              <a:gd name="connsiteX273-2047" fmla="*/ 1146427 w 1626716"/>
              <a:gd name="connsiteY273-2048" fmla="*/ 236411 h 1638195"/>
              <a:gd name="connsiteX274-2049" fmla="*/ 1146529 w 1626716"/>
              <a:gd name="connsiteY274-2050" fmla="*/ 232448 h 1638195"/>
              <a:gd name="connsiteX275-2051" fmla="*/ 1146682 w 1626716"/>
              <a:gd name="connsiteY275-2052" fmla="*/ 228499 h 1638195"/>
              <a:gd name="connsiteX276-2053" fmla="*/ 1146897 w 1626716"/>
              <a:gd name="connsiteY276-2054" fmla="*/ 224574 h 1638195"/>
              <a:gd name="connsiteX277-2055" fmla="*/ 1147177 w 1626716"/>
              <a:gd name="connsiteY277-2056" fmla="*/ 220663 h 1638195"/>
              <a:gd name="connsiteX278-2057" fmla="*/ 1147520 w 1626716"/>
              <a:gd name="connsiteY278-2058" fmla="*/ 216764 h 1638195"/>
              <a:gd name="connsiteX279-2059" fmla="*/ 1147926 w 1626716"/>
              <a:gd name="connsiteY279-2060" fmla="*/ 212903 h 1638195"/>
              <a:gd name="connsiteX280-2061" fmla="*/ 1148396 w 1626716"/>
              <a:gd name="connsiteY280-2062" fmla="*/ 209042 h 1638195"/>
              <a:gd name="connsiteX281-2063" fmla="*/ 1148917 w 1626716"/>
              <a:gd name="connsiteY281-2064" fmla="*/ 205207 h 1638195"/>
              <a:gd name="connsiteX282-2065" fmla="*/ 1149514 w 1626716"/>
              <a:gd name="connsiteY282-2066" fmla="*/ 201397 h 1638195"/>
              <a:gd name="connsiteX283-2067" fmla="*/ 1150161 w 1626716"/>
              <a:gd name="connsiteY283-2068" fmla="*/ 197600 h 1638195"/>
              <a:gd name="connsiteX284-2069" fmla="*/ 1150860 w 1626716"/>
              <a:gd name="connsiteY284-2070" fmla="*/ 193828 h 1638195"/>
              <a:gd name="connsiteX285-2071" fmla="*/ 1151622 w 1626716"/>
              <a:gd name="connsiteY285-2072" fmla="*/ 190081 h 1638195"/>
              <a:gd name="connsiteX286-2073" fmla="*/ 1152447 w 1626716"/>
              <a:gd name="connsiteY286-2074" fmla="*/ 186347 h 1638195"/>
              <a:gd name="connsiteX287-2075" fmla="*/ 1153324 w 1626716"/>
              <a:gd name="connsiteY287-2076" fmla="*/ 182652 h 1638195"/>
              <a:gd name="connsiteX288-2077" fmla="*/ 1154263 w 1626716"/>
              <a:gd name="connsiteY288-2078" fmla="*/ 178956 h 1638195"/>
              <a:gd name="connsiteX289-2079" fmla="*/ 1155254 w 1626716"/>
              <a:gd name="connsiteY289-2080" fmla="*/ 175298 h 1638195"/>
              <a:gd name="connsiteX290-2081" fmla="*/ 1156308 w 1626716"/>
              <a:gd name="connsiteY290-2082" fmla="*/ 171666 h 1638195"/>
              <a:gd name="connsiteX291-2083" fmla="*/ 1157413 w 1626716"/>
              <a:gd name="connsiteY291-2084" fmla="*/ 168047 h 1638195"/>
              <a:gd name="connsiteX292-2085" fmla="*/ 1158569 w 1626716"/>
              <a:gd name="connsiteY292-2086" fmla="*/ 164453 h 1638195"/>
              <a:gd name="connsiteX293-2087" fmla="*/ 1159788 w 1626716"/>
              <a:gd name="connsiteY293-2088" fmla="*/ 160897 h 1638195"/>
              <a:gd name="connsiteX294-2089" fmla="*/ 1161045 w 1626716"/>
              <a:gd name="connsiteY294-2090" fmla="*/ 157353 h 1638195"/>
              <a:gd name="connsiteX295-2091" fmla="*/ 1162379 w 1626716"/>
              <a:gd name="connsiteY295-2092" fmla="*/ 153848 h 1638195"/>
              <a:gd name="connsiteX296-2093" fmla="*/ 1163750 w 1626716"/>
              <a:gd name="connsiteY296-2094" fmla="*/ 150356 h 1638195"/>
              <a:gd name="connsiteX297-2095" fmla="*/ 1165173 w 1626716"/>
              <a:gd name="connsiteY297-2096" fmla="*/ 146888 h 1638195"/>
              <a:gd name="connsiteX298-2097" fmla="*/ 1166659 w 1626716"/>
              <a:gd name="connsiteY298-2098" fmla="*/ 143459 h 1638195"/>
              <a:gd name="connsiteX299-2099" fmla="*/ 1168183 w 1626716"/>
              <a:gd name="connsiteY299-2100" fmla="*/ 140056 h 1638195"/>
              <a:gd name="connsiteX300-2101" fmla="*/ 1169770 w 1626716"/>
              <a:gd name="connsiteY300-2102" fmla="*/ 136678 h 1638195"/>
              <a:gd name="connsiteX301-2103" fmla="*/ 1171408 w 1626716"/>
              <a:gd name="connsiteY301-2104" fmla="*/ 133325 h 1638195"/>
              <a:gd name="connsiteX302-2105" fmla="*/ 1173085 w 1626716"/>
              <a:gd name="connsiteY302-2106" fmla="*/ 130010 h 1638195"/>
              <a:gd name="connsiteX303-2107" fmla="*/ 1174825 w 1626716"/>
              <a:gd name="connsiteY303-2108" fmla="*/ 126721 h 1638195"/>
              <a:gd name="connsiteX304-2109" fmla="*/ 1176603 w 1626716"/>
              <a:gd name="connsiteY304-2110" fmla="*/ 123457 h 1638195"/>
              <a:gd name="connsiteX305-2111" fmla="*/ 1178444 w 1626716"/>
              <a:gd name="connsiteY305-2112" fmla="*/ 120231 h 1638195"/>
              <a:gd name="connsiteX306-2113" fmla="*/ 1180324 w 1626716"/>
              <a:gd name="connsiteY306-2114" fmla="*/ 117031 h 1638195"/>
              <a:gd name="connsiteX307-2115" fmla="*/ 1182254 w 1626716"/>
              <a:gd name="connsiteY307-2116" fmla="*/ 113868 h 1638195"/>
              <a:gd name="connsiteX308-2117" fmla="*/ 1184223 w 1626716"/>
              <a:gd name="connsiteY308-2118" fmla="*/ 110731 h 1638195"/>
              <a:gd name="connsiteX309-2119" fmla="*/ 1186242 w 1626716"/>
              <a:gd name="connsiteY309-2120" fmla="*/ 107620 h 1638195"/>
              <a:gd name="connsiteX310-2121" fmla="*/ 1188312 w 1626716"/>
              <a:gd name="connsiteY310-2122" fmla="*/ 104559 h 1638195"/>
              <a:gd name="connsiteX311-2123" fmla="*/ 1190433 w 1626716"/>
              <a:gd name="connsiteY311-2124" fmla="*/ 101524 h 1638195"/>
              <a:gd name="connsiteX312-2125" fmla="*/ 1192592 w 1626716"/>
              <a:gd name="connsiteY312-2126" fmla="*/ 98514 h 1638195"/>
              <a:gd name="connsiteX313-2127" fmla="*/ 1194802 w 1626716"/>
              <a:gd name="connsiteY313-2128" fmla="*/ 95555 h 1638195"/>
              <a:gd name="connsiteX314-2129" fmla="*/ 1197050 w 1626716"/>
              <a:gd name="connsiteY314-2130" fmla="*/ 92621 h 1638195"/>
              <a:gd name="connsiteX315-2131" fmla="*/ 1199348 w 1626716"/>
              <a:gd name="connsiteY315-2132" fmla="*/ 89726 h 1638195"/>
              <a:gd name="connsiteX316-2133" fmla="*/ 1201685 w 1626716"/>
              <a:gd name="connsiteY316-2134" fmla="*/ 86868 h 1638195"/>
              <a:gd name="connsiteX317-2135" fmla="*/ 1204060 w 1626716"/>
              <a:gd name="connsiteY317-2136" fmla="*/ 84049 h 1638195"/>
              <a:gd name="connsiteX318-2137" fmla="*/ 1206486 w 1626716"/>
              <a:gd name="connsiteY318-2138" fmla="*/ 81255 h 1638195"/>
              <a:gd name="connsiteX319-2139" fmla="*/ 1208950 w 1626716"/>
              <a:gd name="connsiteY319-2140" fmla="*/ 78512 h 1638195"/>
              <a:gd name="connsiteX320-2141" fmla="*/ 1211451 w 1626716"/>
              <a:gd name="connsiteY320-2142" fmla="*/ 75794 h 1638195"/>
              <a:gd name="connsiteX321-2143" fmla="*/ 1214004 w 1626716"/>
              <a:gd name="connsiteY321-2144" fmla="*/ 73127 h 1638195"/>
              <a:gd name="connsiteX322-2145" fmla="*/ 1216595 w 1626716"/>
              <a:gd name="connsiteY322-2146" fmla="*/ 70498 h 1638195"/>
              <a:gd name="connsiteX323-2147" fmla="*/ 1219211 w 1626716"/>
              <a:gd name="connsiteY323-2148" fmla="*/ 67907 h 1638195"/>
              <a:gd name="connsiteX324-2149" fmla="*/ 1221878 w 1626716"/>
              <a:gd name="connsiteY324-2150" fmla="*/ 65354 h 1638195"/>
              <a:gd name="connsiteX325-2151" fmla="*/ 1224583 w 1626716"/>
              <a:gd name="connsiteY325-2152" fmla="*/ 62840 h 1638195"/>
              <a:gd name="connsiteX326-2153" fmla="*/ 1227326 w 1626716"/>
              <a:gd name="connsiteY326-2154" fmla="*/ 60376 h 1638195"/>
              <a:gd name="connsiteX327-2155" fmla="*/ 1230108 w 1626716"/>
              <a:gd name="connsiteY327-2156" fmla="*/ 57950 h 1638195"/>
              <a:gd name="connsiteX328-2157" fmla="*/ 1232927 w 1626716"/>
              <a:gd name="connsiteY328-2158" fmla="*/ 55563 h 1638195"/>
              <a:gd name="connsiteX329-2159" fmla="*/ 1235785 w 1626716"/>
              <a:gd name="connsiteY329-2160" fmla="*/ 53213 h 1638195"/>
              <a:gd name="connsiteX330-2161" fmla="*/ 1238680 w 1626716"/>
              <a:gd name="connsiteY330-2162" fmla="*/ 50915 h 1638195"/>
              <a:gd name="connsiteX331-2163" fmla="*/ 1241601 w 1626716"/>
              <a:gd name="connsiteY331-2164" fmla="*/ 48667 h 1638195"/>
              <a:gd name="connsiteX332-2165" fmla="*/ 1244560 w 1626716"/>
              <a:gd name="connsiteY332-2166" fmla="*/ 46457 h 1638195"/>
              <a:gd name="connsiteX333-2167" fmla="*/ 1247558 w 1626716"/>
              <a:gd name="connsiteY333-2168" fmla="*/ 44285 h 1638195"/>
              <a:gd name="connsiteX334-2169" fmla="*/ 1250593 w 1626716"/>
              <a:gd name="connsiteY334-2170" fmla="*/ 42164 h 1638195"/>
              <a:gd name="connsiteX335-2171" fmla="*/ 1253666 w 1626716"/>
              <a:gd name="connsiteY335-2172" fmla="*/ 40094 h 1638195"/>
              <a:gd name="connsiteX336-2173" fmla="*/ 1256752 w 1626716"/>
              <a:gd name="connsiteY336-2174" fmla="*/ 38062 h 1638195"/>
              <a:gd name="connsiteX337-2175" fmla="*/ 1259889 w 1626716"/>
              <a:gd name="connsiteY337-2176" fmla="*/ 36081 h 1638195"/>
              <a:gd name="connsiteX338-2177" fmla="*/ 1263052 w 1626716"/>
              <a:gd name="connsiteY338-2178" fmla="*/ 34150 h 1638195"/>
              <a:gd name="connsiteX339-2179" fmla="*/ 1266252 w 1626716"/>
              <a:gd name="connsiteY339-2180" fmla="*/ 32258 h 1638195"/>
              <a:gd name="connsiteX340-2181" fmla="*/ 1269478 w 1626716"/>
              <a:gd name="connsiteY340-2182" fmla="*/ 30429 h 1638195"/>
              <a:gd name="connsiteX341-2183" fmla="*/ 1272729 w 1626716"/>
              <a:gd name="connsiteY341-2184" fmla="*/ 28639 h 1638195"/>
              <a:gd name="connsiteX342-2185" fmla="*/ 1276018 w 1626716"/>
              <a:gd name="connsiteY342-2186" fmla="*/ 26899 h 1638195"/>
              <a:gd name="connsiteX343-2187" fmla="*/ 1279333 w 1626716"/>
              <a:gd name="connsiteY343-2188" fmla="*/ 25210 h 1638195"/>
              <a:gd name="connsiteX344-2189" fmla="*/ 1282673 w 1626716"/>
              <a:gd name="connsiteY344-2190" fmla="*/ 23559 h 1638195"/>
              <a:gd name="connsiteX345-2191" fmla="*/ 1286051 w 1626716"/>
              <a:gd name="connsiteY345-2192" fmla="*/ 21971 h 1638195"/>
              <a:gd name="connsiteX346-2193" fmla="*/ 1289455 w 1626716"/>
              <a:gd name="connsiteY346-2194" fmla="*/ 20434 h 1638195"/>
              <a:gd name="connsiteX347-2195" fmla="*/ 1292884 w 1626716"/>
              <a:gd name="connsiteY347-2196" fmla="*/ 18949 h 1638195"/>
              <a:gd name="connsiteX348-2197" fmla="*/ 1296338 w 1626716"/>
              <a:gd name="connsiteY348-2198" fmla="*/ 17513 h 1638195"/>
              <a:gd name="connsiteX349-2199" fmla="*/ 1299818 w 1626716"/>
              <a:gd name="connsiteY349-2200" fmla="*/ 16129 h 1638195"/>
              <a:gd name="connsiteX350-2201" fmla="*/ 1303336 w 1626716"/>
              <a:gd name="connsiteY350-2202" fmla="*/ 14808 h 1638195"/>
              <a:gd name="connsiteX351-2203" fmla="*/ 1306867 w 1626716"/>
              <a:gd name="connsiteY351-2204" fmla="*/ 13526 h 1638195"/>
              <a:gd name="connsiteX352-2205" fmla="*/ 1310435 w 1626716"/>
              <a:gd name="connsiteY352-2206" fmla="*/ 12306 h 1638195"/>
              <a:gd name="connsiteX353-2207" fmla="*/ 1314017 w 1626716"/>
              <a:gd name="connsiteY353-2208" fmla="*/ 11151 h 1638195"/>
              <a:gd name="connsiteX354-2209" fmla="*/ 1317623 w 1626716"/>
              <a:gd name="connsiteY354-2210" fmla="*/ 10033 h 1638195"/>
              <a:gd name="connsiteX355-2211" fmla="*/ 1321256 w 1626716"/>
              <a:gd name="connsiteY355-2212" fmla="*/ 8979 h 1638195"/>
              <a:gd name="connsiteX356-2213" fmla="*/ 1324926 w 1626716"/>
              <a:gd name="connsiteY356-2214" fmla="*/ 7976 h 1638195"/>
              <a:gd name="connsiteX357-2215" fmla="*/ 1328596 w 1626716"/>
              <a:gd name="connsiteY357-2216" fmla="*/ 7036 h 1638195"/>
              <a:gd name="connsiteX358-2217" fmla="*/ 1332305 w 1626716"/>
              <a:gd name="connsiteY358-2218" fmla="*/ 6147 h 1638195"/>
              <a:gd name="connsiteX359-2219" fmla="*/ 1336039 w 1626716"/>
              <a:gd name="connsiteY359-2220" fmla="*/ 5322 h 1638195"/>
              <a:gd name="connsiteX360-2221" fmla="*/ 1339785 w 1626716"/>
              <a:gd name="connsiteY360-2222" fmla="*/ 4547 h 1638195"/>
              <a:gd name="connsiteX361-2223" fmla="*/ 1343557 w 1626716"/>
              <a:gd name="connsiteY361-2224" fmla="*/ 3836 h 1638195"/>
              <a:gd name="connsiteX362-2225" fmla="*/ 1347342 w 1626716"/>
              <a:gd name="connsiteY362-2226" fmla="*/ 3188 h 1638195"/>
              <a:gd name="connsiteX363-2227" fmla="*/ 1351151 w 1626716"/>
              <a:gd name="connsiteY363-2228" fmla="*/ 2591 h 1638195"/>
              <a:gd name="connsiteX364-2229" fmla="*/ 1354987 w 1626716"/>
              <a:gd name="connsiteY364-2230" fmla="*/ 2058 h 1638195"/>
              <a:gd name="connsiteX365-2231" fmla="*/ 1358835 w 1626716"/>
              <a:gd name="connsiteY365-2232" fmla="*/ 1588 h 1638195"/>
              <a:gd name="connsiteX366-2233" fmla="*/ 1362708 w 1626716"/>
              <a:gd name="connsiteY366-2234" fmla="*/ 1169 h 1638195"/>
              <a:gd name="connsiteX367-2235" fmla="*/ 1366595 w 1626716"/>
              <a:gd name="connsiteY367-2236" fmla="*/ 813 h 1638195"/>
              <a:gd name="connsiteX368-2237" fmla="*/ 1370506 w 1626716"/>
              <a:gd name="connsiteY368-2238" fmla="*/ 534 h 1638195"/>
              <a:gd name="connsiteX369-2239" fmla="*/ 1374443 w 1626716"/>
              <a:gd name="connsiteY369-2240" fmla="*/ 305 h 1638195"/>
              <a:gd name="connsiteX370-2241" fmla="*/ 1378380 w 1626716"/>
              <a:gd name="connsiteY370-2242" fmla="*/ 140 h 1638195"/>
              <a:gd name="connsiteX371-2243" fmla="*/ 1386559 w 1626716"/>
              <a:gd name="connsiteY371-2244" fmla="*/ 0 h 16381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0" name="文本占位符 30"/>
          <p:cNvSpPr>
            <a:spLocks noGrp="1"/>
          </p:cNvSpPr>
          <p:nvPr>
            <p:ph type="body" sz="quarter" idx="32" hasCustomPrompt="1"/>
          </p:nvPr>
        </p:nvSpPr>
        <p:spPr>
          <a:xfrm>
            <a:off x="2633037"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51" name="文本占位符 31"/>
          <p:cNvSpPr>
            <a:spLocks noGrp="1"/>
          </p:cNvSpPr>
          <p:nvPr>
            <p:ph type="body" sz="quarter" idx="33" hasCustomPrompt="1"/>
          </p:nvPr>
        </p:nvSpPr>
        <p:spPr>
          <a:xfrm>
            <a:off x="64798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52" name="文本占位符 44"/>
          <p:cNvSpPr>
            <a:spLocks noGrp="1"/>
          </p:cNvSpPr>
          <p:nvPr>
            <p:ph type="body" sz="quarter" idx="34" hasCustomPrompt="1"/>
          </p:nvPr>
        </p:nvSpPr>
        <p:spPr>
          <a:xfrm>
            <a:off x="102512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53" name="文本占位符 56"/>
          <p:cNvSpPr>
            <a:spLocks noGrp="1"/>
          </p:cNvSpPr>
          <p:nvPr>
            <p:ph type="body" sz="quarter" idx="38"/>
          </p:nvPr>
        </p:nvSpPr>
        <p:spPr>
          <a:xfrm>
            <a:off x="1959447" y="2357472"/>
            <a:ext cx="642176" cy="644243"/>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1" fmla="*/ 519114 w 2232326"/>
              <a:gd name="connsiteY0-2" fmla="*/ 462405 h 644243"/>
              <a:gd name="connsiteX1-3" fmla="*/ 496751 w 2232326"/>
              <a:gd name="connsiteY1-4" fmla="*/ 466906 h 644243"/>
              <a:gd name="connsiteX2-5" fmla="*/ 478485 w 2232326"/>
              <a:gd name="connsiteY2-6" fmla="*/ 479201 h 644243"/>
              <a:gd name="connsiteX3-7" fmla="*/ 466190 w 2232326"/>
              <a:gd name="connsiteY3-8" fmla="*/ 497461 h 644243"/>
              <a:gd name="connsiteX4-9" fmla="*/ 461692 w 2232326"/>
              <a:gd name="connsiteY4-10" fmla="*/ 519808 h 644243"/>
              <a:gd name="connsiteX5-11" fmla="*/ 466190 w 2232326"/>
              <a:gd name="connsiteY5-12" fmla="*/ 542183 h 644243"/>
              <a:gd name="connsiteX6-13" fmla="*/ 478485 w 2232326"/>
              <a:gd name="connsiteY6-14" fmla="*/ 560587 h 644243"/>
              <a:gd name="connsiteX7-15" fmla="*/ 496751 w 2232326"/>
              <a:gd name="connsiteY7-16" fmla="*/ 573006 h 644243"/>
              <a:gd name="connsiteX8-17" fmla="*/ 519114 w 2232326"/>
              <a:gd name="connsiteY8-18" fmla="*/ 577498 h 644243"/>
              <a:gd name="connsiteX9-19" fmla="*/ 541605 w 2232326"/>
              <a:gd name="connsiteY9-20" fmla="*/ 573006 h 644243"/>
              <a:gd name="connsiteX10-21" fmla="*/ 560012 w 2232326"/>
              <a:gd name="connsiteY10-22" fmla="*/ 560587 h 644243"/>
              <a:gd name="connsiteX11-23" fmla="*/ 572306 w 2232326"/>
              <a:gd name="connsiteY11-24" fmla="*/ 542183 h 644243"/>
              <a:gd name="connsiteX12-25" fmla="*/ 576811 w 2232326"/>
              <a:gd name="connsiteY12-26" fmla="*/ 519808 h 644243"/>
              <a:gd name="connsiteX13-27" fmla="*/ 572306 w 2232326"/>
              <a:gd name="connsiteY13-28" fmla="*/ 497461 h 644243"/>
              <a:gd name="connsiteX14-29" fmla="*/ 560012 w 2232326"/>
              <a:gd name="connsiteY14-30" fmla="*/ 479201 h 644243"/>
              <a:gd name="connsiteX15-31" fmla="*/ 541605 w 2232326"/>
              <a:gd name="connsiteY15-32" fmla="*/ 466906 h 644243"/>
              <a:gd name="connsiteX16-33" fmla="*/ 519114 w 2232326"/>
              <a:gd name="connsiteY16-34" fmla="*/ 462405 h 644243"/>
              <a:gd name="connsiteX17-35" fmla="*/ 549066 w 2232326"/>
              <a:gd name="connsiteY17-36" fmla="*/ 396794 h 644243"/>
              <a:gd name="connsiteX18-37" fmla="*/ 552999 w 2232326"/>
              <a:gd name="connsiteY18-38" fmla="*/ 397036 h 644243"/>
              <a:gd name="connsiteX19-39" fmla="*/ 583165 w 2232326"/>
              <a:gd name="connsiteY19-40" fmla="*/ 412119 h 644243"/>
              <a:gd name="connsiteX20-41" fmla="*/ 583950 w 2232326"/>
              <a:gd name="connsiteY20-42" fmla="*/ 416742 h 644243"/>
              <a:gd name="connsiteX21-43" fmla="*/ 582878 w 2232326"/>
              <a:gd name="connsiteY21-44" fmla="*/ 420311 h 644243"/>
              <a:gd name="connsiteX22-45" fmla="*/ 580766 w 2232326"/>
              <a:gd name="connsiteY22-46" fmla="*/ 436469 h 644243"/>
              <a:gd name="connsiteX23-47" fmla="*/ 588448 w 2232326"/>
              <a:gd name="connsiteY23-48" fmla="*/ 451284 h 644243"/>
              <a:gd name="connsiteX24-49" fmla="*/ 604048 w 2232326"/>
              <a:gd name="connsiteY24-50" fmla="*/ 458302 h 644243"/>
              <a:gd name="connsiteX25-51" fmla="*/ 621255 w 2232326"/>
              <a:gd name="connsiteY25-52" fmla="*/ 455246 h 644243"/>
              <a:gd name="connsiteX26-53" fmla="*/ 626417 w 2232326"/>
              <a:gd name="connsiteY26-54" fmla="*/ 454193 h 644243"/>
              <a:gd name="connsiteX27-55" fmla="*/ 641270 w 2232326"/>
              <a:gd name="connsiteY27-56" fmla="*/ 490057 h 644243"/>
              <a:gd name="connsiteX28-57" fmla="*/ 637142 w 2232326"/>
              <a:gd name="connsiteY28-58" fmla="*/ 493358 h 644243"/>
              <a:gd name="connsiteX29-59" fmla="*/ 623112 w 2232326"/>
              <a:gd name="connsiteY29-60" fmla="*/ 503551 h 644243"/>
              <a:gd name="connsiteX30-61" fmla="*/ 617293 w 2232326"/>
              <a:gd name="connsiteY30-62" fmla="*/ 520098 h 644243"/>
              <a:gd name="connsiteX31-63" fmla="*/ 622206 w 2232326"/>
              <a:gd name="connsiteY31-64" fmla="*/ 535822 h 644243"/>
              <a:gd name="connsiteX32-65" fmla="*/ 635037 w 2232326"/>
              <a:gd name="connsiteY32-66" fmla="*/ 545485 h 644243"/>
              <a:gd name="connsiteX33-67" fmla="*/ 638214 w 2232326"/>
              <a:gd name="connsiteY33-68" fmla="*/ 547626 h 644243"/>
              <a:gd name="connsiteX34-69" fmla="*/ 642176 w 2232326"/>
              <a:gd name="connsiteY34-70" fmla="*/ 553690 h 644243"/>
              <a:gd name="connsiteX35-71" fmla="*/ 628931 w 2232326"/>
              <a:gd name="connsiteY35-72" fmla="*/ 584149 h 644243"/>
              <a:gd name="connsiteX36-73" fmla="*/ 623405 w 2232326"/>
              <a:gd name="connsiteY36-74" fmla="*/ 585715 h 644243"/>
              <a:gd name="connsiteX37-75" fmla="*/ 618078 w 2232326"/>
              <a:gd name="connsiteY37-76" fmla="*/ 584685 h 644243"/>
              <a:gd name="connsiteX38-77" fmla="*/ 611474 w 2232326"/>
              <a:gd name="connsiteY38-78" fmla="*/ 583195 h 644243"/>
              <a:gd name="connsiteX39-79" fmla="*/ 603390 w 2232326"/>
              <a:gd name="connsiteY39-80" fmla="*/ 582953 h 644243"/>
              <a:gd name="connsiteX40-81" fmla="*/ 595217 w 2232326"/>
              <a:gd name="connsiteY40-82" fmla="*/ 584685 h 644243"/>
              <a:gd name="connsiteX41-83" fmla="*/ 588199 w 2232326"/>
              <a:gd name="connsiteY41-84" fmla="*/ 589186 h 644243"/>
              <a:gd name="connsiteX42-85" fmla="*/ 580766 w 2232326"/>
              <a:gd name="connsiteY42-86" fmla="*/ 604250 h 644243"/>
              <a:gd name="connsiteX43-87" fmla="*/ 583165 w 2232326"/>
              <a:gd name="connsiteY43-88" fmla="*/ 620379 h 644243"/>
              <a:gd name="connsiteX44-89" fmla="*/ 582381 w 2232326"/>
              <a:gd name="connsiteY44-90" fmla="*/ 630983 h 644243"/>
              <a:gd name="connsiteX45-91" fmla="*/ 553249 w 2232326"/>
              <a:gd name="connsiteY45-92" fmla="*/ 643405 h 644243"/>
              <a:gd name="connsiteX46-93" fmla="*/ 548744 w 2232326"/>
              <a:gd name="connsiteY46-94" fmla="*/ 641548 h 644243"/>
              <a:gd name="connsiteX47-95" fmla="*/ 545834 w 2232326"/>
              <a:gd name="connsiteY47-96" fmla="*/ 637586 h 644243"/>
              <a:gd name="connsiteX48-97" fmla="*/ 545566 w 2232326"/>
              <a:gd name="connsiteY48-98" fmla="*/ 637586 h 644243"/>
              <a:gd name="connsiteX49-99" fmla="*/ 535664 w 2232326"/>
              <a:gd name="connsiteY49-100" fmla="*/ 623435 h 644243"/>
              <a:gd name="connsiteX50-101" fmla="*/ 519382 w 2232326"/>
              <a:gd name="connsiteY50-102" fmla="*/ 617492 h 644243"/>
              <a:gd name="connsiteX51-103" fmla="*/ 503106 w 2232326"/>
              <a:gd name="connsiteY51-104" fmla="*/ 623435 h 644243"/>
              <a:gd name="connsiteX52-105" fmla="*/ 492910 w 2232326"/>
              <a:gd name="connsiteY52-106" fmla="*/ 637337 h 644243"/>
              <a:gd name="connsiteX53-107" fmla="*/ 488948 w 2232326"/>
              <a:gd name="connsiteY53-108" fmla="*/ 641963 h 644243"/>
              <a:gd name="connsiteX54-109" fmla="*/ 483129 w 2232326"/>
              <a:gd name="connsiteY54-110" fmla="*/ 643405 h 644243"/>
              <a:gd name="connsiteX55-111" fmla="*/ 451624 w 2232326"/>
              <a:gd name="connsiteY55-112" fmla="*/ 628839 h 644243"/>
              <a:gd name="connsiteX56-113" fmla="*/ 450175 w 2232326"/>
              <a:gd name="connsiteY56-114" fmla="*/ 624510 h 644243"/>
              <a:gd name="connsiteX57-115" fmla="*/ 452160 w 2232326"/>
              <a:gd name="connsiteY57-116" fmla="*/ 617492 h 644243"/>
              <a:gd name="connsiteX58-117" fmla="*/ 454406 w 2232326"/>
              <a:gd name="connsiteY58-118" fmla="*/ 603589 h 644243"/>
              <a:gd name="connsiteX59-119" fmla="*/ 447655 w 2232326"/>
              <a:gd name="connsiteY59-120" fmla="*/ 589186 h 644243"/>
              <a:gd name="connsiteX60-121" fmla="*/ 438665 w 2232326"/>
              <a:gd name="connsiteY60-122" fmla="*/ 583979 h 644243"/>
              <a:gd name="connsiteX61-123" fmla="*/ 428610 w 2232326"/>
              <a:gd name="connsiteY61-124" fmla="*/ 583070 h 644243"/>
              <a:gd name="connsiteX62-125" fmla="*/ 417222 w 2232326"/>
              <a:gd name="connsiteY62-126" fmla="*/ 585176 h 644243"/>
              <a:gd name="connsiteX63-127" fmla="*/ 409814 w 2232326"/>
              <a:gd name="connsiteY63-128" fmla="*/ 584685 h 644243"/>
              <a:gd name="connsiteX64-129" fmla="*/ 396326 w 2232326"/>
              <a:gd name="connsiteY64-130" fmla="*/ 553690 h 644243"/>
              <a:gd name="connsiteX65-131" fmla="*/ 401603 w 2232326"/>
              <a:gd name="connsiteY65-132" fmla="*/ 546304 h 644243"/>
              <a:gd name="connsiteX66-133" fmla="*/ 415901 w 2232326"/>
              <a:gd name="connsiteY66-134" fmla="*/ 535822 h 644243"/>
              <a:gd name="connsiteX67-135" fmla="*/ 422262 w 2232326"/>
              <a:gd name="connsiteY67-136" fmla="*/ 519562 h 644243"/>
              <a:gd name="connsiteX68-137" fmla="*/ 415901 w 2232326"/>
              <a:gd name="connsiteY68-138" fmla="*/ 503429 h 644243"/>
              <a:gd name="connsiteX69-139" fmla="*/ 401603 w 2232326"/>
              <a:gd name="connsiteY69-140" fmla="*/ 493358 h 644243"/>
              <a:gd name="connsiteX70-141" fmla="*/ 397641 w 2232326"/>
              <a:gd name="connsiteY70-142" fmla="*/ 489517 h 644243"/>
              <a:gd name="connsiteX71-143" fmla="*/ 408761 w 2232326"/>
              <a:gd name="connsiteY71-144" fmla="*/ 455246 h 644243"/>
              <a:gd name="connsiteX72-145" fmla="*/ 412851 w 2232326"/>
              <a:gd name="connsiteY72-146" fmla="*/ 454193 h 644243"/>
              <a:gd name="connsiteX73-147" fmla="*/ 417221 w 2232326"/>
              <a:gd name="connsiteY73-148" fmla="*/ 455246 h 644243"/>
              <a:gd name="connsiteX74-149" fmla="*/ 433772 w 2232326"/>
              <a:gd name="connsiteY74-150" fmla="*/ 457249 h 644243"/>
              <a:gd name="connsiteX75-151" fmla="*/ 448976 w 2232326"/>
              <a:gd name="connsiteY75-152" fmla="*/ 449695 h 644243"/>
              <a:gd name="connsiteX76-153" fmla="*/ 453620 w 2232326"/>
              <a:gd name="connsiteY76-154" fmla="*/ 441895 h 644243"/>
              <a:gd name="connsiteX77-155" fmla="*/ 455458 w 2232326"/>
              <a:gd name="connsiteY77-156" fmla="*/ 432752 h 644243"/>
              <a:gd name="connsiteX78-157" fmla="*/ 455458 w 2232326"/>
              <a:gd name="connsiteY78-158" fmla="*/ 424563 h 644243"/>
              <a:gd name="connsiteX79-159" fmla="*/ 454794 w 2232326"/>
              <a:gd name="connsiteY79-160" fmla="*/ 419258 h 644243"/>
              <a:gd name="connsiteX80-161" fmla="*/ 453869 w 2232326"/>
              <a:gd name="connsiteY80-162" fmla="*/ 415545 h 644243"/>
              <a:gd name="connsiteX81-163" fmla="*/ 454291 w 2232326"/>
              <a:gd name="connsiteY81-164" fmla="*/ 411851 h 644243"/>
              <a:gd name="connsiteX82-165" fmla="*/ 485235 w 2232326"/>
              <a:gd name="connsiteY82-166" fmla="*/ 397036 h 644243"/>
              <a:gd name="connsiteX83-167" fmla="*/ 490658 w 2232326"/>
              <a:gd name="connsiteY83-168" fmla="*/ 399285 h 644243"/>
              <a:gd name="connsiteX84-169" fmla="*/ 493446 w 2232326"/>
              <a:gd name="connsiteY84-170" fmla="*/ 403907 h 644243"/>
              <a:gd name="connsiteX85-171" fmla="*/ 502978 w 2232326"/>
              <a:gd name="connsiteY85-172" fmla="*/ 416474 h 644243"/>
              <a:gd name="connsiteX86-173" fmla="*/ 518578 w 2232326"/>
              <a:gd name="connsiteY86-174" fmla="*/ 421900 h 644243"/>
              <a:gd name="connsiteX87-175" fmla="*/ 535001 w 2232326"/>
              <a:gd name="connsiteY87-176" fmla="*/ 416742 h 644243"/>
              <a:gd name="connsiteX88-177" fmla="*/ 545049 w 2232326"/>
              <a:gd name="connsiteY88-178" fmla="*/ 403639 h 644243"/>
              <a:gd name="connsiteX89-179" fmla="*/ 548355 w 2232326"/>
              <a:gd name="connsiteY89-180" fmla="*/ 399285 h 644243"/>
              <a:gd name="connsiteX90-181" fmla="*/ 549066 w 2232326"/>
              <a:gd name="connsiteY90-182" fmla="*/ 396794 h 644243"/>
              <a:gd name="connsiteX91-183" fmla="*/ 242400 w 2232326"/>
              <a:gd name="connsiteY91-184" fmla="*/ 130553 h 644243"/>
              <a:gd name="connsiteX92-185" fmla="*/ 198253 w 2232326"/>
              <a:gd name="connsiteY92-186" fmla="*/ 139439 h 644243"/>
              <a:gd name="connsiteX93-187" fmla="*/ 162192 w 2232326"/>
              <a:gd name="connsiteY93-188" fmla="*/ 163710 h 644243"/>
              <a:gd name="connsiteX94-189" fmla="*/ 137921 w 2232326"/>
              <a:gd name="connsiteY94-190" fmla="*/ 199759 h 644243"/>
              <a:gd name="connsiteX95-191" fmla="*/ 129041 w 2232326"/>
              <a:gd name="connsiteY95-192" fmla="*/ 243875 h 644243"/>
              <a:gd name="connsiteX96-193" fmla="*/ 137921 w 2232326"/>
              <a:gd name="connsiteY96-194" fmla="*/ 288047 h 644243"/>
              <a:gd name="connsiteX97-195" fmla="*/ 162192 w 2232326"/>
              <a:gd name="connsiteY97-196" fmla="*/ 324378 h 644243"/>
              <a:gd name="connsiteX98-197" fmla="*/ 198253 w 2232326"/>
              <a:gd name="connsiteY98-198" fmla="*/ 348896 h 644243"/>
              <a:gd name="connsiteX99-199" fmla="*/ 242400 w 2232326"/>
              <a:gd name="connsiteY99-200" fmla="*/ 357763 h 644243"/>
              <a:gd name="connsiteX100-201" fmla="*/ 286800 w 2232326"/>
              <a:gd name="connsiteY100-202" fmla="*/ 348896 h 644243"/>
              <a:gd name="connsiteX101-203" fmla="*/ 323138 w 2232326"/>
              <a:gd name="connsiteY101-204" fmla="*/ 324378 h 644243"/>
              <a:gd name="connsiteX102-205" fmla="*/ 347409 w 2232326"/>
              <a:gd name="connsiteY102-206" fmla="*/ 288047 h 644243"/>
              <a:gd name="connsiteX103-207" fmla="*/ 356301 w 2232326"/>
              <a:gd name="connsiteY103-208" fmla="*/ 243875 h 644243"/>
              <a:gd name="connsiteX104-209" fmla="*/ 347409 w 2232326"/>
              <a:gd name="connsiteY104-210" fmla="*/ 199759 h 644243"/>
              <a:gd name="connsiteX105-211" fmla="*/ 323138 w 2232326"/>
              <a:gd name="connsiteY105-212" fmla="*/ 163710 h 644243"/>
              <a:gd name="connsiteX106-213" fmla="*/ 286800 w 2232326"/>
              <a:gd name="connsiteY106-214" fmla="*/ 139439 h 644243"/>
              <a:gd name="connsiteX107-215" fmla="*/ 242400 w 2232326"/>
              <a:gd name="connsiteY107-216" fmla="*/ 130553 h 644243"/>
              <a:gd name="connsiteX108-217" fmla="*/ 1713848 w 2232326"/>
              <a:gd name="connsiteY108-218" fmla="*/ 35859 h 644243"/>
              <a:gd name="connsiteX109-219" fmla="*/ 2232326 w 2232326"/>
              <a:gd name="connsiteY109-220" fmla="*/ 585134 h 644243"/>
              <a:gd name="connsiteX110-221" fmla="*/ 1713848 w 2232326"/>
              <a:gd name="connsiteY110-222" fmla="*/ 585134 h 644243"/>
              <a:gd name="connsiteX111-223" fmla="*/ 1713848 w 2232326"/>
              <a:gd name="connsiteY111-224" fmla="*/ 35859 h 644243"/>
              <a:gd name="connsiteX112-225" fmla="*/ 301529 w 2232326"/>
              <a:gd name="connsiteY112-226" fmla="*/ 1028 h 644243"/>
              <a:gd name="connsiteX113-227" fmla="*/ 309294 w 2232326"/>
              <a:gd name="connsiteY113-228" fmla="*/ 1506 h 644243"/>
              <a:gd name="connsiteX114-229" fmla="*/ 368846 w 2232326"/>
              <a:gd name="connsiteY114-230" fmla="*/ 31282 h 644243"/>
              <a:gd name="connsiteX115-231" fmla="*/ 370395 w 2232326"/>
              <a:gd name="connsiteY115-232" fmla="*/ 40408 h 644243"/>
              <a:gd name="connsiteX116-233" fmla="*/ 368280 w 2232326"/>
              <a:gd name="connsiteY116-234" fmla="*/ 47455 h 644243"/>
              <a:gd name="connsiteX117-235" fmla="*/ 364110 w 2232326"/>
              <a:gd name="connsiteY117-236" fmla="*/ 79353 h 644243"/>
              <a:gd name="connsiteX118-237" fmla="*/ 379275 w 2232326"/>
              <a:gd name="connsiteY118-238" fmla="*/ 108599 h 644243"/>
              <a:gd name="connsiteX119-239" fmla="*/ 410072 w 2232326"/>
              <a:gd name="connsiteY119-240" fmla="*/ 122454 h 644243"/>
              <a:gd name="connsiteX120-241" fmla="*/ 444042 w 2232326"/>
              <a:gd name="connsiteY120-242" fmla="*/ 116421 h 644243"/>
              <a:gd name="connsiteX121-243" fmla="*/ 454231 w 2232326"/>
              <a:gd name="connsiteY121-244" fmla="*/ 114343 h 644243"/>
              <a:gd name="connsiteX122-245" fmla="*/ 483554 w 2232326"/>
              <a:gd name="connsiteY122-246" fmla="*/ 185142 h 644243"/>
              <a:gd name="connsiteX123-247" fmla="*/ 475404 w 2232326"/>
              <a:gd name="connsiteY123-248" fmla="*/ 191660 h 644243"/>
              <a:gd name="connsiteX124-249" fmla="*/ 447706 w 2232326"/>
              <a:gd name="connsiteY124-250" fmla="*/ 211781 h 644243"/>
              <a:gd name="connsiteX125-251" fmla="*/ 436220 w 2232326"/>
              <a:gd name="connsiteY125-252" fmla="*/ 244448 h 644243"/>
              <a:gd name="connsiteX126-253" fmla="*/ 445919 w 2232326"/>
              <a:gd name="connsiteY126-254" fmla="*/ 275489 h 644243"/>
              <a:gd name="connsiteX127-255" fmla="*/ 471248 w 2232326"/>
              <a:gd name="connsiteY127-256" fmla="*/ 294565 h 644243"/>
              <a:gd name="connsiteX128-257" fmla="*/ 477521 w 2232326"/>
              <a:gd name="connsiteY128-258" fmla="*/ 298791 h 644243"/>
              <a:gd name="connsiteX129-259" fmla="*/ 485342 w 2232326"/>
              <a:gd name="connsiteY129-260" fmla="*/ 310763 h 644243"/>
              <a:gd name="connsiteX130-261" fmla="*/ 459194 w 2232326"/>
              <a:gd name="connsiteY130-262" fmla="*/ 370893 h 644243"/>
              <a:gd name="connsiteX131-263" fmla="*/ 448286 w 2232326"/>
              <a:gd name="connsiteY131-264" fmla="*/ 373985 h 644243"/>
              <a:gd name="connsiteX132-265" fmla="*/ 437768 w 2232326"/>
              <a:gd name="connsiteY132-266" fmla="*/ 371951 h 644243"/>
              <a:gd name="connsiteX133-267" fmla="*/ 424732 w 2232326"/>
              <a:gd name="connsiteY133-268" fmla="*/ 369010 h 644243"/>
              <a:gd name="connsiteX134-269" fmla="*/ 408774 w 2232326"/>
              <a:gd name="connsiteY134-270" fmla="*/ 368532 h 644243"/>
              <a:gd name="connsiteX135-271" fmla="*/ 392638 w 2232326"/>
              <a:gd name="connsiteY135-272" fmla="*/ 371951 h 644243"/>
              <a:gd name="connsiteX136-273" fmla="*/ 378784 w 2232326"/>
              <a:gd name="connsiteY136-274" fmla="*/ 380837 h 644243"/>
              <a:gd name="connsiteX137-275" fmla="*/ 364110 w 2232326"/>
              <a:gd name="connsiteY137-276" fmla="*/ 410575 h 644243"/>
              <a:gd name="connsiteX138-277" fmla="*/ 368846 w 2232326"/>
              <a:gd name="connsiteY138-278" fmla="*/ 442417 h 644243"/>
              <a:gd name="connsiteX139-279" fmla="*/ 367297 w 2232326"/>
              <a:gd name="connsiteY139-280" fmla="*/ 463351 h 644243"/>
              <a:gd name="connsiteX140-281" fmla="*/ 309787 w 2232326"/>
              <a:gd name="connsiteY140-282" fmla="*/ 487874 h 644243"/>
              <a:gd name="connsiteX141-283" fmla="*/ 300894 w 2232326"/>
              <a:gd name="connsiteY141-284" fmla="*/ 484208 h 644243"/>
              <a:gd name="connsiteX142-285" fmla="*/ 295150 w 2232326"/>
              <a:gd name="connsiteY142-286" fmla="*/ 476386 h 644243"/>
              <a:gd name="connsiteX143-287" fmla="*/ 294621 w 2232326"/>
              <a:gd name="connsiteY143-288" fmla="*/ 476386 h 644243"/>
              <a:gd name="connsiteX144-289" fmla="*/ 275073 w 2232326"/>
              <a:gd name="connsiteY144-290" fmla="*/ 448449 h 644243"/>
              <a:gd name="connsiteX145-291" fmla="*/ 242929 w 2232326"/>
              <a:gd name="connsiteY145-292" fmla="*/ 436717 h 644243"/>
              <a:gd name="connsiteX146-293" fmla="*/ 210798 w 2232326"/>
              <a:gd name="connsiteY146-294" fmla="*/ 448449 h 644243"/>
              <a:gd name="connsiteX147-295" fmla="*/ 190671 w 2232326"/>
              <a:gd name="connsiteY147-296" fmla="*/ 475895 h 644243"/>
              <a:gd name="connsiteX148-297" fmla="*/ 182849 w 2232326"/>
              <a:gd name="connsiteY148-298" fmla="*/ 485026 h 644243"/>
              <a:gd name="connsiteX149-299" fmla="*/ 171362 w 2232326"/>
              <a:gd name="connsiteY149-300" fmla="*/ 487873 h 644243"/>
              <a:gd name="connsiteX150-301" fmla="*/ 109165 w 2232326"/>
              <a:gd name="connsiteY150-302" fmla="*/ 459117 h 644243"/>
              <a:gd name="connsiteX151-303" fmla="*/ 106306 w 2232326"/>
              <a:gd name="connsiteY151-304" fmla="*/ 450572 h 644243"/>
              <a:gd name="connsiteX152-305" fmla="*/ 110223 w 2232326"/>
              <a:gd name="connsiteY152-306" fmla="*/ 436717 h 644243"/>
              <a:gd name="connsiteX153-307" fmla="*/ 114657 w 2232326"/>
              <a:gd name="connsiteY153-308" fmla="*/ 409271 h 644243"/>
              <a:gd name="connsiteX154-309" fmla="*/ 101331 w 2232326"/>
              <a:gd name="connsiteY154-310" fmla="*/ 380837 h 644243"/>
              <a:gd name="connsiteX155-311" fmla="*/ 83583 w 2232326"/>
              <a:gd name="connsiteY155-312" fmla="*/ 370559 h 644243"/>
              <a:gd name="connsiteX156-313" fmla="*/ 63733 w 2232326"/>
              <a:gd name="connsiteY156-314" fmla="*/ 368764 h 644243"/>
              <a:gd name="connsiteX157-315" fmla="*/ 41250 w 2232326"/>
              <a:gd name="connsiteY157-316" fmla="*/ 372921 h 644243"/>
              <a:gd name="connsiteX158-317" fmla="*/ 26627 w 2232326"/>
              <a:gd name="connsiteY158-318" fmla="*/ 371951 h 644243"/>
              <a:gd name="connsiteX159-319" fmla="*/ 0 w 2232326"/>
              <a:gd name="connsiteY159-320" fmla="*/ 310762 h 644243"/>
              <a:gd name="connsiteX160-321" fmla="*/ 10417 w 2232326"/>
              <a:gd name="connsiteY160-322" fmla="*/ 296183 h 644243"/>
              <a:gd name="connsiteX161-323" fmla="*/ 38643 w 2232326"/>
              <a:gd name="connsiteY161-324" fmla="*/ 275489 h 644243"/>
              <a:gd name="connsiteX162-325" fmla="*/ 51200 w 2232326"/>
              <a:gd name="connsiteY162-326" fmla="*/ 243389 h 644243"/>
              <a:gd name="connsiteX163-327" fmla="*/ 38643 w 2232326"/>
              <a:gd name="connsiteY163-328" fmla="*/ 211541 h 644243"/>
              <a:gd name="connsiteX164-329" fmla="*/ 10417 w 2232326"/>
              <a:gd name="connsiteY164-330" fmla="*/ 191659 h 644243"/>
              <a:gd name="connsiteX165-331" fmla="*/ 2595 w 2232326"/>
              <a:gd name="connsiteY165-332" fmla="*/ 184077 h 644243"/>
              <a:gd name="connsiteX166-333" fmla="*/ 24548 w 2232326"/>
              <a:gd name="connsiteY166-334" fmla="*/ 116421 h 644243"/>
              <a:gd name="connsiteX167-335" fmla="*/ 32622 w 2232326"/>
              <a:gd name="connsiteY167-336" fmla="*/ 114342 h 644243"/>
              <a:gd name="connsiteX168-337" fmla="*/ 41250 w 2232326"/>
              <a:gd name="connsiteY168-338" fmla="*/ 116421 h 644243"/>
              <a:gd name="connsiteX169-339" fmla="*/ 73922 w 2232326"/>
              <a:gd name="connsiteY169-340" fmla="*/ 120376 h 644243"/>
              <a:gd name="connsiteX170-341" fmla="*/ 103938 w 2232326"/>
              <a:gd name="connsiteY170-342" fmla="*/ 105463 h 644243"/>
              <a:gd name="connsiteX171-343" fmla="*/ 113107 w 2232326"/>
              <a:gd name="connsiteY171-344" fmla="*/ 90064 h 644243"/>
              <a:gd name="connsiteX172-345" fmla="*/ 116734 w 2232326"/>
              <a:gd name="connsiteY172-346" fmla="*/ 72015 h 644243"/>
              <a:gd name="connsiteX173-347" fmla="*/ 116734 w 2232326"/>
              <a:gd name="connsiteY173-348" fmla="*/ 55849 h 644243"/>
              <a:gd name="connsiteX174-349" fmla="*/ 115424 w 2232326"/>
              <a:gd name="connsiteY174-350" fmla="*/ 45376 h 644243"/>
              <a:gd name="connsiteX175-351" fmla="*/ 113598 w 2232326"/>
              <a:gd name="connsiteY175-352" fmla="*/ 38045 h 644243"/>
              <a:gd name="connsiteX176-353" fmla="*/ 114430 w 2232326"/>
              <a:gd name="connsiteY176-354" fmla="*/ 30752 h 644243"/>
              <a:gd name="connsiteX177-355" fmla="*/ 175517 w 2232326"/>
              <a:gd name="connsiteY177-356" fmla="*/ 1506 h 644243"/>
              <a:gd name="connsiteX178-357" fmla="*/ 186223 w 2232326"/>
              <a:gd name="connsiteY178-358" fmla="*/ 5946 h 644243"/>
              <a:gd name="connsiteX179-359" fmla="*/ 191727 w 2232326"/>
              <a:gd name="connsiteY179-360" fmla="*/ 15071 h 644243"/>
              <a:gd name="connsiteX180-361" fmla="*/ 210545 w 2232326"/>
              <a:gd name="connsiteY180-362" fmla="*/ 39878 h 644243"/>
              <a:gd name="connsiteX181-363" fmla="*/ 241342 w 2232326"/>
              <a:gd name="connsiteY181-364" fmla="*/ 50591 h 644243"/>
              <a:gd name="connsiteX182-365" fmla="*/ 273763 w 2232326"/>
              <a:gd name="connsiteY182-366" fmla="*/ 40407 h 644243"/>
              <a:gd name="connsiteX183-367" fmla="*/ 293600 w 2232326"/>
              <a:gd name="connsiteY183-368" fmla="*/ 14542 h 644243"/>
              <a:gd name="connsiteX184-369" fmla="*/ 300125 w 2232326"/>
              <a:gd name="connsiteY184-370" fmla="*/ 5946 h 644243"/>
              <a:gd name="connsiteX185-371" fmla="*/ 301529 w 2232326"/>
              <a:gd name="connsiteY185-372" fmla="*/ 1028 h 644243"/>
              <a:gd name="connsiteX0-373" fmla="*/ 519114 w 1713848"/>
              <a:gd name="connsiteY0-374" fmla="*/ 462405 h 644243"/>
              <a:gd name="connsiteX1-375" fmla="*/ 496751 w 1713848"/>
              <a:gd name="connsiteY1-376" fmla="*/ 466906 h 644243"/>
              <a:gd name="connsiteX2-377" fmla="*/ 478485 w 1713848"/>
              <a:gd name="connsiteY2-378" fmla="*/ 479201 h 644243"/>
              <a:gd name="connsiteX3-379" fmla="*/ 466190 w 1713848"/>
              <a:gd name="connsiteY3-380" fmla="*/ 497461 h 644243"/>
              <a:gd name="connsiteX4-381" fmla="*/ 461692 w 1713848"/>
              <a:gd name="connsiteY4-382" fmla="*/ 519808 h 644243"/>
              <a:gd name="connsiteX5-383" fmla="*/ 466190 w 1713848"/>
              <a:gd name="connsiteY5-384" fmla="*/ 542183 h 644243"/>
              <a:gd name="connsiteX6-385" fmla="*/ 478485 w 1713848"/>
              <a:gd name="connsiteY6-386" fmla="*/ 560587 h 644243"/>
              <a:gd name="connsiteX7-387" fmla="*/ 496751 w 1713848"/>
              <a:gd name="connsiteY7-388" fmla="*/ 573006 h 644243"/>
              <a:gd name="connsiteX8-389" fmla="*/ 519114 w 1713848"/>
              <a:gd name="connsiteY8-390" fmla="*/ 577498 h 644243"/>
              <a:gd name="connsiteX9-391" fmla="*/ 541605 w 1713848"/>
              <a:gd name="connsiteY9-392" fmla="*/ 573006 h 644243"/>
              <a:gd name="connsiteX10-393" fmla="*/ 560012 w 1713848"/>
              <a:gd name="connsiteY10-394" fmla="*/ 560587 h 644243"/>
              <a:gd name="connsiteX11-395" fmla="*/ 572306 w 1713848"/>
              <a:gd name="connsiteY11-396" fmla="*/ 542183 h 644243"/>
              <a:gd name="connsiteX12-397" fmla="*/ 576811 w 1713848"/>
              <a:gd name="connsiteY12-398" fmla="*/ 519808 h 644243"/>
              <a:gd name="connsiteX13-399" fmla="*/ 572306 w 1713848"/>
              <a:gd name="connsiteY13-400" fmla="*/ 497461 h 644243"/>
              <a:gd name="connsiteX14-401" fmla="*/ 560012 w 1713848"/>
              <a:gd name="connsiteY14-402" fmla="*/ 479201 h 644243"/>
              <a:gd name="connsiteX15-403" fmla="*/ 541605 w 1713848"/>
              <a:gd name="connsiteY15-404" fmla="*/ 466906 h 644243"/>
              <a:gd name="connsiteX16-405" fmla="*/ 519114 w 1713848"/>
              <a:gd name="connsiteY16-406" fmla="*/ 462405 h 644243"/>
              <a:gd name="connsiteX17-407" fmla="*/ 549066 w 1713848"/>
              <a:gd name="connsiteY17-408" fmla="*/ 396794 h 644243"/>
              <a:gd name="connsiteX18-409" fmla="*/ 552999 w 1713848"/>
              <a:gd name="connsiteY18-410" fmla="*/ 397036 h 644243"/>
              <a:gd name="connsiteX19-411" fmla="*/ 583165 w 1713848"/>
              <a:gd name="connsiteY19-412" fmla="*/ 412119 h 644243"/>
              <a:gd name="connsiteX20-413" fmla="*/ 583950 w 1713848"/>
              <a:gd name="connsiteY20-414" fmla="*/ 416742 h 644243"/>
              <a:gd name="connsiteX21-415" fmla="*/ 582878 w 1713848"/>
              <a:gd name="connsiteY21-416" fmla="*/ 420311 h 644243"/>
              <a:gd name="connsiteX22-417" fmla="*/ 580766 w 1713848"/>
              <a:gd name="connsiteY22-418" fmla="*/ 436469 h 644243"/>
              <a:gd name="connsiteX23-419" fmla="*/ 588448 w 1713848"/>
              <a:gd name="connsiteY23-420" fmla="*/ 451284 h 644243"/>
              <a:gd name="connsiteX24-421" fmla="*/ 604048 w 1713848"/>
              <a:gd name="connsiteY24-422" fmla="*/ 458302 h 644243"/>
              <a:gd name="connsiteX25-423" fmla="*/ 621255 w 1713848"/>
              <a:gd name="connsiteY25-424" fmla="*/ 455246 h 644243"/>
              <a:gd name="connsiteX26-425" fmla="*/ 626417 w 1713848"/>
              <a:gd name="connsiteY26-426" fmla="*/ 454193 h 644243"/>
              <a:gd name="connsiteX27-427" fmla="*/ 641270 w 1713848"/>
              <a:gd name="connsiteY27-428" fmla="*/ 490057 h 644243"/>
              <a:gd name="connsiteX28-429" fmla="*/ 637142 w 1713848"/>
              <a:gd name="connsiteY28-430" fmla="*/ 493358 h 644243"/>
              <a:gd name="connsiteX29-431" fmla="*/ 623112 w 1713848"/>
              <a:gd name="connsiteY29-432" fmla="*/ 503551 h 644243"/>
              <a:gd name="connsiteX30-433" fmla="*/ 617293 w 1713848"/>
              <a:gd name="connsiteY30-434" fmla="*/ 520098 h 644243"/>
              <a:gd name="connsiteX31-435" fmla="*/ 622206 w 1713848"/>
              <a:gd name="connsiteY31-436" fmla="*/ 535822 h 644243"/>
              <a:gd name="connsiteX32-437" fmla="*/ 635037 w 1713848"/>
              <a:gd name="connsiteY32-438" fmla="*/ 545485 h 644243"/>
              <a:gd name="connsiteX33-439" fmla="*/ 638214 w 1713848"/>
              <a:gd name="connsiteY33-440" fmla="*/ 547626 h 644243"/>
              <a:gd name="connsiteX34-441" fmla="*/ 642176 w 1713848"/>
              <a:gd name="connsiteY34-442" fmla="*/ 553690 h 644243"/>
              <a:gd name="connsiteX35-443" fmla="*/ 628931 w 1713848"/>
              <a:gd name="connsiteY35-444" fmla="*/ 584149 h 644243"/>
              <a:gd name="connsiteX36-445" fmla="*/ 623405 w 1713848"/>
              <a:gd name="connsiteY36-446" fmla="*/ 585715 h 644243"/>
              <a:gd name="connsiteX37-447" fmla="*/ 618078 w 1713848"/>
              <a:gd name="connsiteY37-448" fmla="*/ 584685 h 644243"/>
              <a:gd name="connsiteX38-449" fmla="*/ 611474 w 1713848"/>
              <a:gd name="connsiteY38-450" fmla="*/ 583195 h 644243"/>
              <a:gd name="connsiteX39-451" fmla="*/ 603390 w 1713848"/>
              <a:gd name="connsiteY39-452" fmla="*/ 582953 h 644243"/>
              <a:gd name="connsiteX40-453" fmla="*/ 595217 w 1713848"/>
              <a:gd name="connsiteY40-454" fmla="*/ 584685 h 644243"/>
              <a:gd name="connsiteX41-455" fmla="*/ 588199 w 1713848"/>
              <a:gd name="connsiteY41-456" fmla="*/ 589186 h 644243"/>
              <a:gd name="connsiteX42-457" fmla="*/ 580766 w 1713848"/>
              <a:gd name="connsiteY42-458" fmla="*/ 604250 h 644243"/>
              <a:gd name="connsiteX43-459" fmla="*/ 583165 w 1713848"/>
              <a:gd name="connsiteY43-460" fmla="*/ 620379 h 644243"/>
              <a:gd name="connsiteX44-461" fmla="*/ 582381 w 1713848"/>
              <a:gd name="connsiteY44-462" fmla="*/ 630983 h 644243"/>
              <a:gd name="connsiteX45-463" fmla="*/ 553249 w 1713848"/>
              <a:gd name="connsiteY45-464" fmla="*/ 643405 h 644243"/>
              <a:gd name="connsiteX46-465" fmla="*/ 548744 w 1713848"/>
              <a:gd name="connsiteY46-466" fmla="*/ 641548 h 644243"/>
              <a:gd name="connsiteX47-467" fmla="*/ 545834 w 1713848"/>
              <a:gd name="connsiteY47-468" fmla="*/ 637586 h 644243"/>
              <a:gd name="connsiteX48-469" fmla="*/ 545566 w 1713848"/>
              <a:gd name="connsiteY48-470" fmla="*/ 637586 h 644243"/>
              <a:gd name="connsiteX49-471" fmla="*/ 535664 w 1713848"/>
              <a:gd name="connsiteY49-472" fmla="*/ 623435 h 644243"/>
              <a:gd name="connsiteX50-473" fmla="*/ 519382 w 1713848"/>
              <a:gd name="connsiteY50-474" fmla="*/ 617492 h 644243"/>
              <a:gd name="connsiteX51-475" fmla="*/ 503106 w 1713848"/>
              <a:gd name="connsiteY51-476" fmla="*/ 623435 h 644243"/>
              <a:gd name="connsiteX52-477" fmla="*/ 492910 w 1713848"/>
              <a:gd name="connsiteY52-478" fmla="*/ 637337 h 644243"/>
              <a:gd name="connsiteX53-479" fmla="*/ 488948 w 1713848"/>
              <a:gd name="connsiteY53-480" fmla="*/ 641963 h 644243"/>
              <a:gd name="connsiteX54-481" fmla="*/ 483129 w 1713848"/>
              <a:gd name="connsiteY54-482" fmla="*/ 643405 h 644243"/>
              <a:gd name="connsiteX55-483" fmla="*/ 451624 w 1713848"/>
              <a:gd name="connsiteY55-484" fmla="*/ 628839 h 644243"/>
              <a:gd name="connsiteX56-485" fmla="*/ 450175 w 1713848"/>
              <a:gd name="connsiteY56-486" fmla="*/ 624510 h 644243"/>
              <a:gd name="connsiteX57-487" fmla="*/ 452160 w 1713848"/>
              <a:gd name="connsiteY57-488" fmla="*/ 617492 h 644243"/>
              <a:gd name="connsiteX58-489" fmla="*/ 454406 w 1713848"/>
              <a:gd name="connsiteY58-490" fmla="*/ 603589 h 644243"/>
              <a:gd name="connsiteX59-491" fmla="*/ 447655 w 1713848"/>
              <a:gd name="connsiteY59-492" fmla="*/ 589186 h 644243"/>
              <a:gd name="connsiteX60-493" fmla="*/ 438665 w 1713848"/>
              <a:gd name="connsiteY60-494" fmla="*/ 583979 h 644243"/>
              <a:gd name="connsiteX61-495" fmla="*/ 428610 w 1713848"/>
              <a:gd name="connsiteY61-496" fmla="*/ 583070 h 644243"/>
              <a:gd name="connsiteX62-497" fmla="*/ 417222 w 1713848"/>
              <a:gd name="connsiteY62-498" fmla="*/ 585176 h 644243"/>
              <a:gd name="connsiteX63-499" fmla="*/ 409814 w 1713848"/>
              <a:gd name="connsiteY63-500" fmla="*/ 584685 h 644243"/>
              <a:gd name="connsiteX64-501" fmla="*/ 396326 w 1713848"/>
              <a:gd name="connsiteY64-502" fmla="*/ 553690 h 644243"/>
              <a:gd name="connsiteX65-503" fmla="*/ 401603 w 1713848"/>
              <a:gd name="connsiteY65-504" fmla="*/ 546304 h 644243"/>
              <a:gd name="connsiteX66-505" fmla="*/ 415901 w 1713848"/>
              <a:gd name="connsiteY66-506" fmla="*/ 535822 h 644243"/>
              <a:gd name="connsiteX67-507" fmla="*/ 422262 w 1713848"/>
              <a:gd name="connsiteY67-508" fmla="*/ 519562 h 644243"/>
              <a:gd name="connsiteX68-509" fmla="*/ 415901 w 1713848"/>
              <a:gd name="connsiteY68-510" fmla="*/ 503429 h 644243"/>
              <a:gd name="connsiteX69-511" fmla="*/ 401603 w 1713848"/>
              <a:gd name="connsiteY69-512" fmla="*/ 493358 h 644243"/>
              <a:gd name="connsiteX70-513" fmla="*/ 397641 w 1713848"/>
              <a:gd name="connsiteY70-514" fmla="*/ 489517 h 644243"/>
              <a:gd name="connsiteX71-515" fmla="*/ 408761 w 1713848"/>
              <a:gd name="connsiteY71-516" fmla="*/ 455246 h 644243"/>
              <a:gd name="connsiteX72-517" fmla="*/ 412851 w 1713848"/>
              <a:gd name="connsiteY72-518" fmla="*/ 454193 h 644243"/>
              <a:gd name="connsiteX73-519" fmla="*/ 417221 w 1713848"/>
              <a:gd name="connsiteY73-520" fmla="*/ 455246 h 644243"/>
              <a:gd name="connsiteX74-521" fmla="*/ 433772 w 1713848"/>
              <a:gd name="connsiteY74-522" fmla="*/ 457249 h 644243"/>
              <a:gd name="connsiteX75-523" fmla="*/ 448976 w 1713848"/>
              <a:gd name="connsiteY75-524" fmla="*/ 449695 h 644243"/>
              <a:gd name="connsiteX76-525" fmla="*/ 453620 w 1713848"/>
              <a:gd name="connsiteY76-526" fmla="*/ 441895 h 644243"/>
              <a:gd name="connsiteX77-527" fmla="*/ 455458 w 1713848"/>
              <a:gd name="connsiteY77-528" fmla="*/ 432752 h 644243"/>
              <a:gd name="connsiteX78-529" fmla="*/ 455458 w 1713848"/>
              <a:gd name="connsiteY78-530" fmla="*/ 424563 h 644243"/>
              <a:gd name="connsiteX79-531" fmla="*/ 454794 w 1713848"/>
              <a:gd name="connsiteY79-532" fmla="*/ 419258 h 644243"/>
              <a:gd name="connsiteX80-533" fmla="*/ 453869 w 1713848"/>
              <a:gd name="connsiteY80-534" fmla="*/ 415545 h 644243"/>
              <a:gd name="connsiteX81-535" fmla="*/ 454291 w 1713848"/>
              <a:gd name="connsiteY81-536" fmla="*/ 411851 h 644243"/>
              <a:gd name="connsiteX82-537" fmla="*/ 485235 w 1713848"/>
              <a:gd name="connsiteY82-538" fmla="*/ 397036 h 644243"/>
              <a:gd name="connsiteX83-539" fmla="*/ 490658 w 1713848"/>
              <a:gd name="connsiteY83-540" fmla="*/ 399285 h 644243"/>
              <a:gd name="connsiteX84-541" fmla="*/ 493446 w 1713848"/>
              <a:gd name="connsiteY84-542" fmla="*/ 403907 h 644243"/>
              <a:gd name="connsiteX85-543" fmla="*/ 502978 w 1713848"/>
              <a:gd name="connsiteY85-544" fmla="*/ 416474 h 644243"/>
              <a:gd name="connsiteX86-545" fmla="*/ 518578 w 1713848"/>
              <a:gd name="connsiteY86-546" fmla="*/ 421900 h 644243"/>
              <a:gd name="connsiteX87-547" fmla="*/ 535001 w 1713848"/>
              <a:gd name="connsiteY87-548" fmla="*/ 416742 h 644243"/>
              <a:gd name="connsiteX88-549" fmla="*/ 545049 w 1713848"/>
              <a:gd name="connsiteY88-550" fmla="*/ 403639 h 644243"/>
              <a:gd name="connsiteX89-551" fmla="*/ 548355 w 1713848"/>
              <a:gd name="connsiteY89-552" fmla="*/ 399285 h 644243"/>
              <a:gd name="connsiteX90-553" fmla="*/ 549066 w 1713848"/>
              <a:gd name="connsiteY90-554" fmla="*/ 396794 h 644243"/>
              <a:gd name="connsiteX91-555" fmla="*/ 242400 w 1713848"/>
              <a:gd name="connsiteY91-556" fmla="*/ 130553 h 644243"/>
              <a:gd name="connsiteX92-557" fmla="*/ 198253 w 1713848"/>
              <a:gd name="connsiteY92-558" fmla="*/ 139439 h 644243"/>
              <a:gd name="connsiteX93-559" fmla="*/ 162192 w 1713848"/>
              <a:gd name="connsiteY93-560" fmla="*/ 163710 h 644243"/>
              <a:gd name="connsiteX94-561" fmla="*/ 137921 w 1713848"/>
              <a:gd name="connsiteY94-562" fmla="*/ 199759 h 644243"/>
              <a:gd name="connsiteX95-563" fmla="*/ 129041 w 1713848"/>
              <a:gd name="connsiteY95-564" fmla="*/ 243875 h 644243"/>
              <a:gd name="connsiteX96-565" fmla="*/ 137921 w 1713848"/>
              <a:gd name="connsiteY96-566" fmla="*/ 288047 h 644243"/>
              <a:gd name="connsiteX97-567" fmla="*/ 162192 w 1713848"/>
              <a:gd name="connsiteY97-568" fmla="*/ 324378 h 644243"/>
              <a:gd name="connsiteX98-569" fmla="*/ 198253 w 1713848"/>
              <a:gd name="connsiteY98-570" fmla="*/ 348896 h 644243"/>
              <a:gd name="connsiteX99-571" fmla="*/ 242400 w 1713848"/>
              <a:gd name="connsiteY99-572" fmla="*/ 357763 h 644243"/>
              <a:gd name="connsiteX100-573" fmla="*/ 286800 w 1713848"/>
              <a:gd name="connsiteY100-574" fmla="*/ 348896 h 644243"/>
              <a:gd name="connsiteX101-575" fmla="*/ 323138 w 1713848"/>
              <a:gd name="connsiteY101-576" fmla="*/ 324378 h 644243"/>
              <a:gd name="connsiteX102-577" fmla="*/ 347409 w 1713848"/>
              <a:gd name="connsiteY102-578" fmla="*/ 288047 h 644243"/>
              <a:gd name="connsiteX103-579" fmla="*/ 356301 w 1713848"/>
              <a:gd name="connsiteY103-580" fmla="*/ 243875 h 644243"/>
              <a:gd name="connsiteX104-581" fmla="*/ 347409 w 1713848"/>
              <a:gd name="connsiteY104-582" fmla="*/ 199759 h 644243"/>
              <a:gd name="connsiteX105-583" fmla="*/ 323138 w 1713848"/>
              <a:gd name="connsiteY105-584" fmla="*/ 163710 h 644243"/>
              <a:gd name="connsiteX106-585" fmla="*/ 286800 w 1713848"/>
              <a:gd name="connsiteY106-586" fmla="*/ 139439 h 644243"/>
              <a:gd name="connsiteX107-587" fmla="*/ 242400 w 1713848"/>
              <a:gd name="connsiteY107-588" fmla="*/ 130553 h 644243"/>
              <a:gd name="connsiteX108-589" fmla="*/ 1713848 w 1713848"/>
              <a:gd name="connsiteY108-590" fmla="*/ 35859 h 644243"/>
              <a:gd name="connsiteX109-591" fmla="*/ 1713848 w 1713848"/>
              <a:gd name="connsiteY109-592" fmla="*/ 585134 h 644243"/>
              <a:gd name="connsiteX110-593" fmla="*/ 1713848 w 1713848"/>
              <a:gd name="connsiteY110-594" fmla="*/ 35859 h 644243"/>
              <a:gd name="connsiteX111-595" fmla="*/ 301529 w 1713848"/>
              <a:gd name="connsiteY111-596" fmla="*/ 1028 h 644243"/>
              <a:gd name="connsiteX112-597" fmla="*/ 309294 w 1713848"/>
              <a:gd name="connsiteY112-598" fmla="*/ 1506 h 644243"/>
              <a:gd name="connsiteX113-599" fmla="*/ 368846 w 1713848"/>
              <a:gd name="connsiteY113-600" fmla="*/ 31282 h 644243"/>
              <a:gd name="connsiteX114-601" fmla="*/ 370395 w 1713848"/>
              <a:gd name="connsiteY114-602" fmla="*/ 40408 h 644243"/>
              <a:gd name="connsiteX115-603" fmla="*/ 368280 w 1713848"/>
              <a:gd name="connsiteY115-604" fmla="*/ 47455 h 644243"/>
              <a:gd name="connsiteX116-605" fmla="*/ 364110 w 1713848"/>
              <a:gd name="connsiteY116-606" fmla="*/ 79353 h 644243"/>
              <a:gd name="connsiteX117-607" fmla="*/ 379275 w 1713848"/>
              <a:gd name="connsiteY117-608" fmla="*/ 108599 h 644243"/>
              <a:gd name="connsiteX118-609" fmla="*/ 410072 w 1713848"/>
              <a:gd name="connsiteY118-610" fmla="*/ 122454 h 644243"/>
              <a:gd name="connsiteX119-611" fmla="*/ 444042 w 1713848"/>
              <a:gd name="connsiteY119-612" fmla="*/ 116421 h 644243"/>
              <a:gd name="connsiteX120-613" fmla="*/ 454231 w 1713848"/>
              <a:gd name="connsiteY120-614" fmla="*/ 114343 h 644243"/>
              <a:gd name="connsiteX121-615" fmla="*/ 483554 w 1713848"/>
              <a:gd name="connsiteY121-616" fmla="*/ 185142 h 644243"/>
              <a:gd name="connsiteX122-617" fmla="*/ 475404 w 1713848"/>
              <a:gd name="connsiteY122-618" fmla="*/ 191660 h 644243"/>
              <a:gd name="connsiteX123-619" fmla="*/ 447706 w 1713848"/>
              <a:gd name="connsiteY123-620" fmla="*/ 211781 h 644243"/>
              <a:gd name="connsiteX124-621" fmla="*/ 436220 w 1713848"/>
              <a:gd name="connsiteY124-622" fmla="*/ 244448 h 644243"/>
              <a:gd name="connsiteX125-623" fmla="*/ 445919 w 1713848"/>
              <a:gd name="connsiteY125-624" fmla="*/ 275489 h 644243"/>
              <a:gd name="connsiteX126-625" fmla="*/ 471248 w 1713848"/>
              <a:gd name="connsiteY126-626" fmla="*/ 294565 h 644243"/>
              <a:gd name="connsiteX127-627" fmla="*/ 477521 w 1713848"/>
              <a:gd name="connsiteY127-628" fmla="*/ 298791 h 644243"/>
              <a:gd name="connsiteX128-629" fmla="*/ 485342 w 1713848"/>
              <a:gd name="connsiteY128-630" fmla="*/ 310763 h 644243"/>
              <a:gd name="connsiteX129-631" fmla="*/ 459194 w 1713848"/>
              <a:gd name="connsiteY129-632" fmla="*/ 370893 h 644243"/>
              <a:gd name="connsiteX130-633" fmla="*/ 448286 w 1713848"/>
              <a:gd name="connsiteY130-634" fmla="*/ 373985 h 644243"/>
              <a:gd name="connsiteX131-635" fmla="*/ 437768 w 1713848"/>
              <a:gd name="connsiteY131-636" fmla="*/ 371951 h 644243"/>
              <a:gd name="connsiteX132-637" fmla="*/ 424732 w 1713848"/>
              <a:gd name="connsiteY132-638" fmla="*/ 369010 h 644243"/>
              <a:gd name="connsiteX133-639" fmla="*/ 408774 w 1713848"/>
              <a:gd name="connsiteY133-640" fmla="*/ 368532 h 644243"/>
              <a:gd name="connsiteX134-641" fmla="*/ 392638 w 1713848"/>
              <a:gd name="connsiteY134-642" fmla="*/ 371951 h 644243"/>
              <a:gd name="connsiteX135-643" fmla="*/ 378784 w 1713848"/>
              <a:gd name="connsiteY135-644" fmla="*/ 380837 h 644243"/>
              <a:gd name="connsiteX136-645" fmla="*/ 364110 w 1713848"/>
              <a:gd name="connsiteY136-646" fmla="*/ 410575 h 644243"/>
              <a:gd name="connsiteX137-647" fmla="*/ 368846 w 1713848"/>
              <a:gd name="connsiteY137-648" fmla="*/ 442417 h 644243"/>
              <a:gd name="connsiteX138-649" fmla="*/ 367297 w 1713848"/>
              <a:gd name="connsiteY138-650" fmla="*/ 463351 h 644243"/>
              <a:gd name="connsiteX139-651" fmla="*/ 309787 w 1713848"/>
              <a:gd name="connsiteY139-652" fmla="*/ 487874 h 644243"/>
              <a:gd name="connsiteX140-653" fmla="*/ 300894 w 1713848"/>
              <a:gd name="connsiteY140-654" fmla="*/ 484208 h 644243"/>
              <a:gd name="connsiteX141-655" fmla="*/ 295150 w 1713848"/>
              <a:gd name="connsiteY141-656" fmla="*/ 476386 h 644243"/>
              <a:gd name="connsiteX142-657" fmla="*/ 294621 w 1713848"/>
              <a:gd name="connsiteY142-658" fmla="*/ 476386 h 644243"/>
              <a:gd name="connsiteX143-659" fmla="*/ 275073 w 1713848"/>
              <a:gd name="connsiteY143-660" fmla="*/ 448449 h 644243"/>
              <a:gd name="connsiteX144-661" fmla="*/ 242929 w 1713848"/>
              <a:gd name="connsiteY144-662" fmla="*/ 436717 h 644243"/>
              <a:gd name="connsiteX145-663" fmla="*/ 210798 w 1713848"/>
              <a:gd name="connsiteY145-664" fmla="*/ 448449 h 644243"/>
              <a:gd name="connsiteX146-665" fmla="*/ 190671 w 1713848"/>
              <a:gd name="connsiteY146-666" fmla="*/ 475895 h 644243"/>
              <a:gd name="connsiteX147-667" fmla="*/ 182849 w 1713848"/>
              <a:gd name="connsiteY147-668" fmla="*/ 485026 h 644243"/>
              <a:gd name="connsiteX148-669" fmla="*/ 171362 w 1713848"/>
              <a:gd name="connsiteY148-670" fmla="*/ 487873 h 644243"/>
              <a:gd name="connsiteX149-671" fmla="*/ 109165 w 1713848"/>
              <a:gd name="connsiteY149-672" fmla="*/ 459117 h 644243"/>
              <a:gd name="connsiteX150-673" fmla="*/ 106306 w 1713848"/>
              <a:gd name="connsiteY150-674" fmla="*/ 450572 h 644243"/>
              <a:gd name="connsiteX151-675" fmla="*/ 110223 w 1713848"/>
              <a:gd name="connsiteY151-676" fmla="*/ 436717 h 644243"/>
              <a:gd name="connsiteX152-677" fmla="*/ 114657 w 1713848"/>
              <a:gd name="connsiteY152-678" fmla="*/ 409271 h 644243"/>
              <a:gd name="connsiteX153-679" fmla="*/ 101331 w 1713848"/>
              <a:gd name="connsiteY153-680" fmla="*/ 380837 h 644243"/>
              <a:gd name="connsiteX154-681" fmla="*/ 83583 w 1713848"/>
              <a:gd name="connsiteY154-682" fmla="*/ 370559 h 644243"/>
              <a:gd name="connsiteX155-683" fmla="*/ 63733 w 1713848"/>
              <a:gd name="connsiteY155-684" fmla="*/ 368764 h 644243"/>
              <a:gd name="connsiteX156-685" fmla="*/ 41250 w 1713848"/>
              <a:gd name="connsiteY156-686" fmla="*/ 372921 h 644243"/>
              <a:gd name="connsiteX157-687" fmla="*/ 26627 w 1713848"/>
              <a:gd name="connsiteY157-688" fmla="*/ 371951 h 644243"/>
              <a:gd name="connsiteX158-689" fmla="*/ 0 w 1713848"/>
              <a:gd name="connsiteY158-690" fmla="*/ 310762 h 644243"/>
              <a:gd name="connsiteX159-691" fmla="*/ 10417 w 1713848"/>
              <a:gd name="connsiteY159-692" fmla="*/ 296183 h 644243"/>
              <a:gd name="connsiteX160-693" fmla="*/ 38643 w 1713848"/>
              <a:gd name="connsiteY160-694" fmla="*/ 275489 h 644243"/>
              <a:gd name="connsiteX161-695" fmla="*/ 51200 w 1713848"/>
              <a:gd name="connsiteY161-696" fmla="*/ 243389 h 644243"/>
              <a:gd name="connsiteX162-697" fmla="*/ 38643 w 1713848"/>
              <a:gd name="connsiteY162-698" fmla="*/ 211541 h 644243"/>
              <a:gd name="connsiteX163-699" fmla="*/ 10417 w 1713848"/>
              <a:gd name="connsiteY163-700" fmla="*/ 191659 h 644243"/>
              <a:gd name="connsiteX164-701" fmla="*/ 2595 w 1713848"/>
              <a:gd name="connsiteY164-702" fmla="*/ 184077 h 644243"/>
              <a:gd name="connsiteX165-703" fmla="*/ 24548 w 1713848"/>
              <a:gd name="connsiteY165-704" fmla="*/ 116421 h 644243"/>
              <a:gd name="connsiteX166-705" fmla="*/ 32622 w 1713848"/>
              <a:gd name="connsiteY166-706" fmla="*/ 114342 h 644243"/>
              <a:gd name="connsiteX167-707" fmla="*/ 41250 w 1713848"/>
              <a:gd name="connsiteY167-708" fmla="*/ 116421 h 644243"/>
              <a:gd name="connsiteX168-709" fmla="*/ 73922 w 1713848"/>
              <a:gd name="connsiteY168-710" fmla="*/ 120376 h 644243"/>
              <a:gd name="connsiteX169-711" fmla="*/ 103938 w 1713848"/>
              <a:gd name="connsiteY169-712" fmla="*/ 105463 h 644243"/>
              <a:gd name="connsiteX170-713" fmla="*/ 113107 w 1713848"/>
              <a:gd name="connsiteY170-714" fmla="*/ 90064 h 644243"/>
              <a:gd name="connsiteX171-715" fmla="*/ 116734 w 1713848"/>
              <a:gd name="connsiteY171-716" fmla="*/ 72015 h 644243"/>
              <a:gd name="connsiteX172-717" fmla="*/ 116734 w 1713848"/>
              <a:gd name="connsiteY172-718" fmla="*/ 55849 h 644243"/>
              <a:gd name="connsiteX173-719" fmla="*/ 115424 w 1713848"/>
              <a:gd name="connsiteY173-720" fmla="*/ 45376 h 644243"/>
              <a:gd name="connsiteX174-721" fmla="*/ 113598 w 1713848"/>
              <a:gd name="connsiteY174-722" fmla="*/ 38045 h 644243"/>
              <a:gd name="connsiteX175-723" fmla="*/ 114430 w 1713848"/>
              <a:gd name="connsiteY175-724" fmla="*/ 30752 h 644243"/>
              <a:gd name="connsiteX176-725" fmla="*/ 175517 w 1713848"/>
              <a:gd name="connsiteY176-726" fmla="*/ 1506 h 644243"/>
              <a:gd name="connsiteX177-727" fmla="*/ 186223 w 1713848"/>
              <a:gd name="connsiteY177-728" fmla="*/ 5946 h 644243"/>
              <a:gd name="connsiteX178-729" fmla="*/ 191727 w 1713848"/>
              <a:gd name="connsiteY178-730" fmla="*/ 15071 h 644243"/>
              <a:gd name="connsiteX179-731" fmla="*/ 210545 w 1713848"/>
              <a:gd name="connsiteY179-732" fmla="*/ 39878 h 644243"/>
              <a:gd name="connsiteX180-733" fmla="*/ 241342 w 1713848"/>
              <a:gd name="connsiteY180-734" fmla="*/ 50591 h 644243"/>
              <a:gd name="connsiteX181-735" fmla="*/ 273763 w 1713848"/>
              <a:gd name="connsiteY181-736" fmla="*/ 40407 h 644243"/>
              <a:gd name="connsiteX182-737" fmla="*/ 293600 w 1713848"/>
              <a:gd name="connsiteY182-738" fmla="*/ 14542 h 644243"/>
              <a:gd name="connsiteX183-739" fmla="*/ 300125 w 1713848"/>
              <a:gd name="connsiteY183-740" fmla="*/ 5946 h 644243"/>
              <a:gd name="connsiteX184-741" fmla="*/ 301529 w 1713848"/>
              <a:gd name="connsiteY184-742" fmla="*/ 1028 h 644243"/>
              <a:gd name="connsiteX0-743" fmla="*/ 519114 w 642176"/>
              <a:gd name="connsiteY0-744" fmla="*/ 462405 h 644243"/>
              <a:gd name="connsiteX1-745" fmla="*/ 496751 w 642176"/>
              <a:gd name="connsiteY1-746" fmla="*/ 466906 h 644243"/>
              <a:gd name="connsiteX2-747" fmla="*/ 478485 w 642176"/>
              <a:gd name="connsiteY2-748" fmla="*/ 479201 h 644243"/>
              <a:gd name="connsiteX3-749" fmla="*/ 466190 w 642176"/>
              <a:gd name="connsiteY3-750" fmla="*/ 497461 h 644243"/>
              <a:gd name="connsiteX4-751" fmla="*/ 461692 w 642176"/>
              <a:gd name="connsiteY4-752" fmla="*/ 519808 h 644243"/>
              <a:gd name="connsiteX5-753" fmla="*/ 466190 w 642176"/>
              <a:gd name="connsiteY5-754" fmla="*/ 542183 h 644243"/>
              <a:gd name="connsiteX6-755" fmla="*/ 478485 w 642176"/>
              <a:gd name="connsiteY6-756" fmla="*/ 560587 h 644243"/>
              <a:gd name="connsiteX7-757" fmla="*/ 496751 w 642176"/>
              <a:gd name="connsiteY7-758" fmla="*/ 573006 h 644243"/>
              <a:gd name="connsiteX8-759" fmla="*/ 519114 w 642176"/>
              <a:gd name="connsiteY8-760" fmla="*/ 577498 h 644243"/>
              <a:gd name="connsiteX9-761" fmla="*/ 541605 w 642176"/>
              <a:gd name="connsiteY9-762" fmla="*/ 573006 h 644243"/>
              <a:gd name="connsiteX10-763" fmla="*/ 560012 w 642176"/>
              <a:gd name="connsiteY10-764" fmla="*/ 560587 h 644243"/>
              <a:gd name="connsiteX11-765" fmla="*/ 572306 w 642176"/>
              <a:gd name="connsiteY11-766" fmla="*/ 542183 h 644243"/>
              <a:gd name="connsiteX12-767" fmla="*/ 576811 w 642176"/>
              <a:gd name="connsiteY12-768" fmla="*/ 519808 h 644243"/>
              <a:gd name="connsiteX13-769" fmla="*/ 572306 w 642176"/>
              <a:gd name="connsiteY13-770" fmla="*/ 497461 h 644243"/>
              <a:gd name="connsiteX14-771" fmla="*/ 560012 w 642176"/>
              <a:gd name="connsiteY14-772" fmla="*/ 479201 h 644243"/>
              <a:gd name="connsiteX15-773" fmla="*/ 541605 w 642176"/>
              <a:gd name="connsiteY15-774" fmla="*/ 466906 h 644243"/>
              <a:gd name="connsiteX16-775" fmla="*/ 519114 w 642176"/>
              <a:gd name="connsiteY16-776" fmla="*/ 462405 h 644243"/>
              <a:gd name="connsiteX17-777" fmla="*/ 549066 w 642176"/>
              <a:gd name="connsiteY17-778" fmla="*/ 396794 h 644243"/>
              <a:gd name="connsiteX18-779" fmla="*/ 552999 w 642176"/>
              <a:gd name="connsiteY18-780" fmla="*/ 397036 h 644243"/>
              <a:gd name="connsiteX19-781" fmla="*/ 583165 w 642176"/>
              <a:gd name="connsiteY19-782" fmla="*/ 412119 h 644243"/>
              <a:gd name="connsiteX20-783" fmla="*/ 583950 w 642176"/>
              <a:gd name="connsiteY20-784" fmla="*/ 416742 h 644243"/>
              <a:gd name="connsiteX21-785" fmla="*/ 582878 w 642176"/>
              <a:gd name="connsiteY21-786" fmla="*/ 420311 h 644243"/>
              <a:gd name="connsiteX22-787" fmla="*/ 580766 w 642176"/>
              <a:gd name="connsiteY22-788" fmla="*/ 436469 h 644243"/>
              <a:gd name="connsiteX23-789" fmla="*/ 588448 w 642176"/>
              <a:gd name="connsiteY23-790" fmla="*/ 451284 h 644243"/>
              <a:gd name="connsiteX24-791" fmla="*/ 604048 w 642176"/>
              <a:gd name="connsiteY24-792" fmla="*/ 458302 h 644243"/>
              <a:gd name="connsiteX25-793" fmla="*/ 621255 w 642176"/>
              <a:gd name="connsiteY25-794" fmla="*/ 455246 h 644243"/>
              <a:gd name="connsiteX26-795" fmla="*/ 626417 w 642176"/>
              <a:gd name="connsiteY26-796" fmla="*/ 454193 h 644243"/>
              <a:gd name="connsiteX27-797" fmla="*/ 641270 w 642176"/>
              <a:gd name="connsiteY27-798" fmla="*/ 490057 h 644243"/>
              <a:gd name="connsiteX28-799" fmla="*/ 637142 w 642176"/>
              <a:gd name="connsiteY28-800" fmla="*/ 493358 h 644243"/>
              <a:gd name="connsiteX29-801" fmla="*/ 623112 w 642176"/>
              <a:gd name="connsiteY29-802" fmla="*/ 503551 h 644243"/>
              <a:gd name="connsiteX30-803" fmla="*/ 617293 w 642176"/>
              <a:gd name="connsiteY30-804" fmla="*/ 520098 h 644243"/>
              <a:gd name="connsiteX31-805" fmla="*/ 622206 w 642176"/>
              <a:gd name="connsiteY31-806" fmla="*/ 535822 h 644243"/>
              <a:gd name="connsiteX32-807" fmla="*/ 635037 w 642176"/>
              <a:gd name="connsiteY32-808" fmla="*/ 545485 h 644243"/>
              <a:gd name="connsiteX33-809" fmla="*/ 638214 w 642176"/>
              <a:gd name="connsiteY33-810" fmla="*/ 547626 h 644243"/>
              <a:gd name="connsiteX34-811" fmla="*/ 642176 w 642176"/>
              <a:gd name="connsiteY34-812" fmla="*/ 553690 h 644243"/>
              <a:gd name="connsiteX35-813" fmla="*/ 628931 w 642176"/>
              <a:gd name="connsiteY35-814" fmla="*/ 584149 h 644243"/>
              <a:gd name="connsiteX36-815" fmla="*/ 623405 w 642176"/>
              <a:gd name="connsiteY36-816" fmla="*/ 585715 h 644243"/>
              <a:gd name="connsiteX37-817" fmla="*/ 618078 w 642176"/>
              <a:gd name="connsiteY37-818" fmla="*/ 584685 h 644243"/>
              <a:gd name="connsiteX38-819" fmla="*/ 611474 w 642176"/>
              <a:gd name="connsiteY38-820" fmla="*/ 583195 h 644243"/>
              <a:gd name="connsiteX39-821" fmla="*/ 603390 w 642176"/>
              <a:gd name="connsiteY39-822" fmla="*/ 582953 h 644243"/>
              <a:gd name="connsiteX40-823" fmla="*/ 595217 w 642176"/>
              <a:gd name="connsiteY40-824" fmla="*/ 584685 h 644243"/>
              <a:gd name="connsiteX41-825" fmla="*/ 588199 w 642176"/>
              <a:gd name="connsiteY41-826" fmla="*/ 589186 h 644243"/>
              <a:gd name="connsiteX42-827" fmla="*/ 580766 w 642176"/>
              <a:gd name="connsiteY42-828" fmla="*/ 604250 h 644243"/>
              <a:gd name="connsiteX43-829" fmla="*/ 583165 w 642176"/>
              <a:gd name="connsiteY43-830" fmla="*/ 620379 h 644243"/>
              <a:gd name="connsiteX44-831" fmla="*/ 582381 w 642176"/>
              <a:gd name="connsiteY44-832" fmla="*/ 630983 h 644243"/>
              <a:gd name="connsiteX45-833" fmla="*/ 553249 w 642176"/>
              <a:gd name="connsiteY45-834" fmla="*/ 643405 h 644243"/>
              <a:gd name="connsiteX46-835" fmla="*/ 548744 w 642176"/>
              <a:gd name="connsiteY46-836" fmla="*/ 641548 h 644243"/>
              <a:gd name="connsiteX47-837" fmla="*/ 545834 w 642176"/>
              <a:gd name="connsiteY47-838" fmla="*/ 637586 h 644243"/>
              <a:gd name="connsiteX48-839" fmla="*/ 545566 w 642176"/>
              <a:gd name="connsiteY48-840" fmla="*/ 637586 h 644243"/>
              <a:gd name="connsiteX49-841" fmla="*/ 535664 w 642176"/>
              <a:gd name="connsiteY49-842" fmla="*/ 623435 h 644243"/>
              <a:gd name="connsiteX50-843" fmla="*/ 519382 w 642176"/>
              <a:gd name="connsiteY50-844" fmla="*/ 617492 h 644243"/>
              <a:gd name="connsiteX51-845" fmla="*/ 503106 w 642176"/>
              <a:gd name="connsiteY51-846" fmla="*/ 623435 h 644243"/>
              <a:gd name="connsiteX52-847" fmla="*/ 492910 w 642176"/>
              <a:gd name="connsiteY52-848" fmla="*/ 637337 h 644243"/>
              <a:gd name="connsiteX53-849" fmla="*/ 488948 w 642176"/>
              <a:gd name="connsiteY53-850" fmla="*/ 641963 h 644243"/>
              <a:gd name="connsiteX54-851" fmla="*/ 483129 w 642176"/>
              <a:gd name="connsiteY54-852" fmla="*/ 643405 h 644243"/>
              <a:gd name="connsiteX55-853" fmla="*/ 451624 w 642176"/>
              <a:gd name="connsiteY55-854" fmla="*/ 628839 h 644243"/>
              <a:gd name="connsiteX56-855" fmla="*/ 450175 w 642176"/>
              <a:gd name="connsiteY56-856" fmla="*/ 624510 h 644243"/>
              <a:gd name="connsiteX57-857" fmla="*/ 452160 w 642176"/>
              <a:gd name="connsiteY57-858" fmla="*/ 617492 h 644243"/>
              <a:gd name="connsiteX58-859" fmla="*/ 454406 w 642176"/>
              <a:gd name="connsiteY58-860" fmla="*/ 603589 h 644243"/>
              <a:gd name="connsiteX59-861" fmla="*/ 447655 w 642176"/>
              <a:gd name="connsiteY59-862" fmla="*/ 589186 h 644243"/>
              <a:gd name="connsiteX60-863" fmla="*/ 438665 w 642176"/>
              <a:gd name="connsiteY60-864" fmla="*/ 583979 h 644243"/>
              <a:gd name="connsiteX61-865" fmla="*/ 428610 w 642176"/>
              <a:gd name="connsiteY61-866" fmla="*/ 583070 h 644243"/>
              <a:gd name="connsiteX62-867" fmla="*/ 417222 w 642176"/>
              <a:gd name="connsiteY62-868" fmla="*/ 585176 h 644243"/>
              <a:gd name="connsiteX63-869" fmla="*/ 409814 w 642176"/>
              <a:gd name="connsiteY63-870" fmla="*/ 584685 h 644243"/>
              <a:gd name="connsiteX64-871" fmla="*/ 396326 w 642176"/>
              <a:gd name="connsiteY64-872" fmla="*/ 553690 h 644243"/>
              <a:gd name="connsiteX65-873" fmla="*/ 401603 w 642176"/>
              <a:gd name="connsiteY65-874" fmla="*/ 546304 h 644243"/>
              <a:gd name="connsiteX66-875" fmla="*/ 415901 w 642176"/>
              <a:gd name="connsiteY66-876" fmla="*/ 535822 h 644243"/>
              <a:gd name="connsiteX67-877" fmla="*/ 422262 w 642176"/>
              <a:gd name="connsiteY67-878" fmla="*/ 519562 h 644243"/>
              <a:gd name="connsiteX68-879" fmla="*/ 415901 w 642176"/>
              <a:gd name="connsiteY68-880" fmla="*/ 503429 h 644243"/>
              <a:gd name="connsiteX69-881" fmla="*/ 401603 w 642176"/>
              <a:gd name="connsiteY69-882" fmla="*/ 493358 h 644243"/>
              <a:gd name="connsiteX70-883" fmla="*/ 397641 w 642176"/>
              <a:gd name="connsiteY70-884" fmla="*/ 489517 h 644243"/>
              <a:gd name="connsiteX71-885" fmla="*/ 408761 w 642176"/>
              <a:gd name="connsiteY71-886" fmla="*/ 455246 h 644243"/>
              <a:gd name="connsiteX72-887" fmla="*/ 412851 w 642176"/>
              <a:gd name="connsiteY72-888" fmla="*/ 454193 h 644243"/>
              <a:gd name="connsiteX73-889" fmla="*/ 417221 w 642176"/>
              <a:gd name="connsiteY73-890" fmla="*/ 455246 h 644243"/>
              <a:gd name="connsiteX74-891" fmla="*/ 433772 w 642176"/>
              <a:gd name="connsiteY74-892" fmla="*/ 457249 h 644243"/>
              <a:gd name="connsiteX75-893" fmla="*/ 448976 w 642176"/>
              <a:gd name="connsiteY75-894" fmla="*/ 449695 h 644243"/>
              <a:gd name="connsiteX76-895" fmla="*/ 453620 w 642176"/>
              <a:gd name="connsiteY76-896" fmla="*/ 441895 h 644243"/>
              <a:gd name="connsiteX77-897" fmla="*/ 455458 w 642176"/>
              <a:gd name="connsiteY77-898" fmla="*/ 432752 h 644243"/>
              <a:gd name="connsiteX78-899" fmla="*/ 455458 w 642176"/>
              <a:gd name="connsiteY78-900" fmla="*/ 424563 h 644243"/>
              <a:gd name="connsiteX79-901" fmla="*/ 454794 w 642176"/>
              <a:gd name="connsiteY79-902" fmla="*/ 419258 h 644243"/>
              <a:gd name="connsiteX80-903" fmla="*/ 453869 w 642176"/>
              <a:gd name="connsiteY80-904" fmla="*/ 415545 h 644243"/>
              <a:gd name="connsiteX81-905" fmla="*/ 454291 w 642176"/>
              <a:gd name="connsiteY81-906" fmla="*/ 411851 h 644243"/>
              <a:gd name="connsiteX82-907" fmla="*/ 485235 w 642176"/>
              <a:gd name="connsiteY82-908" fmla="*/ 397036 h 644243"/>
              <a:gd name="connsiteX83-909" fmla="*/ 490658 w 642176"/>
              <a:gd name="connsiteY83-910" fmla="*/ 399285 h 644243"/>
              <a:gd name="connsiteX84-911" fmla="*/ 493446 w 642176"/>
              <a:gd name="connsiteY84-912" fmla="*/ 403907 h 644243"/>
              <a:gd name="connsiteX85-913" fmla="*/ 502978 w 642176"/>
              <a:gd name="connsiteY85-914" fmla="*/ 416474 h 644243"/>
              <a:gd name="connsiteX86-915" fmla="*/ 518578 w 642176"/>
              <a:gd name="connsiteY86-916" fmla="*/ 421900 h 644243"/>
              <a:gd name="connsiteX87-917" fmla="*/ 535001 w 642176"/>
              <a:gd name="connsiteY87-918" fmla="*/ 416742 h 644243"/>
              <a:gd name="connsiteX88-919" fmla="*/ 545049 w 642176"/>
              <a:gd name="connsiteY88-920" fmla="*/ 403639 h 644243"/>
              <a:gd name="connsiteX89-921" fmla="*/ 548355 w 642176"/>
              <a:gd name="connsiteY89-922" fmla="*/ 399285 h 644243"/>
              <a:gd name="connsiteX90-923" fmla="*/ 549066 w 642176"/>
              <a:gd name="connsiteY90-924" fmla="*/ 396794 h 644243"/>
              <a:gd name="connsiteX91-925" fmla="*/ 242400 w 642176"/>
              <a:gd name="connsiteY91-926" fmla="*/ 130553 h 644243"/>
              <a:gd name="connsiteX92-927" fmla="*/ 198253 w 642176"/>
              <a:gd name="connsiteY92-928" fmla="*/ 139439 h 644243"/>
              <a:gd name="connsiteX93-929" fmla="*/ 162192 w 642176"/>
              <a:gd name="connsiteY93-930" fmla="*/ 163710 h 644243"/>
              <a:gd name="connsiteX94-931" fmla="*/ 137921 w 642176"/>
              <a:gd name="connsiteY94-932" fmla="*/ 199759 h 644243"/>
              <a:gd name="connsiteX95-933" fmla="*/ 129041 w 642176"/>
              <a:gd name="connsiteY95-934" fmla="*/ 243875 h 644243"/>
              <a:gd name="connsiteX96-935" fmla="*/ 137921 w 642176"/>
              <a:gd name="connsiteY96-936" fmla="*/ 288047 h 644243"/>
              <a:gd name="connsiteX97-937" fmla="*/ 162192 w 642176"/>
              <a:gd name="connsiteY97-938" fmla="*/ 324378 h 644243"/>
              <a:gd name="connsiteX98-939" fmla="*/ 198253 w 642176"/>
              <a:gd name="connsiteY98-940" fmla="*/ 348896 h 644243"/>
              <a:gd name="connsiteX99-941" fmla="*/ 242400 w 642176"/>
              <a:gd name="connsiteY99-942" fmla="*/ 357763 h 644243"/>
              <a:gd name="connsiteX100-943" fmla="*/ 286800 w 642176"/>
              <a:gd name="connsiteY100-944" fmla="*/ 348896 h 644243"/>
              <a:gd name="connsiteX101-945" fmla="*/ 323138 w 642176"/>
              <a:gd name="connsiteY101-946" fmla="*/ 324378 h 644243"/>
              <a:gd name="connsiteX102-947" fmla="*/ 347409 w 642176"/>
              <a:gd name="connsiteY102-948" fmla="*/ 288047 h 644243"/>
              <a:gd name="connsiteX103-949" fmla="*/ 356301 w 642176"/>
              <a:gd name="connsiteY103-950" fmla="*/ 243875 h 644243"/>
              <a:gd name="connsiteX104-951" fmla="*/ 347409 w 642176"/>
              <a:gd name="connsiteY104-952" fmla="*/ 199759 h 644243"/>
              <a:gd name="connsiteX105-953" fmla="*/ 323138 w 642176"/>
              <a:gd name="connsiteY105-954" fmla="*/ 163710 h 644243"/>
              <a:gd name="connsiteX106-955" fmla="*/ 286800 w 642176"/>
              <a:gd name="connsiteY106-956" fmla="*/ 139439 h 644243"/>
              <a:gd name="connsiteX107-957" fmla="*/ 242400 w 642176"/>
              <a:gd name="connsiteY107-958" fmla="*/ 130553 h 644243"/>
              <a:gd name="connsiteX108-959" fmla="*/ 301529 w 642176"/>
              <a:gd name="connsiteY108-960" fmla="*/ 1028 h 644243"/>
              <a:gd name="connsiteX109-961" fmla="*/ 309294 w 642176"/>
              <a:gd name="connsiteY109-962" fmla="*/ 1506 h 644243"/>
              <a:gd name="connsiteX110-963" fmla="*/ 368846 w 642176"/>
              <a:gd name="connsiteY110-964" fmla="*/ 31282 h 644243"/>
              <a:gd name="connsiteX111-965" fmla="*/ 370395 w 642176"/>
              <a:gd name="connsiteY111-966" fmla="*/ 40408 h 644243"/>
              <a:gd name="connsiteX112-967" fmla="*/ 368280 w 642176"/>
              <a:gd name="connsiteY112-968" fmla="*/ 47455 h 644243"/>
              <a:gd name="connsiteX113-969" fmla="*/ 364110 w 642176"/>
              <a:gd name="connsiteY113-970" fmla="*/ 79353 h 644243"/>
              <a:gd name="connsiteX114-971" fmla="*/ 379275 w 642176"/>
              <a:gd name="connsiteY114-972" fmla="*/ 108599 h 644243"/>
              <a:gd name="connsiteX115-973" fmla="*/ 410072 w 642176"/>
              <a:gd name="connsiteY115-974" fmla="*/ 122454 h 644243"/>
              <a:gd name="connsiteX116-975" fmla="*/ 444042 w 642176"/>
              <a:gd name="connsiteY116-976" fmla="*/ 116421 h 644243"/>
              <a:gd name="connsiteX117-977" fmla="*/ 454231 w 642176"/>
              <a:gd name="connsiteY117-978" fmla="*/ 114343 h 644243"/>
              <a:gd name="connsiteX118-979" fmla="*/ 483554 w 642176"/>
              <a:gd name="connsiteY118-980" fmla="*/ 185142 h 644243"/>
              <a:gd name="connsiteX119-981" fmla="*/ 475404 w 642176"/>
              <a:gd name="connsiteY119-982" fmla="*/ 191660 h 644243"/>
              <a:gd name="connsiteX120-983" fmla="*/ 447706 w 642176"/>
              <a:gd name="connsiteY120-984" fmla="*/ 211781 h 644243"/>
              <a:gd name="connsiteX121-985" fmla="*/ 436220 w 642176"/>
              <a:gd name="connsiteY121-986" fmla="*/ 244448 h 644243"/>
              <a:gd name="connsiteX122-987" fmla="*/ 445919 w 642176"/>
              <a:gd name="connsiteY122-988" fmla="*/ 275489 h 644243"/>
              <a:gd name="connsiteX123-989" fmla="*/ 471248 w 642176"/>
              <a:gd name="connsiteY123-990" fmla="*/ 294565 h 644243"/>
              <a:gd name="connsiteX124-991" fmla="*/ 477521 w 642176"/>
              <a:gd name="connsiteY124-992" fmla="*/ 298791 h 644243"/>
              <a:gd name="connsiteX125-993" fmla="*/ 485342 w 642176"/>
              <a:gd name="connsiteY125-994" fmla="*/ 310763 h 644243"/>
              <a:gd name="connsiteX126-995" fmla="*/ 459194 w 642176"/>
              <a:gd name="connsiteY126-996" fmla="*/ 370893 h 644243"/>
              <a:gd name="connsiteX127-997" fmla="*/ 448286 w 642176"/>
              <a:gd name="connsiteY127-998" fmla="*/ 373985 h 644243"/>
              <a:gd name="connsiteX128-999" fmla="*/ 437768 w 642176"/>
              <a:gd name="connsiteY128-1000" fmla="*/ 371951 h 644243"/>
              <a:gd name="connsiteX129-1001" fmla="*/ 424732 w 642176"/>
              <a:gd name="connsiteY129-1002" fmla="*/ 369010 h 644243"/>
              <a:gd name="connsiteX130-1003" fmla="*/ 408774 w 642176"/>
              <a:gd name="connsiteY130-1004" fmla="*/ 368532 h 644243"/>
              <a:gd name="connsiteX131-1005" fmla="*/ 392638 w 642176"/>
              <a:gd name="connsiteY131-1006" fmla="*/ 371951 h 644243"/>
              <a:gd name="connsiteX132-1007" fmla="*/ 378784 w 642176"/>
              <a:gd name="connsiteY132-1008" fmla="*/ 380837 h 644243"/>
              <a:gd name="connsiteX133-1009" fmla="*/ 364110 w 642176"/>
              <a:gd name="connsiteY133-1010" fmla="*/ 410575 h 644243"/>
              <a:gd name="connsiteX134-1011" fmla="*/ 368846 w 642176"/>
              <a:gd name="connsiteY134-1012" fmla="*/ 442417 h 644243"/>
              <a:gd name="connsiteX135-1013" fmla="*/ 367297 w 642176"/>
              <a:gd name="connsiteY135-1014" fmla="*/ 463351 h 644243"/>
              <a:gd name="connsiteX136-1015" fmla="*/ 309787 w 642176"/>
              <a:gd name="connsiteY136-1016" fmla="*/ 487874 h 644243"/>
              <a:gd name="connsiteX137-1017" fmla="*/ 300894 w 642176"/>
              <a:gd name="connsiteY137-1018" fmla="*/ 484208 h 644243"/>
              <a:gd name="connsiteX138-1019" fmla="*/ 295150 w 642176"/>
              <a:gd name="connsiteY138-1020" fmla="*/ 476386 h 644243"/>
              <a:gd name="connsiteX139-1021" fmla="*/ 294621 w 642176"/>
              <a:gd name="connsiteY139-1022" fmla="*/ 476386 h 644243"/>
              <a:gd name="connsiteX140-1023" fmla="*/ 275073 w 642176"/>
              <a:gd name="connsiteY140-1024" fmla="*/ 448449 h 644243"/>
              <a:gd name="connsiteX141-1025" fmla="*/ 242929 w 642176"/>
              <a:gd name="connsiteY141-1026" fmla="*/ 436717 h 644243"/>
              <a:gd name="connsiteX142-1027" fmla="*/ 210798 w 642176"/>
              <a:gd name="connsiteY142-1028" fmla="*/ 448449 h 644243"/>
              <a:gd name="connsiteX143-1029" fmla="*/ 190671 w 642176"/>
              <a:gd name="connsiteY143-1030" fmla="*/ 475895 h 644243"/>
              <a:gd name="connsiteX144-1031" fmla="*/ 182849 w 642176"/>
              <a:gd name="connsiteY144-1032" fmla="*/ 485026 h 644243"/>
              <a:gd name="connsiteX145-1033" fmla="*/ 171362 w 642176"/>
              <a:gd name="connsiteY145-1034" fmla="*/ 487873 h 644243"/>
              <a:gd name="connsiteX146-1035" fmla="*/ 109165 w 642176"/>
              <a:gd name="connsiteY146-1036" fmla="*/ 459117 h 644243"/>
              <a:gd name="connsiteX147-1037" fmla="*/ 106306 w 642176"/>
              <a:gd name="connsiteY147-1038" fmla="*/ 450572 h 644243"/>
              <a:gd name="connsiteX148-1039" fmla="*/ 110223 w 642176"/>
              <a:gd name="connsiteY148-1040" fmla="*/ 436717 h 644243"/>
              <a:gd name="connsiteX149-1041" fmla="*/ 114657 w 642176"/>
              <a:gd name="connsiteY149-1042" fmla="*/ 409271 h 644243"/>
              <a:gd name="connsiteX150-1043" fmla="*/ 101331 w 642176"/>
              <a:gd name="connsiteY150-1044" fmla="*/ 380837 h 644243"/>
              <a:gd name="connsiteX151-1045" fmla="*/ 83583 w 642176"/>
              <a:gd name="connsiteY151-1046" fmla="*/ 370559 h 644243"/>
              <a:gd name="connsiteX152-1047" fmla="*/ 63733 w 642176"/>
              <a:gd name="connsiteY152-1048" fmla="*/ 368764 h 644243"/>
              <a:gd name="connsiteX153-1049" fmla="*/ 41250 w 642176"/>
              <a:gd name="connsiteY153-1050" fmla="*/ 372921 h 644243"/>
              <a:gd name="connsiteX154-1051" fmla="*/ 26627 w 642176"/>
              <a:gd name="connsiteY154-1052" fmla="*/ 371951 h 644243"/>
              <a:gd name="connsiteX155-1053" fmla="*/ 0 w 642176"/>
              <a:gd name="connsiteY155-1054" fmla="*/ 310762 h 644243"/>
              <a:gd name="connsiteX156-1055" fmla="*/ 10417 w 642176"/>
              <a:gd name="connsiteY156-1056" fmla="*/ 296183 h 644243"/>
              <a:gd name="connsiteX157-1057" fmla="*/ 38643 w 642176"/>
              <a:gd name="connsiteY157-1058" fmla="*/ 275489 h 644243"/>
              <a:gd name="connsiteX158-1059" fmla="*/ 51200 w 642176"/>
              <a:gd name="connsiteY158-1060" fmla="*/ 243389 h 644243"/>
              <a:gd name="connsiteX159-1061" fmla="*/ 38643 w 642176"/>
              <a:gd name="connsiteY159-1062" fmla="*/ 211541 h 644243"/>
              <a:gd name="connsiteX160-1063" fmla="*/ 10417 w 642176"/>
              <a:gd name="connsiteY160-1064" fmla="*/ 191659 h 644243"/>
              <a:gd name="connsiteX161-1065" fmla="*/ 2595 w 642176"/>
              <a:gd name="connsiteY161-1066" fmla="*/ 184077 h 644243"/>
              <a:gd name="connsiteX162-1067" fmla="*/ 24548 w 642176"/>
              <a:gd name="connsiteY162-1068" fmla="*/ 116421 h 644243"/>
              <a:gd name="connsiteX163-1069" fmla="*/ 32622 w 642176"/>
              <a:gd name="connsiteY163-1070" fmla="*/ 114342 h 644243"/>
              <a:gd name="connsiteX164-1071" fmla="*/ 41250 w 642176"/>
              <a:gd name="connsiteY164-1072" fmla="*/ 116421 h 644243"/>
              <a:gd name="connsiteX165-1073" fmla="*/ 73922 w 642176"/>
              <a:gd name="connsiteY165-1074" fmla="*/ 120376 h 644243"/>
              <a:gd name="connsiteX166-1075" fmla="*/ 103938 w 642176"/>
              <a:gd name="connsiteY166-1076" fmla="*/ 105463 h 644243"/>
              <a:gd name="connsiteX167-1077" fmla="*/ 113107 w 642176"/>
              <a:gd name="connsiteY167-1078" fmla="*/ 90064 h 644243"/>
              <a:gd name="connsiteX168-1079" fmla="*/ 116734 w 642176"/>
              <a:gd name="connsiteY168-1080" fmla="*/ 72015 h 644243"/>
              <a:gd name="connsiteX169-1081" fmla="*/ 116734 w 642176"/>
              <a:gd name="connsiteY169-1082" fmla="*/ 55849 h 644243"/>
              <a:gd name="connsiteX170-1083" fmla="*/ 115424 w 642176"/>
              <a:gd name="connsiteY170-1084" fmla="*/ 45376 h 644243"/>
              <a:gd name="connsiteX171-1085" fmla="*/ 113598 w 642176"/>
              <a:gd name="connsiteY171-1086" fmla="*/ 38045 h 644243"/>
              <a:gd name="connsiteX172-1087" fmla="*/ 114430 w 642176"/>
              <a:gd name="connsiteY172-1088" fmla="*/ 30752 h 644243"/>
              <a:gd name="connsiteX173-1089" fmla="*/ 175517 w 642176"/>
              <a:gd name="connsiteY173-1090" fmla="*/ 1506 h 644243"/>
              <a:gd name="connsiteX174-1091" fmla="*/ 186223 w 642176"/>
              <a:gd name="connsiteY174-1092" fmla="*/ 5946 h 644243"/>
              <a:gd name="connsiteX175-1093" fmla="*/ 191727 w 642176"/>
              <a:gd name="connsiteY175-1094" fmla="*/ 15071 h 644243"/>
              <a:gd name="connsiteX176-1095" fmla="*/ 210545 w 642176"/>
              <a:gd name="connsiteY176-1096" fmla="*/ 39878 h 644243"/>
              <a:gd name="connsiteX177-1097" fmla="*/ 241342 w 642176"/>
              <a:gd name="connsiteY177-1098" fmla="*/ 50591 h 644243"/>
              <a:gd name="connsiteX178-1099" fmla="*/ 273763 w 642176"/>
              <a:gd name="connsiteY178-1100" fmla="*/ 40407 h 644243"/>
              <a:gd name="connsiteX179-1101" fmla="*/ 293600 w 642176"/>
              <a:gd name="connsiteY179-1102" fmla="*/ 14542 h 644243"/>
              <a:gd name="connsiteX180-1103" fmla="*/ 300125 w 642176"/>
              <a:gd name="connsiteY180-1104" fmla="*/ 5946 h 644243"/>
              <a:gd name="connsiteX181-1105" fmla="*/ 301529 w 642176"/>
              <a:gd name="connsiteY181-1106" fmla="*/ 1028 h 6442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4" name="文本占位符 61"/>
          <p:cNvSpPr>
            <a:spLocks noGrp="1"/>
          </p:cNvSpPr>
          <p:nvPr>
            <p:ph type="body" sz="quarter" idx="39"/>
          </p:nvPr>
        </p:nvSpPr>
        <p:spPr>
          <a:xfrm>
            <a:off x="9577899" y="2358727"/>
            <a:ext cx="641731" cy="641730"/>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1" fmla="*/ 1695861 w 2124806"/>
              <a:gd name="connsiteY0-2" fmla="*/ 432322 h 792322"/>
              <a:gd name="connsiteX1-3" fmla="*/ 1734057 w 2124806"/>
              <a:gd name="connsiteY1-4" fmla="*/ 435929 h 792322"/>
              <a:gd name="connsiteX2-5" fmla="*/ 1648723 w 2124806"/>
              <a:gd name="connsiteY2-6" fmla="*/ 521263 h 792322"/>
              <a:gd name="connsiteX3-7" fmla="*/ 1643704 w 2124806"/>
              <a:gd name="connsiteY3-8" fmla="*/ 526282 h 792322"/>
              <a:gd name="connsiteX4-9" fmla="*/ 1578449 w 2124806"/>
              <a:gd name="connsiteY4-10" fmla="*/ 591538 h 792322"/>
              <a:gd name="connsiteX5-11" fmla="*/ 1558370 w 2124806"/>
              <a:gd name="connsiteY5-12" fmla="*/ 646753 h 792322"/>
              <a:gd name="connsiteX6-13" fmla="*/ 1578449 w 2124806"/>
              <a:gd name="connsiteY6-14" fmla="*/ 696950 h 792322"/>
              <a:gd name="connsiteX7-15" fmla="*/ 1628645 w 2124806"/>
              <a:gd name="connsiteY7-16" fmla="*/ 722048 h 792322"/>
              <a:gd name="connsiteX8-17" fmla="*/ 1683861 w 2124806"/>
              <a:gd name="connsiteY8-18" fmla="*/ 696950 h 792322"/>
              <a:gd name="connsiteX9-19" fmla="*/ 1749116 w 2124806"/>
              <a:gd name="connsiteY9-20" fmla="*/ 631694 h 792322"/>
              <a:gd name="connsiteX10-21" fmla="*/ 1754135 w 2124806"/>
              <a:gd name="connsiteY10-22" fmla="*/ 626675 h 792322"/>
              <a:gd name="connsiteX11-23" fmla="*/ 1839469 w 2124806"/>
              <a:gd name="connsiteY11-24" fmla="*/ 541341 h 792322"/>
              <a:gd name="connsiteX12-25" fmla="*/ 1799312 w 2124806"/>
              <a:gd name="connsiteY12-26" fmla="*/ 681891 h 792322"/>
              <a:gd name="connsiteX13-27" fmla="*/ 1734057 w 2124806"/>
              <a:gd name="connsiteY13-28" fmla="*/ 747146 h 792322"/>
              <a:gd name="connsiteX14-29" fmla="*/ 1528252 w 2124806"/>
              <a:gd name="connsiteY14-30" fmla="*/ 747146 h 792322"/>
              <a:gd name="connsiteX15-31" fmla="*/ 1528252 w 2124806"/>
              <a:gd name="connsiteY15-32" fmla="*/ 541341 h 792322"/>
              <a:gd name="connsiteX16-33" fmla="*/ 1593507 w 2124806"/>
              <a:gd name="connsiteY16-34" fmla="*/ 476086 h 792322"/>
              <a:gd name="connsiteX17-35" fmla="*/ 1695861 w 2124806"/>
              <a:gd name="connsiteY17-36" fmla="*/ 432322 h 792322"/>
              <a:gd name="connsiteX18-37" fmla="*/ 1915351 w 2124806"/>
              <a:gd name="connsiteY18-38" fmla="*/ 323683 h 792322"/>
              <a:gd name="connsiteX19-39" fmla="*/ 1940430 w 2124806"/>
              <a:gd name="connsiteY19-40" fmla="*/ 334969 h 792322"/>
              <a:gd name="connsiteX20-41" fmla="*/ 1940430 w 2124806"/>
              <a:gd name="connsiteY20-42" fmla="*/ 385128 h 792322"/>
              <a:gd name="connsiteX21-43" fmla="*/ 1719731 w 2124806"/>
              <a:gd name="connsiteY21-44" fmla="*/ 605827 h 792322"/>
              <a:gd name="connsiteX22-45" fmla="*/ 1669572 w 2124806"/>
              <a:gd name="connsiteY22-46" fmla="*/ 605827 h 792322"/>
              <a:gd name="connsiteX23-47" fmla="*/ 1669572 w 2124806"/>
              <a:gd name="connsiteY23-48" fmla="*/ 555668 h 792322"/>
              <a:gd name="connsiteX24-49" fmla="*/ 1669572 w 2124806"/>
              <a:gd name="connsiteY24-50" fmla="*/ 550653 h 792322"/>
              <a:gd name="connsiteX25-51" fmla="*/ 1885255 w 2124806"/>
              <a:gd name="connsiteY25-52" fmla="*/ 334969 h 792322"/>
              <a:gd name="connsiteX26-53" fmla="*/ 1890271 w 2124806"/>
              <a:gd name="connsiteY26-54" fmla="*/ 334969 h 792322"/>
              <a:gd name="connsiteX27-55" fmla="*/ 1915351 w 2124806"/>
              <a:gd name="connsiteY27-56" fmla="*/ 323683 h 792322"/>
              <a:gd name="connsiteX28-57" fmla="*/ 1976727 w 2124806"/>
              <a:gd name="connsiteY28-58" fmla="*/ 150592 h 792322"/>
              <a:gd name="connsiteX29-59" fmla="*/ 2079630 w 2124806"/>
              <a:gd name="connsiteY29-60" fmla="*/ 195769 h 792322"/>
              <a:gd name="connsiteX30-61" fmla="*/ 2079630 w 2124806"/>
              <a:gd name="connsiteY30-62" fmla="*/ 401573 h 792322"/>
              <a:gd name="connsiteX31-63" fmla="*/ 2014375 w 2124806"/>
              <a:gd name="connsiteY31-64" fmla="*/ 466828 h 792322"/>
              <a:gd name="connsiteX32-65" fmla="*/ 1873825 w 2124806"/>
              <a:gd name="connsiteY32-66" fmla="*/ 506985 h 792322"/>
              <a:gd name="connsiteX33-67" fmla="*/ 1959159 w 2124806"/>
              <a:gd name="connsiteY33-68" fmla="*/ 421651 h 792322"/>
              <a:gd name="connsiteX34-69" fmla="*/ 1964178 w 2124806"/>
              <a:gd name="connsiteY34-70" fmla="*/ 416632 h 792322"/>
              <a:gd name="connsiteX35-71" fmla="*/ 2029433 w 2124806"/>
              <a:gd name="connsiteY35-72" fmla="*/ 351377 h 792322"/>
              <a:gd name="connsiteX36-73" fmla="*/ 2049512 w 2124806"/>
              <a:gd name="connsiteY36-74" fmla="*/ 296161 h 792322"/>
              <a:gd name="connsiteX37-75" fmla="*/ 2029433 w 2124806"/>
              <a:gd name="connsiteY37-76" fmla="*/ 245965 h 792322"/>
              <a:gd name="connsiteX38-77" fmla="*/ 1979237 w 2124806"/>
              <a:gd name="connsiteY38-78" fmla="*/ 225886 h 792322"/>
              <a:gd name="connsiteX39-79" fmla="*/ 1924021 w 2124806"/>
              <a:gd name="connsiteY39-80" fmla="*/ 245965 h 792322"/>
              <a:gd name="connsiteX40-81" fmla="*/ 1858766 w 2124806"/>
              <a:gd name="connsiteY40-82" fmla="*/ 311220 h 792322"/>
              <a:gd name="connsiteX41-83" fmla="*/ 1853747 w 2124806"/>
              <a:gd name="connsiteY41-84" fmla="*/ 316239 h 792322"/>
              <a:gd name="connsiteX42-85" fmla="*/ 1768413 w 2124806"/>
              <a:gd name="connsiteY42-86" fmla="*/ 401573 h 792322"/>
              <a:gd name="connsiteX43-87" fmla="*/ 1808570 w 2124806"/>
              <a:gd name="connsiteY43-88" fmla="*/ 261024 h 792322"/>
              <a:gd name="connsiteX44-89" fmla="*/ 1873825 w 2124806"/>
              <a:gd name="connsiteY44-90" fmla="*/ 195769 h 792322"/>
              <a:gd name="connsiteX45-91" fmla="*/ 1976727 w 2124806"/>
              <a:gd name="connsiteY45-92" fmla="*/ 150592 h 792322"/>
              <a:gd name="connsiteX46-93" fmla="*/ 0 w 2124806"/>
              <a:gd name="connsiteY46-94" fmla="*/ 0 h 792322"/>
              <a:gd name="connsiteX47-95" fmla="*/ 518478 w 2124806"/>
              <a:gd name="connsiteY47-96" fmla="*/ 549275 h 792322"/>
              <a:gd name="connsiteX48-97" fmla="*/ 0 w 2124806"/>
              <a:gd name="connsiteY48-98" fmla="*/ 549275 h 792322"/>
              <a:gd name="connsiteX49-99" fmla="*/ 0 w 2124806"/>
              <a:gd name="connsiteY49-100" fmla="*/ 0 h 792322"/>
              <a:gd name="connsiteX0-101" fmla="*/ 1695861 w 2124806"/>
              <a:gd name="connsiteY0-102" fmla="*/ 432322 h 792322"/>
              <a:gd name="connsiteX1-103" fmla="*/ 1734057 w 2124806"/>
              <a:gd name="connsiteY1-104" fmla="*/ 435929 h 792322"/>
              <a:gd name="connsiteX2-105" fmla="*/ 1648723 w 2124806"/>
              <a:gd name="connsiteY2-106" fmla="*/ 521263 h 792322"/>
              <a:gd name="connsiteX3-107" fmla="*/ 1643704 w 2124806"/>
              <a:gd name="connsiteY3-108" fmla="*/ 526282 h 792322"/>
              <a:gd name="connsiteX4-109" fmla="*/ 1578449 w 2124806"/>
              <a:gd name="connsiteY4-110" fmla="*/ 591538 h 792322"/>
              <a:gd name="connsiteX5-111" fmla="*/ 1558370 w 2124806"/>
              <a:gd name="connsiteY5-112" fmla="*/ 646753 h 792322"/>
              <a:gd name="connsiteX6-113" fmla="*/ 1578449 w 2124806"/>
              <a:gd name="connsiteY6-114" fmla="*/ 696950 h 792322"/>
              <a:gd name="connsiteX7-115" fmla="*/ 1628645 w 2124806"/>
              <a:gd name="connsiteY7-116" fmla="*/ 722048 h 792322"/>
              <a:gd name="connsiteX8-117" fmla="*/ 1683861 w 2124806"/>
              <a:gd name="connsiteY8-118" fmla="*/ 696950 h 792322"/>
              <a:gd name="connsiteX9-119" fmla="*/ 1749116 w 2124806"/>
              <a:gd name="connsiteY9-120" fmla="*/ 631694 h 792322"/>
              <a:gd name="connsiteX10-121" fmla="*/ 1754135 w 2124806"/>
              <a:gd name="connsiteY10-122" fmla="*/ 626675 h 792322"/>
              <a:gd name="connsiteX11-123" fmla="*/ 1839469 w 2124806"/>
              <a:gd name="connsiteY11-124" fmla="*/ 541341 h 792322"/>
              <a:gd name="connsiteX12-125" fmla="*/ 1799312 w 2124806"/>
              <a:gd name="connsiteY12-126" fmla="*/ 681891 h 792322"/>
              <a:gd name="connsiteX13-127" fmla="*/ 1734057 w 2124806"/>
              <a:gd name="connsiteY13-128" fmla="*/ 747146 h 792322"/>
              <a:gd name="connsiteX14-129" fmla="*/ 1528252 w 2124806"/>
              <a:gd name="connsiteY14-130" fmla="*/ 747146 h 792322"/>
              <a:gd name="connsiteX15-131" fmla="*/ 1528252 w 2124806"/>
              <a:gd name="connsiteY15-132" fmla="*/ 541341 h 792322"/>
              <a:gd name="connsiteX16-133" fmla="*/ 1593507 w 2124806"/>
              <a:gd name="connsiteY16-134" fmla="*/ 476086 h 792322"/>
              <a:gd name="connsiteX17-135" fmla="*/ 1695861 w 2124806"/>
              <a:gd name="connsiteY17-136" fmla="*/ 432322 h 792322"/>
              <a:gd name="connsiteX18-137" fmla="*/ 1915351 w 2124806"/>
              <a:gd name="connsiteY18-138" fmla="*/ 323683 h 792322"/>
              <a:gd name="connsiteX19-139" fmla="*/ 1940430 w 2124806"/>
              <a:gd name="connsiteY19-140" fmla="*/ 334969 h 792322"/>
              <a:gd name="connsiteX20-141" fmla="*/ 1940430 w 2124806"/>
              <a:gd name="connsiteY20-142" fmla="*/ 385128 h 792322"/>
              <a:gd name="connsiteX21-143" fmla="*/ 1719731 w 2124806"/>
              <a:gd name="connsiteY21-144" fmla="*/ 605827 h 792322"/>
              <a:gd name="connsiteX22-145" fmla="*/ 1669572 w 2124806"/>
              <a:gd name="connsiteY22-146" fmla="*/ 605827 h 792322"/>
              <a:gd name="connsiteX23-147" fmla="*/ 1669572 w 2124806"/>
              <a:gd name="connsiteY23-148" fmla="*/ 555668 h 792322"/>
              <a:gd name="connsiteX24-149" fmla="*/ 1669572 w 2124806"/>
              <a:gd name="connsiteY24-150" fmla="*/ 550653 h 792322"/>
              <a:gd name="connsiteX25-151" fmla="*/ 1885255 w 2124806"/>
              <a:gd name="connsiteY25-152" fmla="*/ 334969 h 792322"/>
              <a:gd name="connsiteX26-153" fmla="*/ 1890271 w 2124806"/>
              <a:gd name="connsiteY26-154" fmla="*/ 334969 h 792322"/>
              <a:gd name="connsiteX27-155" fmla="*/ 1915351 w 2124806"/>
              <a:gd name="connsiteY27-156" fmla="*/ 323683 h 792322"/>
              <a:gd name="connsiteX28-157" fmla="*/ 1976727 w 2124806"/>
              <a:gd name="connsiteY28-158" fmla="*/ 150592 h 792322"/>
              <a:gd name="connsiteX29-159" fmla="*/ 2079630 w 2124806"/>
              <a:gd name="connsiteY29-160" fmla="*/ 195769 h 792322"/>
              <a:gd name="connsiteX30-161" fmla="*/ 2079630 w 2124806"/>
              <a:gd name="connsiteY30-162" fmla="*/ 401573 h 792322"/>
              <a:gd name="connsiteX31-163" fmla="*/ 2014375 w 2124806"/>
              <a:gd name="connsiteY31-164" fmla="*/ 466828 h 792322"/>
              <a:gd name="connsiteX32-165" fmla="*/ 1873825 w 2124806"/>
              <a:gd name="connsiteY32-166" fmla="*/ 506985 h 792322"/>
              <a:gd name="connsiteX33-167" fmla="*/ 1959159 w 2124806"/>
              <a:gd name="connsiteY33-168" fmla="*/ 421651 h 792322"/>
              <a:gd name="connsiteX34-169" fmla="*/ 1964178 w 2124806"/>
              <a:gd name="connsiteY34-170" fmla="*/ 416632 h 792322"/>
              <a:gd name="connsiteX35-171" fmla="*/ 2029433 w 2124806"/>
              <a:gd name="connsiteY35-172" fmla="*/ 351377 h 792322"/>
              <a:gd name="connsiteX36-173" fmla="*/ 2049512 w 2124806"/>
              <a:gd name="connsiteY36-174" fmla="*/ 296161 h 792322"/>
              <a:gd name="connsiteX37-175" fmla="*/ 2029433 w 2124806"/>
              <a:gd name="connsiteY37-176" fmla="*/ 245965 h 792322"/>
              <a:gd name="connsiteX38-177" fmla="*/ 1979237 w 2124806"/>
              <a:gd name="connsiteY38-178" fmla="*/ 225886 h 792322"/>
              <a:gd name="connsiteX39-179" fmla="*/ 1924021 w 2124806"/>
              <a:gd name="connsiteY39-180" fmla="*/ 245965 h 792322"/>
              <a:gd name="connsiteX40-181" fmla="*/ 1858766 w 2124806"/>
              <a:gd name="connsiteY40-182" fmla="*/ 311220 h 792322"/>
              <a:gd name="connsiteX41-183" fmla="*/ 1853747 w 2124806"/>
              <a:gd name="connsiteY41-184" fmla="*/ 316239 h 792322"/>
              <a:gd name="connsiteX42-185" fmla="*/ 1768413 w 2124806"/>
              <a:gd name="connsiteY42-186" fmla="*/ 401573 h 792322"/>
              <a:gd name="connsiteX43-187" fmla="*/ 1808570 w 2124806"/>
              <a:gd name="connsiteY43-188" fmla="*/ 261024 h 792322"/>
              <a:gd name="connsiteX44-189" fmla="*/ 1873825 w 2124806"/>
              <a:gd name="connsiteY44-190" fmla="*/ 195769 h 792322"/>
              <a:gd name="connsiteX45-191" fmla="*/ 1976727 w 2124806"/>
              <a:gd name="connsiteY45-192" fmla="*/ 150592 h 792322"/>
              <a:gd name="connsiteX46-193" fmla="*/ 0 w 2124806"/>
              <a:gd name="connsiteY46-194" fmla="*/ 0 h 792322"/>
              <a:gd name="connsiteX47-195" fmla="*/ 0 w 2124806"/>
              <a:gd name="connsiteY47-196" fmla="*/ 549275 h 792322"/>
              <a:gd name="connsiteX48-197" fmla="*/ 0 w 2124806"/>
              <a:gd name="connsiteY48-198" fmla="*/ 0 h 792322"/>
              <a:gd name="connsiteX0-199" fmla="*/ 212786 w 641731"/>
              <a:gd name="connsiteY0-200" fmla="*/ 281730 h 641730"/>
              <a:gd name="connsiteX1-201" fmla="*/ 250982 w 641731"/>
              <a:gd name="connsiteY1-202" fmla="*/ 285337 h 641730"/>
              <a:gd name="connsiteX2-203" fmla="*/ 165648 w 641731"/>
              <a:gd name="connsiteY2-204" fmla="*/ 370671 h 641730"/>
              <a:gd name="connsiteX3-205" fmla="*/ 160629 w 641731"/>
              <a:gd name="connsiteY3-206" fmla="*/ 375690 h 641730"/>
              <a:gd name="connsiteX4-207" fmla="*/ 95374 w 641731"/>
              <a:gd name="connsiteY4-208" fmla="*/ 440946 h 641730"/>
              <a:gd name="connsiteX5-209" fmla="*/ 75295 w 641731"/>
              <a:gd name="connsiteY5-210" fmla="*/ 496161 h 641730"/>
              <a:gd name="connsiteX6-211" fmla="*/ 95374 w 641731"/>
              <a:gd name="connsiteY6-212" fmla="*/ 546358 h 641730"/>
              <a:gd name="connsiteX7-213" fmla="*/ 145570 w 641731"/>
              <a:gd name="connsiteY7-214" fmla="*/ 571456 h 641730"/>
              <a:gd name="connsiteX8-215" fmla="*/ 200786 w 641731"/>
              <a:gd name="connsiteY8-216" fmla="*/ 546358 h 641730"/>
              <a:gd name="connsiteX9-217" fmla="*/ 266041 w 641731"/>
              <a:gd name="connsiteY9-218" fmla="*/ 481102 h 641730"/>
              <a:gd name="connsiteX10-219" fmla="*/ 271060 w 641731"/>
              <a:gd name="connsiteY10-220" fmla="*/ 476083 h 641730"/>
              <a:gd name="connsiteX11-221" fmla="*/ 356394 w 641731"/>
              <a:gd name="connsiteY11-222" fmla="*/ 390749 h 641730"/>
              <a:gd name="connsiteX12-223" fmla="*/ 316237 w 641731"/>
              <a:gd name="connsiteY12-224" fmla="*/ 531299 h 641730"/>
              <a:gd name="connsiteX13-225" fmla="*/ 250982 w 641731"/>
              <a:gd name="connsiteY13-226" fmla="*/ 596554 h 641730"/>
              <a:gd name="connsiteX14-227" fmla="*/ 45177 w 641731"/>
              <a:gd name="connsiteY14-228" fmla="*/ 596554 h 641730"/>
              <a:gd name="connsiteX15-229" fmla="*/ 45177 w 641731"/>
              <a:gd name="connsiteY15-230" fmla="*/ 390749 h 641730"/>
              <a:gd name="connsiteX16-231" fmla="*/ 110432 w 641731"/>
              <a:gd name="connsiteY16-232" fmla="*/ 325494 h 641730"/>
              <a:gd name="connsiteX17-233" fmla="*/ 212786 w 641731"/>
              <a:gd name="connsiteY17-234" fmla="*/ 281730 h 641730"/>
              <a:gd name="connsiteX18-235" fmla="*/ 432276 w 641731"/>
              <a:gd name="connsiteY18-236" fmla="*/ 173091 h 641730"/>
              <a:gd name="connsiteX19-237" fmla="*/ 457355 w 641731"/>
              <a:gd name="connsiteY19-238" fmla="*/ 184377 h 641730"/>
              <a:gd name="connsiteX20-239" fmla="*/ 457355 w 641731"/>
              <a:gd name="connsiteY20-240" fmla="*/ 234536 h 641730"/>
              <a:gd name="connsiteX21-241" fmla="*/ 236656 w 641731"/>
              <a:gd name="connsiteY21-242" fmla="*/ 455235 h 641730"/>
              <a:gd name="connsiteX22-243" fmla="*/ 186497 w 641731"/>
              <a:gd name="connsiteY22-244" fmla="*/ 455235 h 641730"/>
              <a:gd name="connsiteX23-245" fmla="*/ 186497 w 641731"/>
              <a:gd name="connsiteY23-246" fmla="*/ 405076 h 641730"/>
              <a:gd name="connsiteX24-247" fmla="*/ 186497 w 641731"/>
              <a:gd name="connsiteY24-248" fmla="*/ 400061 h 641730"/>
              <a:gd name="connsiteX25-249" fmla="*/ 402180 w 641731"/>
              <a:gd name="connsiteY25-250" fmla="*/ 184377 h 641730"/>
              <a:gd name="connsiteX26-251" fmla="*/ 407196 w 641731"/>
              <a:gd name="connsiteY26-252" fmla="*/ 184377 h 641730"/>
              <a:gd name="connsiteX27-253" fmla="*/ 432276 w 641731"/>
              <a:gd name="connsiteY27-254" fmla="*/ 173091 h 641730"/>
              <a:gd name="connsiteX28-255" fmla="*/ 493652 w 641731"/>
              <a:gd name="connsiteY28-256" fmla="*/ 0 h 641730"/>
              <a:gd name="connsiteX29-257" fmla="*/ 596555 w 641731"/>
              <a:gd name="connsiteY29-258" fmla="*/ 45177 h 641730"/>
              <a:gd name="connsiteX30-259" fmla="*/ 596555 w 641731"/>
              <a:gd name="connsiteY30-260" fmla="*/ 250981 h 641730"/>
              <a:gd name="connsiteX31-261" fmla="*/ 531300 w 641731"/>
              <a:gd name="connsiteY31-262" fmla="*/ 316236 h 641730"/>
              <a:gd name="connsiteX32-263" fmla="*/ 390750 w 641731"/>
              <a:gd name="connsiteY32-264" fmla="*/ 356393 h 641730"/>
              <a:gd name="connsiteX33-265" fmla="*/ 476084 w 641731"/>
              <a:gd name="connsiteY33-266" fmla="*/ 271059 h 641730"/>
              <a:gd name="connsiteX34-267" fmla="*/ 481103 w 641731"/>
              <a:gd name="connsiteY34-268" fmla="*/ 266040 h 641730"/>
              <a:gd name="connsiteX35-269" fmla="*/ 546358 w 641731"/>
              <a:gd name="connsiteY35-270" fmla="*/ 200785 h 641730"/>
              <a:gd name="connsiteX36-271" fmla="*/ 566437 w 641731"/>
              <a:gd name="connsiteY36-272" fmla="*/ 145569 h 641730"/>
              <a:gd name="connsiteX37-273" fmla="*/ 546358 w 641731"/>
              <a:gd name="connsiteY37-274" fmla="*/ 95373 h 641730"/>
              <a:gd name="connsiteX38-275" fmla="*/ 496162 w 641731"/>
              <a:gd name="connsiteY38-276" fmla="*/ 75294 h 641730"/>
              <a:gd name="connsiteX39-277" fmla="*/ 440946 w 641731"/>
              <a:gd name="connsiteY39-278" fmla="*/ 95373 h 641730"/>
              <a:gd name="connsiteX40-279" fmla="*/ 375691 w 641731"/>
              <a:gd name="connsiteY40-280" fmla="*/ 160628 h 641730"/>
              <a:gd name="connsiteX41-281" fmla="*/ 370672 w 641731"/>
              <a:gd name="connsiteY41-282" fmla="*/ 165647 h 641730"/>
              <a:gd name="connsiteX42-283" fmla="*/ 285338 w 641731"/>
              <a:gd name="connsiteY42-284" fmla="*/ 250981 h 641730"/>
              <a:gd name="connsiteX43-285" fmla="*/ 325495 w 641731"/>
              <a:gd name="connsiteY43-286" fmla="*/ 110432 h 641730"/>
              <a:gd name="connsiteX44-287" fmla="*/ 390750 w 641731"/>
              <a:gd name="connsiteY44-288" fmla="*/ 45177 h 641730"/>
              <a:gd name="connsiteX45-289" fmla="*/ 493652 w 641731"/>
              <a:gd name="connsiteY45-290" fmla="*/ 0 h 64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5" name="文本占位符 59"/>
          <p:cNvSpPr>
            <a:spLocks noGrp="1"/>
          </p:cNvSpPr>
          <p:nvPr>
            <p:ph type="body" sz="quarter" idx="40"/>
          </p:nvPr>
        </p:nvSpPr>
        <p:spPr>
          <a:xfrm>
            <a:off x="5881515" y="2358506"/>
            <a:ext cx="491702" cy="642176"/>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1" fmla="*/ 341224 w 1666916"/>
              <a:gd name="connsiteY0-2" fmla="*/ 854158 h 1070337"/>
              <a:gd name="connsiteX1-3" fmla="*/ 491702 w 1666916"/>
              <a:gd name="connsiteY1-4" fmla="*/ 854158 h 1070337"/>
              <a:gd name="connsiteX2-5" fmla="*/ 491702 w 1666916"/>
              <a:gd name="connsiteY2-6" fmla="*/ 924098 h 1070337"/>
              <a:gd name="connsiteX3-7" fmla="*/ 451433 w 1666916"/>
              <a:gd name="connsiteY3-8" fmla="*/ 924098 h 1070337"/>
              <a:gd name="connsiteX4-9" fmla="*/ 451433 w 1666916"/>
              <a:gd name="connsiteY4-10" fmla="*/ 1070336 h 1070337"/>
              <a:gd name="connsiteX5-11" fmla="*/ 381493 w 1666916"/>
              <a:gd name="connsiteY5-12" fmla="*/ 1070336 h 1070337"/>
              <a:gd name="connsiteX6-13" fmla="*/ 381493 w 1666916"/>
              <a:gd name="connsiteY6-14" fmla="*/ 924098 h 1070337"/>
              <a:gd name="connsiteX7-15" fmla="*/ 341224 w 1666916"/>
              <a:gd name="connsiteY7-16" fmla="*/ 924098 h 1070337"/>
              <a:gd name="connsiteX8-17" fmla="*/ 341224 w 1666916"/>
              <a:gd name="connsiteY8-18" fmla="*/ 854158 h 1070337"/>
              <a:gd name="connsiteX9-19" fmla="*/ 0 w 1666916"/>
              <a:gd name="connsiteY9-20" fmla="*/ 854158 h 1070337"/>
              <a:gd name="connsiteX10-21" fmla="*/ 150478 w 1666916"/>
              <a:gd name="connsiteY10-22" fmla="*/ 854158 h 1070337"/>
              <a:gd name="connsiteX11-23" fmla="*/ 150478 w 1666916"/>
              <a:gd name="connsiteY11-24" fmla="*/ 924098 h 1070337"/>
              <a:gd name="connsiteX12-25" fmla="*/ 110209 w 1666916"/>
              <a:gd name="connsiteY12-26" fmla="*/ 924098 h 1070337"/>
              <a:gd name="connsiteX13-27" fmla="*/ 110209 w 1666916"/>
              <a:gd name="connsiteY13-28" fmla="*/ 1070336 h 1070337"/>
              <a:gd name="connsiteX14-29" fmla="*/ 40269 w 1666916"/>
              <a:gd name="connsiteY14-30" fmla="*/ 1070336 h 1070337"/>
              <a:gd name="connsiteX15-31" fmla="*/ 40269 w 1666916"/>
              <a:gd name="connsiteY15-32" fmla="*/ 924098 h 1070337"/>
              <a:gd name="connsiteX16-33" fmla="*/ 0 w 1666916"/>
              <a:gd name="connsiteY16-34" fmla="*/ 924098 h 1070337"/>
              <a:gd name="connsiteX17-35" fmla="*/ 0 w 1666916"/>
              <a:gd name="connsiteY17-36" fmla="*/ 854158 h 1070337"/>
              <a:gd name="connsiteX18-37" fmla="*/ 169552 w 1666916"/>
              <a:gd name="connsiteY18-38" fmla="*/ 568041 h 1070337"/>
              <a:gd name="connsiteX19-39" fmla="*/ 320030 w 1666916"/>
              <a:gd name="connsiteY19-40" fmla="*/ 568041 h 1070337"/>
              <a:gd name="connsiteX20-41" fmla="*/ 320030 w 1666916"/>
              <a:gd name="connsiteY20-42" fmla="*/ 640100 h 1070337"/>
              <a:gd name="connsiteX21-43" fmla="*/ 279761 w 1666916"/>
              <a:gd name="connsiteY21-44" fmla="*/ 640100 h 1070337"/>
              <a:gd name="connsiteX22-45" fmla="*/ 279761 w 1666916"/>
              <a:gd name="connsiteY22-46" fmla="*/ 1070337 h 1070337"/>
              <a:gd name="connsiteX23-47" fmla="*/ 209821 w 1666916"/>
              <a:gd name="connsiteY23-48" fmla="*/ 1070337 h 1070337"/>
              <a:gd name="connsiteX24-49" fmla="*/ 209821 w 1666916"/>
              <a:gd name="connsiteY24-50" fmla="*/ 640100 h 1070337"/>
              <a:gd name="connsiteX25-51" fmla="*/ 169552 w 1666916"/>
              <a:gd name="connsiteY25-52" fmla="*/ 640100 h 1070337"/>
              <a:gd name="connsiteX26-53" fmla="*/ 169552 w 1666916"/>
              <a:gd name="connsiteY26-54" fmla="*/ 568041 h 1070337"/>
              <a:gd name="connsiteX27-55" fmla="*/ 381492 w 1666916"/>
              <a:gd name="connsiteY27-56" fmla="*/ 428161 h 1070337"/>
              <a:gd name="connsiteX28-57" fmla="*/ 451433 w 1666916"/>
              <a:gd name="connsiteY28-58" fmla="*/ 428161 h 1070337"/>
              <a:gd name="connsiteX29-59" fmla="*/ 451433 w 1666916"/>
              <a:gd name="connsiteY29-60" fmla="*/ 824488 h 1070337"/>
              <a:gd name="connsiteX30-61" fmla="*/ 381492 w 1666916"/>
              <a:gd name="connsiteY30-62" fmla="*/ 824488 h 1070337"/>
              <a:gd name="connsiteX31-63" fmla="*/ 381492 w 1666916"/>
              <a:gd name="connsiteY31-64" fmla="*/ 428161 h 1070337"/>
              <a:gd name="connsiteX32-65" fmla="*/ 209821 w 1666916"/>
              <a:gd name="connsiteY32-66" fmla="*/ 428161 h 1070337"/>
              <a:gd name="connsiteX33-67" fmla="*/ 279762 w 1666916"/>
              <a:gd name="connsiteY33-68" fmla="*/ 428161 h 1070337"/>
              <a:gd name="connsiteX34-69" fmla="*/ 279762 w 1666916"/>
              <a:gd name="connsiteY34-70" fmla="*/ 544728 h 1070337"/>
              <a:gd name="connsiteX35-71" fmla="*/ 209821 w 1666916"/>
              <a:gd name="connsiteY35-72" fmla="*/ 544728 h 1070337"/>
              <a:gd name="connsiteX36-73" fmla="*/ 209821 w 1666916"/>
              <a:gd name="connsiteY36-74" fmla="*/ 428161 h 1070337"/>
              <a:gd name="connsiteX37-75" fmla="*/ 40269 w 1666916"/>
              <a:gd name="connsiteY37-76" fmla="*/ 428161 h 1070337"/>
              <a:gd name="connsiteX38-77" fmla="*/ 110210 w 1666916"/>
              <a:gd name="connsiteY38-78" fmla="*/ 428161 h 1070337"/>
              <a:gd name="connsiteX39-79" fmla="*/ 110210 w 1666916"/>
              <a:gd name="connsiteY39-80"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81" fmla="*/ 341224 w 1666916"/>
              <a:gd name="connsiteY0-82" fmla="*/ 425997 h 642176"/>
              <a:gd name="connsiteX1-83" fmla="*/ 491702 w 1666916"/>
              <a:gd name="connsiteY1-84" fmla="*/ 425997 h 642176"/>
              <a:gd name="connsiteX2-85" fmla="*/ 491702 w 1666916"/>
              <a:gd name="connsiteY2-86" fmla="*/ 495937 h 642176"/>
              <a:gd name="connsiteX3-87" fmla="*/ 451433 w 1666916"/>
              <a:gd name="connsiteY3-88" fmla="*/ 495937 h 642176"/>
              <a:gd name="connsiteX4-89" fmla="*/ 451433 w 1666916"/>
              <a:gd name="connsiteY4-90" fmla="*/ 642175 h 642176"/>
              <a:gd name="connsiteX5-91" fmla="*/ 381493 w 1666916"/>
              <a:gd name="connsiteY5-92" fmla="*/ 642175 h 642176"/>
              <a:gd name="connsiteX6-93" fmla="*/ 381493 w 1666916"/>
              <a:gd name="connsiteY6-94" fmla="*/ 495937 h 642176"/>
              <a:gd name="connsiteX7-95" fmla="*/ 341224 w 1666916"/>
              <a:gd name="connsiteY7-96" fmla="*/ 495937 h 642176"/>
              <a:gd name="connsiteX8-97" fmla="*/ 341224 w 1666916"/>
              <a:gd name="connsiteY8-98" fmla="*/ 425997 h 642176"/>
              <a:gd name="connsiteX9-99" fmla="*/ 0 w 1666916"/>
              <a:gd name="connsiteY9-100" fmla="*/ 425997 h 642176"/>
              <a:gd name="connsiteX10-101" fmla="*/ 150478 w 1666916"/>
              <a:gd name="connsiteY10-102" fmla="*/ 425997 h 642176"/>
              <a:gd name="connsiteX11-103" fmla="*/ 150478 w 1666916"/>
              <a:gd name="connsiteY11-104" fmla="*/ 495937 h 642176"/>
              <a:gd name="connsiteX12-105" fmla="*/ 110209 w 1666916"/>
              <a:gd name="connsiteY12-106" fmla="*/ 495937 h 642176"/>
              <a:gd name="connsiteX13-107" fmla="*/ 110209 w 1666916"/>
              <a:gd name="connsiteY13-108" fmla="*/ 642175 h 642176"/>
              <a:gd name="connsiteX14-109" fmla="*/ 40269 w 1666916"/>
              <a:gd name="connsiteY14-110" fmla="*/ 642175 h 642176"/>
              <a:gd name="connsiteX15-111" fmla="*/ 40269 w 1666916"/>
              <a:gd name="connsiteY15-112" fmla="*/ 495937 h 642176"/>
              <a:gd name="connsiteX16-113" fmla="*/ 0 w 1666916"/>
              <a:gd name="connsiteY16-114" fmla="*/ 495937 h 642176"/>
              <a:gd name="connsiteX17-115" fmla="*/ 0 w 1666916"/>
              <a:gd name="connsiteY17-116" fmla="*/ 425997 h 642176"/>
              <a:gd name="connsiteX18-117" fmla="*/ 169552 w 1666916"/>
              <a:gd name="connsiteY18-118" fmla="*/ 139880 h 642176"/>
              <a:gd name="connsiteX19-119" fmla="*/ 320030 w 1666916"/>
              <a:gd name="connsiteY19-120" fmla="*/ 139880 h 642176"/>
              <a:gd name="connsiteX20-121" fmla="*/ 320030 w 1666916"/>
              <a:gd name="connsiteY20-122" fmla="*/ 211939 h 642176"/>
              <a:gd name="connsiteX21-123" fmla="*/ 279761 w 1666916"/>
              <a:gd name="connsiteY21-124" fmla="*/ 211939 h 642176"/>
              <a:gd name="connsiteX22-125" fmla="*/ 279761 w 1666916"/>
              <a:gd name="connsiteY22-126" fmla="*/ 642176 h 642176"/>
              <a:gd name="connsiteX23-127" fmla="*/ 209821 w 1666916"/>
              <a:gd name="connsiteY23-128" fmla="*/ 642176 h 642176"/>
              <a:gd name="connsiteX24-129" fmla="*/ 209821 w 1666916"/>
              <a:gd name="connsiteY24-130" fmla="*/ 211939 h 642176"/>
              <a:gd name="connsiteX25-131" fmla="*/ 169552 w 1666916"/>
              <a:gd name="connsiteY25-132" fmla="*/ 211939 h 642176"/>
              <a:gd name="connsiteX26-133" fmla="*/ 169552 w 1666916"/>
              <a:gd name="connsiteY26-134" fmla="*/ 139880 h 642176"/>
              <a:gd name="connsiteX27-135" fmla="*/ 381492 w 1666916"/>
              <a:gd name="connsiteY27-136" fmla="*/ 0 h 642176"/>
              <a:gd name="connsiteX28-137" fmla="*/ 451433 w 1666916"/>
              <a:gd name="connsiteY28-138" fmla="*/ 0 h 642176"/>
              <a:gd name="connsiteX29-139" fmla="*/ 451433 w 1666916"/>
              <a:gd name="connsiteY29-140" fmla="*/ 396327 h 642176"/>
              <a:gd name="connsiteX30-141" fmla="*/ 381492 w 1666916"/>
              <a:gd name="connsiteY30-142" fmla="*/ 396327 h 642176"/>
              <a:gd name="connsiteX31-143" fmla="*/ 381492 w 1666916"/>
              <a:gd name="connsiteY31-144" fmla="*/ 0 h 642176"/>
              <a:gd name="connsiteX32-145" fmla="*/ 209821 w 1666916"/>
              <a:gd name="connsiteY32-146" fmla="*/ 0 h 642176"/>
              <a:gd name="connsiteX33-147" fmla="*/ 279762 w 1666916"/>
              <a:gd name="connsiteY33-148" fmla="*/ 0 h 642176"/>
              <a:gd name="connsiteX34-149" fmla="*/ 279762 w 1666916"/>
              <a:gd name="connsiteY34-150" fmla="*/ 116567 h 642176"/>
              <a:gd name="connsiteX35-151" fmla="*/ 209821 w 1666916"/>
              <a:gd name="connsiteY35-152" fmla="*/ 116567 h 642176"/>
              <a:gd name="connsiteX36-153" fmla="*/ 209821 w 1666916"/>
              <a:gd name="connsiteY36-154" fmla="*/ 0 h 642176"/>
              <a:gd name="connsiteX37-155" fmla="*/ 40269 w 1666916"/>
              <a:gd name="connsiteY37-156" fmla="*/ 0 h 642176"/>
              <a:gd name="connsiteX38-157" fmla="*/ 110210 w 1666916"/>
              <a:gd name="connsiteY38-158" fmla="*/ 0 h 642176"/>
              <a:gd name="connsiteX39-159" fmla="*/ 110210 w 1666916"/>
              <a:gd name="connsiteY39-160" fmla="*/ 396327 h 642176"/>
              <a:gd name="connsiteX40-161" fmla="*/ 40269 w 1666916"/>
              <a:gd name="connsiteY40-162" fmla="*/ 396327 h 642176"/>
              <a:gd name="connsiteX41-163" fmla="*/ 40269 w 1666916"/>
              <a:gd name="connsiteY41-164" fmla="*/ 0 h 642176"/>
              <a:gd name="connsiteX42-165" fmla="*/ 1148438 w 1666916"/>
              <a:gd name="connsiteY42-166" fmla="*/ 121114 h 642176"/>
              <a:gd name="connsiteX43-167" fmla="*/ 1666916 w 1666916"/>
              <a:gd name="connsiteY43-168" fmla="*/ 121114 h 642176"/>
              <a:gd name="connsiteX44-169" fmla="*/ 1148438 w 1666916"/>
              <a:gd name="connsiteY44-170" fmla="*/ 121114 h 642176"/>
              <a:gd name="connsiteX0-171" fmla="*/ 341224 w 491702"/>
              <a:gd name="connsiteY0-172" fmla="*/ 425997 h 642176"/>
              <a:gd name="connsiteX1-173" fmla="*/ 491702 w 491702"/>
              <a:gd name="connsiteY1-174" fmla="*/ 425997 h 642176"/>
              <a:gd name="connsiteX2-175" fmla="*/ 491702 w 491702"/>
              <a:gd name="connsiteY2-176" fmla="*/ 495937 h 642176"/>
              <a:gd name="connsiteX3-177" fmla="*/ 451433 w 491702"/>
              <a:gd name="connsiteY3-178" fmla="*/ 495937 h 642176"/>
              <a:gd name="connsiteX4-179" fmla="*/ 451433 w 491702"/>
              <a:gd name="connsiteY4-180" fmla="*/ 642175 h 642176"/>
              <a:gd name="connsiteX5-181" fmla="*/ 381493 w 491702"/>
              <a:gd name="connsiteY5-182" fmla="*/ 642175 h 642176"/>
              <a:gd name="connsiteX6-183" fmla="*/ 381493 w 491702"/>
              <a:gd name="connsiteY6-184" fmla="*/ 495937 h 642176"/>
              <a:gd name="connsiteX7-185" fmla="*/ 341224 w 491702"/>
              <a:gd name="connsiteY7-186" fmla="*/ 495937 h 642176"/>
              <a:gd name="connsiteX8-187" fmla="*/ 341224 w 491702"/>
              <a:gd name="connsiteY8-188" fmla="*/ 425997 h 642176"/>
              <a:gd name="connsiteX9-189" fmla="*/ 0 w 491702"/>
              <a:gd name="connsiteY9-190" fmla="*/ 425997 h 642176"/>
              <a:gd name="connsiteX10-191" fmla="*/ 150478 w 491702"/>
              <a:gd name="connsiteY10-192" fmla="*/ 425997 h 642176"/>
              <a:gd name="connsiteX11-193" fmla="*/ 150478 w 491702"/>
              <a:gd name="connsiteY11-194" fmla="*/ 495937 h 642176"/>
              <a:gd name="connsiteX12-195" fmla="*/ 110209 w 491702"/>
              <a:gd name="connsiteY12-196" fmla="*/ 495937 h 642176"/>
              <a:gd name="connsiteX13-197" fmla="*/ 110209 w 491702"/>
              <a:gd name="connsiteY13-198" fmla="*/ 642175 h 642176"/>
              <a:gd name="connsiteX14-199" fmla="*/ 40269 w 491702"/>
              <a:gd name="connsiteY14-200" fmla="*/ 642175 h 642176"/>
              <a:gd name="connsiteX15-201" fmla="*/ 40269 w 491702"/>
              <a:gd name="connsiteY15-202" fmla="*/ 495937 h 642176"/>
              <a:gd name="connsiteX16-203" fmla="*/ 0 w 491702"/>
              <a:gd name="connsiteY16-204" fmla="*/ 495937 h 642176"/>
              <a:gd name="connsiteX17-205" fmla="*/ 0 w 491702"/>
              <a:gd name="connsiteY17-206" fmla="*/ 425997 h 642176"/>
              <a:gd name="connsiteX18-207" fmla="*/ 169552 w 491702"/>
              <a:gd name="connsiteY18-208" fmla="*/ 139880 h 642176"/>
              <a:gd name="connsiteX19-209" fmla="*/ 320030 w 491702"/>
              <a:gd name="connsiteY19-210" fmla="*/ 139880 h 642176"/>
              <a:gd name="connsiteX20-211" fmla="*/ 320030 w 491702"/>
              <a:gd name="connsiteY20-212" fmla="*/ 211939 h 642176"/>
              <a:gd name="connsiteX21-213" fmla="*/ 279761 w 491702"/>
              <a:gd name="connsiteY21-214" fmla="*/ 211939 h 642176"/>
              <a:gd name="connsiteX22-215" fmla="*/ 279761 w 491702"/>
              <a:gd name="connsiteY22-216" fmla="*/ 642176 h 642176"/>
              <a:gd name="connsiteX23-217" fmla="*/ 209821 w 491702"/>
              <a:gd name="connsiteY23-218" fmla="*/ 642176 h 642176"/>
              <a:gd name="connsiteX24-219" fmla="*/ 209821 w 491702"/>
              <a:gd name="connsiteY24-220" fmla="*/ 211939 h 642176"/>
              <a:gd name="connsiteX25-221" fmla="*/ 169552 w 491702"/>
              <a:gd name="connsiteY25-222" fmla="*/ 211939 h 642176"/>
              <a:gd name="connsiteX26-223" fmla="*/ 169552 w 491702"/>
              <a:gd name="connsiteY26-224" fmla="*/ 139880 h 642176"/>
              <a:gd name="connsiteX27-225" fmla="*/ 381492 w 491702"/>
              <a:gd name="connsiteY27-226" fmla="*/ 0 h 642176"/>
              <a:gd name="connsiteX28-227" fmla="*/ 451433 w 491702"/>
              <a:gd name="connsiteY28-228" fmla="*/ 0 h 642176"/>
              <a:gd name="connsiteX29-229" fmla="*/ 451433 w 491702"/>
              <a:gd name="connsiteY29-230" fmla="*/ 396327 h 642176"/>
              <a:gd name="connsiteX30-231" fmla="*/ 381492 w 491702"/>
              <a:gd name="connsiteY30-232" fmla="*/ 396327 h 642176"/>
              <a:gd name="connsiteX31-233" fmla="*/ 381492 w 491702"/>
              <a:gd name="connsiteY31-234" fmla="*/ 0 h 642176"/>
              <a:gd name="connsiteX32-235" fmla="*/ 209821 w 491702"/>
              <a:gd name="connsiteY32-236" fmla="*/ 0 h 642176"/>
              <a:gd name="connsiteX33-237" fmla="*/ 279762 w 491702"/>
              <a:gd name="connsiteY33-238" fmla="*/ 0 h 642176"/>
              <a:gd name="connsiteX34-239" fmla="*/ 279762 w 491702"/>
              <a:gd name="connsiteY34-240" fmla="*/ 116567 h 642176"/>
              <a:gd name="connsiteX35-241" fmla="*/ 209821 w 491702"/>
              <a:gd name="connsiteY35-242" fmla="*/ 116567 h 642176"/>
              <a:gd name="connsiteX36-243" fmla="*/ 209821 w 491702"/>
              <a:gd name="connsiteY36-244" fmla="*/ 0 h 642176"/>
              <a:gd name="connsiteX37-245" fmla="*/ 40269 w 491702"/>
              <a:gd name="connsiteY37-246" fmla="*/ 0 h 642176"/>
              <a:gd name="connsiteX38-247" fmla="*/ 110210 w 491702"/>
              <a:gd name="connsiteY38-248" fmla="*/ 0 h 642176"/>
              <a:gd name="connsiteX39-249" fmla="*/ 110210 w 491702"/>
              <a:gd name="connsiteY39-250" fmla="*/ 396327 h 642176"/>
              <a:gd name="connsiteX40-251" fmla="*/ 40269 w 491702"/>
              <a:gd name="connsiteY40-252" fmla="*/ 396327 h 642176"/>
              <a:gd name="connsiteX41-253" fmla="*/ 40269 w 491702"/>
              <a:gd name="connsiteY41-254" fmla="*/ 0 h 6421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161" y="connsiteY40-162"/>
              </a:cxn>
              <a:cxn ang="0">
                <a:pos x="connsiteX41-163" y="connsiteY41-164"/>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6" name="文本占位符 65"/>
          <p:cNvSpPr>
            <a:spLocks noGrp="1"/>
          </p:cNvSpPr>
          <p:nvPr>
            <p:ph type="body" sz="quarter" idx="41" hasCustomPrompt="1"/>
          </p:nvPr>
        </p:nvSpPr>
        <p:spPr>
          <a:xfrm>
            <a:off x="3328683" y="2497745"/>
            <a:ext cx="1675102" cy="325120"/>
          </a:xfrm>
          <a:custGeom>
            <a:avLst/>
            <a:gdLst>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518448 w 5284619"/>
              <a:gd name="connsiteY4" fmla="*/ 289610 h 614730"/>
              <a:gd name="connsiteX5" fmla="*/ 1566530 w 5284619"/>
              <a:gd name="connsiteY5" fmla="*/ 289610 h 614730"/>
              <a:gd name="connsiteX6" fmla="*/ 1459510 w 5284619"/>
              <a:gd name="connsiteY6" fmla="*/ 614730 h 614730"/>
              <a:gd name="connsiteX7" fmla="*/ 1411428 w 5284619"/>
              <a:gd name="connsiteY7" fmla="*/ 614730 h 614730"/>
              <a:gd name="connsiteX8" fmla="*/ 1409877 w 5284619"/>
              <a:gd name="connsiteY8" fmla="*/ 289610 h 614730"/>
              <a:gd name="connsiteX9" fmla="*/ 1457959 w 5284619"/>
              <a:gd name="connsiteY9" fmla="*/ 289610 h 614730"/>
              <a:gd name="connsiteX10" fmla="*/ 1350939 w 5284619"/>
              <a:gd name="connsiteY10" fmla="*/ 614730 h 614730"/>
              <a:gd name="connsiteX11" fmla="*/ 1302857 w 5284619"/>
              <a:gd name="connsiteY11" fmla="*/ 614730 h 614730"/>
              <a:gd name="connsiteX12" fmla="*/ 1301305 w 5284619"/>
              <a:gd name="connsiteY12" fmla="*/ 289610 h 614730"/>
              <a:gd name="connsiteX13" fmla="*/ 1349387 w 5284619"/>
              <a:gd name="connsiteY13" fmla="*/ 289610 h 614730"/>
              <a:gd name="connsiteX14" fmla="*/ 1242367 w 5284619"/>
              <a:gd name="connsiteY14" fmla="*/ 614730 h 614730"/>
              <a:gd name="connsiteX15" fmla="*/ 1194285 w 5284619"/>
              <a:gd name="connsiteY15" fmla="*/ 614730 h 614730"/>
              <a:gd name="connsiteX16" fmla="*/ 1192734 w 5284619"/>
              <a:gd name="connsiteY16" fmla="*/ 289610 h 614730"/>
              <a:gd name="connsiteX17" fmla="*/ 1240816 w 5284619"/>
              <a:gd name="connsiteY17" fmla="*/ 289610 h 614730"/>
              <a:gd name="connsiteX18" fmla="*/ 1133796 w 5284619"/>
              <a:gd name="connsiteY18" fmla="*/ 614730 h 614730"/>
              <a:gd name="connsiteX19" fmla="*/ 1085714 w 5284619"/>
              <a:gd name="connsiteY19" fmla="*/ 614730 h 614730"/>
              <a:gd name="connsiteX20" fmla="*/ 1084163 w 5284619"/>
              <a:gd name="connsiteY20" fmla="*/ 289610 h 614730"/>
              <a:gd name="connsiteX21" fmla="*/ 1132245 w 5284619"/>
              <a:gd name="connsiteY21" fmla="*/ 289610 h 614730"/>
              <a:gd name="connsiteX22" fmla="*/ 1025225 w 5284619"/>
              <a:gd name="connsiteY22" fmla="*/ 614730 h 614730"/>
              <a:gd name="connsiteX23" fmla="*/ 977143 w 5284619"/>
              <a:gd name="connsiteY23" fmla="*/ 614730 h 614730"/>
              <a:gd name="connsiteX24" fmla="*/ 975591 w 5284619"/>
              <a:gd name="connsiteY24" fmla="*/ 289610 h 614730"/>
              <a:gd name="connsiteX25" fmla="*/ 1023673 w 5284619"/>
              <a:gd name="connsiteY25" fmla="*/ 289610 h 614730"/>
              <a:gd name="connsiteX26" fmla="*/ 916653 w 5284619"/>
              <a:gd name="connsiteY26" fmla="*/ 614730 h 614730"/>
              <a:gd name="connsiteX27" fmla="*/ 868571 w 5284619"/>
              <a:gd name="connsiteY27" fmla="*/ 614730 h 614730"/>
              <a:gd name="connsiteX28" fmla="*/ 867020 w 5284619"/>
              <a:gd name="connsiteY28" fmla="*/ 289610 h 614730"/>
              <a:gd name="connsiteX29" fmla="*/ 915102 w 5284619"/>
              <a:gd name="connsiteY29" fmla="*/ 289610 h 614730"/>
              <a:gd name="connsiteX30" fmla="*/ 808082 w 5284619"/>
              <a:gd name="connsiteY30" fmla="*/ 614730 h 614730"/>
              <a:gd name="connsiteX31" fmla="*/ 760000 w 5284619"/>
              <a:gd name="connsiteY31" fmla="*/ 614730 h 614730"/>
              <a:gd name="connsiteX32" fmla="*/ 758449 w 5284619"/>
              <a:gd name="connsiteY32" fmla="*/ 289610 h 614730"/>
              <a:gd name="connsiteX33" fmla="*/ 806531 w 5284619"/>
              <a:gd name="connsiteY33" fmla="*/ 289610 h 614730"/>
              <a:gd name="connsiteX34" fmla="*/ 699511 w 5284619"/>
              <a:gd name="connsiteY34" fmla="*/ 614730 h 614730"/>
              <a:gd name="connsiteX35" fmla="*/ 651429 w 5284619"/>
              <a:gd name="connsiteY35" fmla="*/ 614730 h 614730"/>
              <a:gd name="connsiteX36" fmla="*/ 649877 w 5284619"/>
              <a:gd name="connsiteY36" fmla="*/ 289610 h 614730"/>
              <a:gd name="connsiteX37" fmla="*/ 697959 w 5284619"/>
              <a:gd name="connsiteY37" fmla="*/ 289610 h 614730"/>
              <a:gd name="connsiteX38" fmla="*/ 590939 w 5284619"/>
              <a:gd name="connsiteY38" fmla="*/ 614730 h 614730"/>
              <a:gd name="connsiteX39" fmla="*/ 542857 w 5284619"/>
              <a:gd name="connsiteY39" fmla="*/ 614730 h 614730"/>
              <a:gd name="connsiteX40" fmla="*/ 541306 w 5284619"/>
              <a:gd name="connsiteY40" fmla="*/ 289610 h 614730"/>
              <a:gd name="connsiteX41" fmla="*/ 589388 w 5284619"/>
              <a:gd name="connsiteY41" fmla="*/ 289610 h 614730"/>
              <a:gd name="connsiteX42" fmla="*/ 482368 w 5284619"/>
              <a:gd name="connsiteY42" fmla="*/ 614730 h 614730"/>
              <a:gd name="connsiteX43" fmla="*/ 434286 w 5284619"/>
              <a:gd name="connsiteY43" fmla="*/ 614730 h 614730"/>
              <a:gd name="connsiteX44" fmla="*/ 432734 w 5284619"/>
              <a:gd name="connsiteY44" fmla="*/ 289610 h 614730"/>
              <a:gd name="connsiteX45" fmla="*/ 480816 w 5284619"/>
              <a:gd name="connsiteY45" fmla="*/ 289610 h 614730"/>
              <a:gd name="connsiteX46" fmla="*/ 373796 w 5284619"/>
              <a:gd name="connsiteY46" fmla="*/ 614730 h 614730"/>
              <a:gd name="connsiteX47" fmla="*/ 325714 w 5284619"/>
              <a:gd name="connsiteY47" fmla="*/ 614730 h 614730"/>
              <a:gd name="connsiteX48" fmla="*/ 324163 w 5284619"/>
              <a:gd name="connsiteY48" fmla="*/ 289610 h 614730"/>
              <a:gd name="connsiteX49" fmla="*/ 372245 w 5284619"/>
              <a:gd name="connsiteY49" fmla="*/ 289610 h 614730"/>
              <a:gd name="connsiteX50" fmla="*/ 265225 w 5284619"/>
              <a:gd name="connsiteY50" fmla="*/ 614730 h 614730"/>
              <a:gd name="connsiteX51" fmla="*/ 217143 w 5284619"/>
              <a:gd name="connsiteY51" fmla="*/ 614730 h 614730"/>
              <a:gd name="connsiteX52" fmla="*/ 215591 w 5284619"/>
              <a:gd name="connsiteY52" fmla="*/ 289610 h 614730"/>
              <a:gd name="connsiteX53" fmla="*/ 263673 w 5284619"/>
              <a:gd name="connsiteY53" fmla="*/ 289610 h 614730"/>
              <a:gd name="connsiteX54" fmla="*/ 156653 w 5284619"/>
              <a:gd name="connsiteY54" fmla="*/ 614730 h 614730"/>
              <a:gd name="connsiteX55" fmla="*/ 108571 w 5284619"/>
              <a:gd name="connsiteY55" fmla="*/ 614730 h 614730"/>
              <a:gd name="connsiteX56" fmla="*/ 107020 w 5284619"/>
              <a:gd name="connsiteY56" fmla="*/ 289610 h 614730"/>
              <a:gd name="connsiteX57" fmla="*/ 155102 w 5284619"/>
              <a:gd name="connsiteY57" fmla="*/ 289610 h 614730"/>
              <a:gd name="connsiteX58" fmla="*/ 48082 w 5284619"/>
              <a:gd name="connsiteY58" fmla="*/ 614730 h 614730"/>
              <a:gd name="connsiteX59" fmla="*/ 0 w 5284619"/>
              <a:gd name="connsiteY59" fmla="*/ 614730 h 614730"/>
              <a:gd name="connsiteX60" fmla="*/ 4766141 w 5284619"/>
              <a:gd name="connsiteY60" fmla="*/ 0 h 614730"/>
              <a:gd name="connsiteX61" fmla="*/ 5284619 w 5284619"/>
              <a:gd name="connsiteY61" fmla="*/ 0 h 614730"/>
              <a:gd name="connsiteX62" fmla="*/ 5284619 w 5284619"/>
              <a:gd name="connsiteY62" fmla="*/ 549275 h 614730"/>
              <a:gd name="connsiteX63" fmla="*/ 4766141 w 5284619"/>
              <a:gd name="connsiteY63" fmla="*/ 549275 h 614730"/>
              <a:gd name="connsiteX0-1" fmla="*/ 1627020 w 5284619"/>
              <a:gd name="connsiteY0-2" fmla="*/ 289610 h 614730"/>
              <a:gd name="connsiteX1-3" fmla="*/ 1675102 w 5284619"/>
              <a:gd name="connsiteY1-4" fmla="*/ 289610 h 614730"/>
              <a:gd name="connsiteX2-5" fmla="*/ 1568082 w 5284619"/>
              <a:gd name="connsiteY2-6" fmla="*/ 614730 h 614730"/>
              <a:gd name="connsiteX3-7" fmla="*/ 1520000 w 5284619"/>
              <a:gd name="connsiteY3-8" fmla="*/ 614730 h 614730"/>
              <a:gd name="connsiteX4-9" fmla="*/ 1627020 w 5284619"/>
              <a:gd name="connsiteY4-10" fmla="*/ 289610 h 614730"/>
              <a:gd name="connsiteX5-11" fmla="*/ 1518448 w 5284619"/>
              <a:gd name="connsiteY5-12" fmla="*/ 289610 h 614730"/>
              <a:gd name="connsiteX6-13" fmla="*/ 1566530 w 5284619"/>
              <a:gd name="connsiteY6-14" fmla="*/ 289610 h 614730"/>
              <a:gd name="connsiteX7-15" fmla="*/ 1459510 w 5284619"/>
              <a:gd name="connsiteY7-16" fmla="*/ 614730 h 614730"/>
              <a:gd name="connsiteX8-17" fmla="*/ 1411428 w 5284619"/>
              <a:gd name="connsiteY8-18" fmla="*/ 614730 h 614730"/>
              <a:gd name="connsiteX9-19" fmla="*/ 1518448 w 5284619"/>
              <a:gd name="connsiteY9-20" fmla="*/ 289610 h 614730"/>
              <a:gd name="connsiteX10-21" fmla="*/ 1409877 w 5284619"/>
              <a:gd name="connsiteY10-22" fmla="*/ 289610 h 614730"/>
              <a:gd name="connsiteX11-23" fmla="*/ 1457959 w 5284619"/>
              <a:gd name="connsiteY11-24" fmla="*/ 289610 h 614730"/>
              <a:gd name="connsiteX12-25" fmla="*/ 1350939 w 5284619"/>
              <a:gd name="connsiteY12-26" fmla="*/ 614730 h 614730"/>
              <a:gd name="connsiteX13-27" fmla="*/ 1302857 w 5284619"/>
              <a:gd name="connsiteY13-28" fmla="*/ 614730 h 614730"/>
              <a:gd name="connsiteX14-29" fmla="*/ 1409877 w 5284619"/>
              <a:gd name="connsiteY14-30" fmla="*/ 289610 h 614730"/>
              <a:gd name="connsiteX15-31" fmla="*/ 1301305 w 5284619"/>
              <a:gd name="connsiteY15-32" fmla="*/ 289610 h 614730"/>
              <a:gd name="connsiteX16-33" fmla="*/ 1349387 w 5284619"/>
              <a:gd name="connsiteY16-34" fmla="*/ 289610 h 614730"/>
              <a:gd name="connsiteX17-35" fmla="*/ 1242367 w 5284619"/>
              <a:gd name="connsiteY17-36" fmla="*/ 614730 h 614730"/>
              <a:gd name="connsiteX18-37" fmla="*/ 1194285 w 5284619"/>
              <a:gd name="connsiteY18-38" fmla="*/ 614730 h 614730"/>
              <a:gd name="connsiteX19-39" fmla="*/ 1301305 w 5284619"/>
              <a:gd name="connsiteY19-40" fmla="*/ 289610 h 614730"/>
              <a:gd name="connsiteX20-41" fmla="*/ 1192734 w 5284619"/>
              <a:gd name="connsiteY20-42" fmla="*/ 289610 h 614730"/>
              <a:gd name="connsiteX21-43" fmla="*/ 1240816 w 5284619"/>
              <a:gd name="connsiteY21-44" fmla="*/ 289610 h 614730"/>
              <a:gd name="connsiteX22-45" fmla="*/ 1133796 w 5284619"/>
              <a:gd name="connsiteY22-46" fmla="*/ 614730 h 614730"/>
              <a:gd name="connsiteX23-47" fmla="*/ 1085714 w 5284619"/>
              <a:gd name="connsiteY23-48" fmla="*/ 614730 h 614730"/>
              <a:gd name="connsiteX24-49" fmla="*/ 1192734 w 5284619"/>
              <a:gd name="connsiteY24-50" fmla="*/ 289610 h 614730"/>
              <a:gd name="connsiteX25-51" fmla="*/ 1084163 w 5284619"/>
              <a:gd name="connsiteY25-52" fmla="*/ 289610 h 614730"/>
              <a:gd name="connsiteX26-53" fmla="*/ 1132245 w 5284619"/>
              <a:gd name="connsiteY26-54" fmla="*/ 289610 h 614730"/>
              <a:gd name="connsiteX27-55" fmla="*/ 1025225 w 5284619"/>
              <a:gd name="connsiteY27-56" fmla="*/ 614730 h 614730"/>
              <a:gd name="connsiteX28-57" fmla="*/ 977143 w 5284619"/>
              <a:gd name="connsiteY28-58" fmla="*/ 614730 h 614730"/>
              <a:gd name="connsiteX29-59" fmla="*/ 1084163 w 5284619"/>
              <a:gd name="connsiteY29-60" fmla="*/ 289610 h 614730"/>
              <a:gd name="connsiteX30-61" fmla="*/ 975591 w 5284619"/>
              <a:gd name="connsiteY30-62" fmla="*/ 289610 h 614730"/>
              <a:gd name="connsiteX31-63" fmla="*/ 1023673 w 5284619"/>
              <a:gd name="connsiteY31-64" fmla="*/ 289610 h 614730"/>
              <a:gd name="connsiteX32-65" fmla="*/ 916653 w 5284619"/>
              <a:gd name="connsiteY32-66" fmla="*/ 614730 h 614730"/>
              <a:gd name="connsiteX33-67" fmla="*/ 868571 w 5284619"/>
              <a:gd name="connsiteY33-68" fmla="*/ 614730 h 614730"/>
              <a:gd name="connsiteX34-69" fmla="*/ 975591 w 5284619"/>
              <a:gd name="connsiteY34-70" fmla="*/ 289610 h 614730"/>
              <a:gd name="connsiteX35-71" fmla="*/ 867020 w 5284619"/>
              <a:gd name="connsiteY35-72" fmla="*/ 289610 h 614730"/>
              <a:gd name="connsiteX36-73" fmla="*/ 915102 w 5284619"/>
              <a:gd name="connsiteY36-74" fmla="*/ 289610 h 614730"/>
              <a:gd name="connsiteX37-75" fmla="*/ 808082 w 5284619"/>
              <a:gd name="connsiteY37-76" fmla="*/ 614730 h 614730"/>
              <a:gd name="connsiteX38-77" fmla="*/ 760000 w 5284619"/>
              <a:gd name="connsiteY38-78" fmla="*/ 614730 h 614730"/>
              <a:gd name="connsiteX39-79" fmla="*/ 867020 w 5284619"/>
              <a:gd name="connsiteY39-80" fmla="*/ 289610 h 614730"/>
              <a:gd name="connsiteX40-81" fmla="*/ 758449 w 5284619"/>
              <a:gd name="connsiteY40-82" fmla="*/ 289610 h 614730"/>
              <a:gd name="connsiteX41-83" fmla="*/ 806531 w 5284619"/>
              <a:gd name="connsiteY41-84" fmla="*/ 289610 h 614730"/>
              <a:gd name="connsiteX42-85" fmla="*/ 699511 w 5284619"/>
              <a:gd name="connsiteY42-86" fmla="*/ 614730 h 614730"/>
              <a:gd name="connsiteX43-87" fmla="*/ 651429 w 5284619"/>
              <a:gd name="connsiteY43-88" fmla="*/ 614730 h 614730"/>
              <a:gd name="connsiteX44-89" fmla="*/ 758449 w 5284619"/>
              <a:gd name="connsiteY44-90" fmla="*/ 289610 h 614730"/>
              <a:gd name="connsiteX45-91" fmla="*/ 649877 w 5284619"/>
              <a:gd name="connsiteY45-92" fmla="*/ 289610 h 614730"/>
              <a:gd name="connsiteX46-93" fmla="*/ 697959 w 5284619"/>
              <a:gd name="connsiteY46-94" fmla="*/ 289610 h 614730"/>
              <a:gd name="connsiteX47-95" fmla="*/ 590939 w 5284619"/>
              <a:gd name="connsiteY47-96" fmla="*/ 614730 h 614730"/>
              <a:gd name="connsiteX48-97" fmla="*/ 542857 w 5284619"/>
              <a:gd name="connsiteY48-98" fmla="*/ 614730 h 614730"/>
              <a:gd name="connsiteX49-99" fmla="*/ 649877 w 5284619"/>
              <a:gd name="connsiteY49-100" fmla="*/ 289610 h 614730"/>
              <a:gd name="connsiteX50-101" fmla="*/ 541306 w 5284619"/>
              <a:gd name="connsiteY50-102" fmla="*/ 289610 h 614730"/>
              <a:gd name="connsiteX51-103" fmla="*/ 589388 w 5284619"/>
              <a:gd name="connsiteY51-104" fmla="*/ 289610 h 614730"/>
              <a:gd name="connsiteX52-105" fmla="*/ 482368 w 5284619"/>
              <a:gd name="connsiteY52-106" fmla="*/ 614730 h 614730"/>
              <a:gd name="connsiteX53-107" fmla="*/ 434286 w 5284619"/>
              <a:gd name="connsiteY53-108" fmla="*/ 614730 h 614730"/>
              <a:gd name="connsiteX54-109" fmla="*/ 541306 w 5284619"/>
              <a:gd name="connsiteY54-110" fmla="*/ 289610 h 614730"/>
              <a:gd name="connsiteX55-111" fmla="*/ 432734 w 5284619"/>
              <a:gd name="connsiteY55-112" fmla="*/ 289610 h 614730"/>
              <a:gd name="connsiteX56-113" fmla="*/ 480816 w 5284619"/>
              <a:gd name="connsiteY56-114" fmla="*/ 289610 h 614730"/>
              <a:gd name="connsiteX57-115" fmla="*/ 373796 w 5284619"/>
              <a:gd name="connsiteY57-116" fmla="*/ 614730 h 614730"/>
              <a:gd name="connsiteX58-117" fmla="*/ 325714 w 5284619"/>
              <a:gd name="connsiteY58-118" fmla="*/ 614730 h 614730"/>
              <a:gd name="connsiteX59-119" fmla="*/ 432734 w 5284619"/>
              <a:gd name="connsiteY59-120" fmla="*/ 289610 h 614730"/>
              <a:gd name="connsiteX60-121" fmla="*/ 324163 w 5284619"/>
              <a:gd name="connsiteY60-122" fmla="*/ 289610 h 614730"/>
              <a:gd name="connsiteX61-123" fmla="*/ 372245 w 5284619"/>
              <a:gd name="connsiteY61-124" fmla="*/ 289610 h 614730"/>
              <a:gd name="connsiteX62-125" fmla="*/ 265225 w 5284619"/>
              <a:gd name="connsiteY62-126" fmla="*/ 614730 h 614730"/>
              <a:gd name="connsiteX63-127" fmla="*/ 217143 w 5284619"/>
              <a:gd name="connsiteY63-128"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4766141 w 5284619"/>
              <a:gd name="connsiteY75" fmla="*/ 549275 h 614730"/>
              <a:gd name="connsiteX76" fmla="*/ 5284619 w 5284619"/>
              <a:gd name="connsiteY76" fmla="*/ 0 h 614730"/>
              <a:gd name="connsiteX77" fmla="*/ 5284619 w 5284619"/>
              <a:gd name="connsiteY77" fmla="*/ 549275 h 614730"/>
              <a:gd name="connsiteX78" fmla="*/ 4766141 w 5284619"/>
              <a:gd name="connsiteY78" fmla="*/ 549275 h 614730"/>
              <a:gd name="connsiteX0-129" fmla="*/ 1627020 w 5284619"/>
              <a:gd name="connsiteY0-130" fmla="*/ 289610 h 614730"/>
              <a:gd name="connsiteX1-131" fmla="*/ 1675102 w 5284619"/>
              <a:gd name="connsiteY1-132" fmla="*/ 289610 h 614730"/>
              <a:gd name="connsiteX2-133" fmla="*/ 1568082 w 5284619"/>
              <a:gd name="connsiteY2-134" fmla="*/ 614730 h 614730"/>
              <a:gd name="connsiteX3-135" fmla="*/ 1520000 w 5284619"/>
              <a:gd name="connsiteY3-136" fmla="*/ 614730 h 614730"/>
              <a:gd name="connsiteX4-137" fmla="*/ 1627020 w 5284619"/>
              <a:gd name="connsiteY4-138" fmla="*/ 289610 h 614730"/>
              <a:gd name="connsiteX5-139" fmla="*/ 1518448 w 5284619"/>
              <a:gd name="connsiteY5-140" fmla="*/ 289610 h 614730"/>
              <a:gd name="connsiteX6-141" fmla="*/ 1566530 w 5284619"/>
              <a:gd name="connsiteY6-142" fmla="*/ 289610 h 614730"/>
              <a:gd name="connsiteX7-143" fmla="*/ 1459510 w 5284619"/>
              <a:gd name="connsiteY7-144" fmla="*/ 614730 h 614730"/>
              <a:gd name="connsiteX8-145" fmla="*/ 1411428 w 5284619"/>
              <a:gd name="connsiteY8-146" fmla="*/ 614730 h 614730"/>
              <a:gd name="connsiteX9-147" fmla="*/ 1518448 w 5284619"/>
              <a:gd name="connsiteY9-148" fmla="*/ 289610 h 614730"/>
              <a:gd name="connsiteX10-149" fmla="*/ 1409877 w 5284619"/>
              <a:gd name="connsiteY10-150" fmla="*/ 289610 h 614730"/>
              <a:gd name="connsiteX11-151" fmla="*/ 1457959 w 5284619"/>
              <a:gd name="connsiteY11-152" fmla="*/ 289610 h 614730"/>
              <a:gd name="connsiteX12-153" fmla="*/ 1350939 w 5284619"/>
              <a:gd name="connsiteY12-154" fmla="*/ 614730 h 614730"/>
              <a:gd name="connsiteX13-155" fmla="*/ 1302857 w 5284619"/>
              <a:gd name="connsiteY13-156" fmla="*/ 614730 h 614730"/>
              <a:gd name="connsiteX14-157" fmla="*/ 1409877 w 5284619"/>
              <a:gd name="connsiteY14-158" fmla="*/ 289610 h 614730"/>
              <a:gd name="connsiteX15-159" fmla="*/ 1301305 w 5284619"/>
              <a:gd name="connsiteY15-160" fmla="*/ 289610 h 614730"/>
              <a:gd name="connsiteX16-161" fmla="*/ 1349387 w 5284619"/>
              <a:gd name="connsiteY16-162" fmla="*/ 289610 h 614730"/>
              <a:gd name="connsiteX17-163" fmla="*/ 1242367 w 5284619"/>
              <a:gd name="connsiteY17-164" fmla="*/ 614730 h 614730"/>
              <a:gd name="connsiteX18-165" fmla="*/ 1194285 w 5284619"/>
              <a:gd name="connsiteY18-166" fmla="*/ 614730 h 614730"/>
              <a:gd name="connsiteX19-167" fmla="*/ 1301305 w 5284619"/>
              <a:gd name="connsiteY19-168" fmla="*/ 289610 h 614730"/>
              <a:gd name="connsiteX20-169" fmla="*/ 1192734 w 5284619"/>
              <a:gd name="connsiteY20-170" fmla="*/ 289610 h 614730"/>
              <a:gd name="connsiteX21-171" fmla="*/ 1240816 w 5284619"/>
              <a:gd name="connsiteY21-172" fmla="*/ 289610 h 614730"/>
              <a:gd name="connsiteX22-173" fmla="*/ 1133796 w 5284619"/>
              <a:gd name="connsiteY22-174" fmla="*/ 614730 h 614730"/>
              <a:gd name="connsiteX23-175" fmla="*/ 1085714 w 5284619"/>
              <a:gd name="connsiteY23-176" fmla="*/ 614730 h 614730"/>
              <a:gd name="connsiteX24-177" fmla="*/ 1192734 w 5284619"/>
              <a:gd name="connsiteY24-178" fmla="*/ 289610 h 614730"/>
              <a:gd name="connsiteX25-179" fmla="*/ 1084163 w 5284619"/>
              <a:gd name="connsiteY25-180" fmla="*/ 289610 h 614730"/>
              <a:gd name="connsiteX26-181" fmla="*/ 1132245 w 5284619"/>
              <a:gd name="connsiteY26-182" fmla="*/ 289610 h 614730"/>
              <a:gd name="connsiteX27-183" fmla="*/ 1025225 w 5284619"/>
              <a:gd name="connsiteY27-184" fmla="*/ 614730 h 614730"/>
              <a:gd name="connsiteX28-185" fmla="*/ 977143 w 5284619"/>
              <a:gd name="connsiteY28-186" fmla="*/ 614730 h 614730"/>
              <a:gd name="connsiteX29-187" fmla="*/ 1084163 w 5284619"/>
              <a:gd name="connsiteY29-188" fmla="*/ 289610 h 614730"/>
              <a:gd name="connsiteX30-189" fmla="*/ 975591 w 5284619"/>
              <a:gd name="connsiteY30-190" fmla="*/ 289610 h 614730"/>
              <a:gd name="connsiteX31-191" fmla="*/ 1023673 w 5284619"/>
              <a:gd name="connsiteY31-192" fmla="*/ 289610 h 614730"/>
              <a:gd name="connsiteX32-193" fmla="*/ 916653 w 5284619"/>
              <a:gd name="connsiteY32-194" fmla="*/ 614730 h 614730"/>
              <a:gd name="connsiteX33-195" fmla="*/ 868571 w 5284619"/>
              <a:gd name="connsiteY33-196" fmla="*/ 614730 h 614730"/>
              <a:gd name="connsiteX34-197" fmla="*/ 975591 w 5284619"/>
              <a:gd name="connsiteY34-198" fmla="*/ 289610 h 614730"/>
              <a:gd name="connsiteX35-199" fmla="*/ 867020 w 5284619"/>
              <a:gd name="connsiteY35-200" fmla="*/ 289610 h 614730"/>
              <a:gd name="connsiteX36-201" fmla="*/ 915102 w 5284619"/>
              <a:gd name="connsiteY36-202" fmla="*/ 289610 h 614730"/>
              <a:gd name="connsiteX37-203" fmla="*/ 808082 w 5284619"/>
              <a:gd name="connsiteY37-204" fmla="*/ 614730 h 614730"/>
              <a:gd name="connsiteX38-205" fmla="*/ 760000 w 5284619"/>
              <a:gd name="connsiteY38-206" fmla="*/ 614730 h 614730"/>
              <a:gd name="connsiteX39-207" fmla="*/ 867020 w 5284619"/>
              <a:gd name="connsiteY39-208" fmla="*/ 289610 h 614730"/>
              <a:gd name="connsiteX40-209" fmla="*/ 758449 w 5284619"/>
              <a:gd name="connsiteY40-210" fmla="*/ 289610 h 614730"/>
              <a:gd name="connsiteX41-211" fmla="*/ 806531 w 5284619"/>
              <a:gd name="connsiteY41-212" fmla="*/ 289610 h 614730"/>
              <a:gd name="connsiteX42-213" fmla="*/ 699511 w 5284619"/>
              <a:gd name="connsiteY42-214" fmla="*/ 614730 h 614730"/>
              <a:gd name="connsiteX43-215" fmla="*/ 651429 w 5284619"/>
              <a:gd name="connsiteY43-216" fmla="*/ 614730 h 614730"/>
              <a:gd name="connsiteX44-217" fmla="*/ 758449 w 5284619"/>
              <a:gd name="connsiteY44-218" fmla="*/ 289610 h 614730"/>
              <a:gd name="connsiteX45-219" fmla="*/ 649877 w 5284619"/>
              <a:gd name="connsiteY45-220" fmla="*/ 289610 h 614730"/>
              <a:gd name="connsiteX46-221" fmla="*/ 697959 w 5284619"/>
              <a:gd name="connsiteY46-222" fmla="*/ 289610 h 614730"/>
              <a:gd name="connsiteX47-223" fmla="*/ 590939 w 5284619"/>
              <a:gd name="connsiteY47-224" fmla="*/ 614730 h 614730"/>
              <a:gd name="connsiteX48-225" fmla="*/ 542857 w 5284619"/>
              <a:gd name="connsiteY48-226" fmla="*/ 614730 h 614730"/>
              <a:gd name="connsiteX49-227" fmla="*/ 649877 w 5284619"/>
              <a:gd name="connsiteY49-228" fmla="*/ 289610 h 614730"/>
              <a:gd name="connsiteX50-229" fmla="*/ 541306 w 5284619"/>
              <a:gd name="connsiteY50-230" fmla="*/ 289610 h 614730"/>
              <a:gd name="connsiteX51-231" fmla="*/ 589388 w 5284619"/>
              <a:gd name="connsiteY51-232" fmla="*/ 289610 h 614730"/>
              <a:gd name="connsiteX52-233" fmla="*/ 482368 w 5284619"/>
              <a:gd name="connsiteY52-234" fmla="*/ 614730 h 614730"/>
              <a:gd name="connsiteX53-235" fmla="*/ 434286 w 5284619"/>
              <a:gd name="connsiteY53-236" fmla="*/ 614730 h 614730"/>
              <a:gd name="connsiteX54-237" fmla="*/ 541306 w 5284619"/>
              <a:gd name="connsiteY54-238" fmla="*/ 289610 h 614730"/>
              <a:gd name="connsiteX55-239" fmla="*/ 432734 w 5284619"/>
              <a:gd name="connsiteY55-240" fmla="*/ 289610 h 614730"/>
              <a:gd name="connsiteX56-241" fmla="*/ 480816 w 5284619"/>
              <a:gd name="connsiteY56-242" fmla="*/ 289610 h 614730"/>
              <a:gd name="connsiteX57-243" fmla="*/ 373796 w 5284619"/>
              <a:gd name="connsiteY57-244" fmla="*/ 614730 h 614730"/>
              <a:gd name="connsiteX58-245" fmla="*/ 325714 w 5284619"/>
              <a:gd name="connsiteY58-246" fmla="*/ 614730 h 614730"/>
              <a:gd name="connsiteX59-247" fmla="*/ 432734 w 5284619"/>
              <a:gd name="connsiteY59-248" fmla="*/ 289610 h 614730"/>
              <a:gd name="connsiteX60-249" fmla="*/ 324163 w 5284619"/>
              <a:gd name="connsiteY60-250" fmla="*/ 289610 h 614730"/>
              <a:gd name="connsiteX61-251" fmla="*/ 372245 w 5284619"/>
              <a:gd name="connsiteY61-252" fmla="*/ 289610 h 614730"/>
              <a:gd name="connsiteX62-253" fmla="*/ 265225 w 5284619"/>
              <a:gd name="connsiteY62-254" fmla="*/ 614730 h 614730"/>
              <a:gd name="connsiteX63-255" fmla="*/ 217143 w 5284619"/>
              <a:gd name="connsiteY63-256" fmla="*/ 614730 h 614730"/>
              <a:gd name="connsiteX64-257" fmla="*/ 324163 w 5284619"/>
              <a:gd name="connsiteY64-258" fmla="*/ 289610 h 614730"/>
              <a:gd name="connsiteX65-259" fmla="*/ 215591 w 5284619"/>
              <a:gd name="connsiteY65-260" fmla="*/ 289610 h 614730"/>
              <a:gd name="connsiteX66-261" fmla="*/ 263673 w 5284619"/>
              <a:gd name="connsiteY66-262" fmla="*/ 289610 h 614730"/>
              <a:gd name="connsiteX67-263" fmla="*/ 156653 w 5284619"/>
              <a:gd name="connsiteY67-264" fmla="*/ 614730 h 614730"/>
              <a:gd name="connsiteX68-265" fmla="*/ 108571 w 5284619"/>
              <a:gd name="connsiteY68-266" fmla="*/ 614730 h 614730"/>
              <a:gd name="connsiteX69-267" fmla="*/ 215591 w 5284619"/>
              <a:gd name="connsiteY69-268" fmla="*/ 289610 h 614730"/>
              <a:gd name="connsiteX70-269" fmla="*/ 107020 w 5284619"/>
              <a:gd name="connsiteY70-270" fmla="*/ 289610 h 614730"/>
              <a:gd name="connsiteX71-271" fmla="*/ 155102 w 5284619"/>
              <a:gd name="connsiteY71-272" fmla="*/ 289610 h 614730"/>
              <a:gd name="connsiteX72-273" fmla="*/ 48082 w 5284619"/>
              <a:gd name="connsiteY72-274" fmla="*/ 614730 h 614730"/>
              <a:gd name="connsiteX73-275" fmla="*/ 0 w 5284619"/>
              <a:gd name="connsiteY73-276" fmla="*/ 614730 h 614730"/>
              <a:gd name="connsiteX74-277" fmla="*/ 107020 w 5284619"/>
              <a:gd name="connsiteY74-278" fmla="*/ 289610 h 614730"/>
              <a:gd name="connsiteX75-279" fmla="*/ 5284619 w 5284619"/>
              <a:gd name="connsiteY75-280" fmla="*/ 549275 h 614730"/>
              <a:gd name="connsiteX76-281" fmla="*/ 5284619 w 5284619"/>
              <a:gd name="connsiteY76-282" fmla="*/ 0 h 614730"/>
              <a:gd name="connsiteX77-283" fmla="*/ 5284619 w 5284619"/>
              <a:gd name="connsiteY77-284" fmla="*/ 549275 h 614730"/>
              <a:gd name="connsiteX0-285" fmla="*/ 1627020 w 1675102"/>
              <a:gd name="connsiteY0-286" fmla="*/ 0 h 325120"/>
              <a:gd name="connsiteX1-287" fmla="*/ 1675102 w 1675102"/>
              <a:gd name="connsiteY1-288" fmla="*/ 0 h 325120"/>
              <a:gd name="connsiteX2-289" fmla="*/ 1568082 w 1675102"/>
              <a:gd name="connsiteY2-290" fmla="*/ 325120 h 325120"/>
              <a:gd name="connsiteX3-291" fmla="*/ 1520000 w 1675102"/>
              <a:gd name="connsiteY3-292" fmla="*/ 325120 h 325120"/>
              <a:gd name="connsiteX4-293" fmla="*/ 1627020 w 1675102"/>
              <a:gd name="connsiteY4-294" fmla="*/ 0 h 325120"/>
              <a:gd name="connsiteX5-295" fmla="*/ 1518448 w 1675102"/>
              <a:gd name="connsiteY5-296" fmla="*/ 0 h 325120"/>
              <a:gd name="connsiteX6-297" fmla="*/ 1566530 w 1675102"/>
              <a:gd name="connsiteY6-298" fmla="*/ 0 h 325120"/>
              <a:gd name="connsiteX7-299" fmla="*/ 1459510 w 1675102"/>
              <a:gd name="connsiteY7-300" fmla="*/ 325120 h 325120"/>
              <a:gd name="connsiteX8-301" fmla="*/ 1411428 w 1675102"/>
              <a:gd name="connsiteY8-302" fmla="*/ 325120 h 325120"/>
              <a:gd name="connsiteX9-303" fmla="*/ 1518448 w 1675102"/>
              <a:gd name="connsiteY9-304" fmla="*/ 0 h 325120"/>
              <a:gd name="connsiteX10-305" fmla="*/ 1409877 w 1675102"/>
              <a:gd name="connsiteY10-306" fmla="*/ 0 h 325120"/>
              <a:gd name="connsiteX11-307" fmla="*/ 1457959 w 1675102"/>
              <a:gd name="connsiteY11-308" fmla="*/ 0 h 325120"/>
              <a:gd name="connsiteX12-309" fmla="*/ 1350939 w 1675102"/>
              <a:gd name="connsiteY12-310" fmla="*/ 325120 h 325120"/>
              <a:gd name="connsiteX13-311" fmla="*/ 1302857 w 1675102"/>
              <a:gd name="connsiteY13-312" fmla="*/ 325120 h 325120"/>
              <a:gd name="connsiteX14-313" fmla="*/ 1409877 w 1675102"/>
              <a:gd name="connsiteY14-314" fmla="*/ 0 h 325120"/>
              <a:gd name="connsiteX15-315" fmla="*/ 1301305 w 1675102"/>
              <a:gd name="connsiteY15-316" fmla="*/ 0 h 325120"/>
              <a:gd name="connsiteX16-317" fmla="*/ 1349387 w 1675102"/>
              <a:gd name="connsiteY16-318" fmla="*/ 0 h 325120"/>
              <a:gd name="connsiteX17-319" fmla="*/ 1242367 w 1675102"/>
              <a:gd name="connsiteY17-320" fmla="*/ 325120 h 325120"/>
              <a:gd name="connsiteX18-321" fmla="*/ 1194285 w 1675102"/>
              <a:gd name="connsiteY18-322" fmla="*/ 325120 h 325120"/>
              <a:gd name="connsiteX19-323" fmla="*/ 1301305 w 1675102"/>
              <a:gd name="connsiteY19-324" fmla="*/ 0 h 325120"/>
              <a:gd name="connsiteX20-325" fmla="*/ 1192734 w 1675102"/>
              <a:gd name="connsiteY20-326" fmla="*/ 0 h 325120"/>
              <a:gd name="connsiteX21-327" fmla="*/ 1240816 w 1675102"/>
              <a:gd name="connsiteY21-328" fmla="*/ 0 h 325120"/>
              <a:gd name="connsiteX22-329" fmla="*/ 1133796 w 1675102"/>
              <a:gd name="connsiteY22-330" fmla="*/ 325120 h 325120"/>
              <a:gd name="connsiteX23-331" fmla="*/ 1085714 w 1675102"/>
              <a:gd name="connsiteY23-332" fmla="*/ 325120 h 325120"/>
              <a:gd name="connsiteX24-333" fmla="*/ 1192734 w 1675102"/>
              <a:gd name="connsiteY24-334" fmla="*/ 0 h 325120"/>
              <a:gd name="connsiteX25-335" fmla="*/ 1084163 w 1675102"/>
              <a:gd name="connsiteY25-336" fmla="*/ 0 h 325120"/>
              <a:gd name="connsiteX26-337" fmla="*/ 1132245 w 1675102"/>
              <a:gd name="connsiteY26-338" fmla="*/ 0 h 325120"/>
              <a:gd name="connsiteX27-339" fmla="*/ 1025225 w 1675102"/>
              <a:gd name="connsiteY27-340" fmla="*/ 325120 h 325120"/>
              <a:gd name="connsiteX28-341" fmla="*/ 977143 w 1675102"/>
              <a:gd name="connsiteY28-342" fmla="*/ 325120 h 325120"/>
              <a:gd name="connsiteX29-343" fmla="*/ 1084163 w 1675102"/>
              <a:gd name="connsiteY29-344" fmla="*/ 0 h 325120"/>
              <a:gd name="connsiteX30-345" fmla="*/ 975591 w 1675102"/>
              <a:gd name="connsiteY30-346" fmla="*/ 0 h 325120"/>
              <a:gd name="connsiteX31-347" fmla="*/ 1023673 w 1675102"/>
              <a:gd name="connsiteY31-348" fmla="*/ 0 h 325120"/>
              <a:gd name="connsiteX32-349" fmla="*/ 916653 w 1675102"/>
              <a:gd name="connsiteY32-350" fmla="*/ 325120 h 325120"/>
              <a:gd name="connsiteX33-351" fmla="*/ 868571 w 1675102"/>
              <a:gd name="connsiteY33-352" fmla="*/ 325120 h 325120"/>
              <a:gd name="connsiteX34-353" fmla="*/ 975591 w 1675102"/>
              <a:gd name="connsiteY34-354" fmla="*/ 0 h 325120"/>
              <a:gd name="connsiteX35-355" fmla="*/ 867020 w 1675102"/>
              <a:gd name="connsiteY35-356" fmla="*/ 0 h 325120"/>
              <a:gd name="connsiteX36-357" fmla="*/ 915102 w 1675102"/>
              <a:gd name="connsiteY36-358" fmla="*/ 0 h 325120"/>
              <a:gd name="connsiteX37-359" fmla="*/ 808082 w 1675102"/>
              <a:gd name="connsiteY37-360" fmla="*/ 325120 h 325120"/>
              <a:gd name="connsiteX38-361" fmla="*/ 760000 w 1675102"/>
              <a:gd name="connsiteY38-362" fmla="*/ 325120 h 325120"/>
              <a:gd name="connsiteX39-363" fmla="*/ 867020 w 1675102"/>
              <a:gd name="connsiteY39-364" fmla="*/ 0 h 325120"/>
              <a:gd name="connsiteX40-365" fmla="*/ 758449 w 1675102"/>
              <a:gd name="connsiteY40-366" fmla="*/ 0 h 325120"/>
              <a:gd name="connsiteX41-367" fmla="*/ 806531 w 1675102"/>
              <a:gd name="connsiteY41-368" fmla="*/ 0 h 325120"/>
              <a:gd name="connsiteX42-369" fmla="*/ 699511 w 1675102"/>
              <a:gd name="connsiteY42-370" fmla="*/ 325120 h 325120"/>
              <a:gd name="connsiteX43-371" fmla="*/ 651429 w 1675102"/>
              <a:gd name="connsiteY43-372" fmla="*/ 325120 h 325120"/>
              <a:gd name="connsiteX44-373" fmla="*/ 758449 w 1675102"/>
              <a:gd name="connsiteY44-374" fmla="*/ 0 h 325120"/>
              <a:gd name="connsiteX45-375" fmla="*/ 649877 w 1675102"/>
              <a:gd name="connsiteY45-376" fmla="*/ 0 h 325120"/>
              <a:gd name="connsiteX46-377" fmla="*/ 697959 w 1675102"/>
              <a:gd name="connsiteY46-378" fmla="*/ 0 h 325120"/>
              <a:gd name="connsiteX47-379" fmla="*/ 590939 w 1675102"/>
              <a:gd name="connsiteY47-380" fmla="*/ 325120 h 325120"/>
              <a:gd name="connsiteX48-381" fmla="*/ 542857 w 1675102"/>
              <a:gd name="connsiteY48-382" fmla="*/ 325120 h 325120"/>
              <a:gd name="connsiteX49-383" fmla="*/ 649877 w 1675102"/>
              <a:gd name="connsiteY49-384" fmla="*/ 0 h 325120"/>
              <a:gd name="connsiteX50-385" fmla="*/ 541306 w 1675102"/>
              <a:gd name="connsiteY50-386" fmla="*/ 0 h 325120"/>
              <a:gd name="connsiteX51-387" fmla="*/ 589388 w 1675102"/>
              <a:gd name="connsiteY51-388" fmla="*/ 0 h 325120"/>
              <a:gd name="connsiteX52-389" fmla="*/ 482368 w 1675102"/>
              <a:gd name="connsiteY52-390" fmla="*/ 325120 h 325120"/>
              <a:gd name="connsiteX53-391" fmla="*/ 434286 w 1675102"/>
              <a:gd name="connsiteY53-392" fmla="*/ 325120 h 325120"/>
              <a:gd name="connsiteX54-393" fmla="*/ 541306 w 1675102"/>
              <a:gd name="connsiteY54-394" fmla="*/ 0 h 325120"/>
              <a:gd name="connsiteX55-395" fmla="*/ 432734 w 1675102"/>
              <a:gd name="connsiteY55-396" fmla="*/ 0 h 325120"/>
              <a:gd name="connsiteX56-397" fmla="*/ 480816 w 1675102"/>
              <a:gd name="connsiteY56-398" fmla="*/ 0 h 325120"/>
              <a:gd name="connsiteX57-399" fmla="*/ 373796 w 1675102"/>
              <a:gd name="connsiteY57-400" fmla="*/ 325120 h 325120"/>
              <a:gd name="connsiteX58-401" fmla="*/ 325714 w 1675102"/>
              <a:gd name="connsiteY58-402" fmla="*/ 325120 h 325120"/>
              <a:gd name="connsiteX59-403" fmla="*/ 432734 w 1675102"/>
              <a:gd name="connsiteY59-404" fmla="*/ 0 h 325120"/>
              <a:gd name="connsiteX60-405" fmla="*/ 324163 w 1675102"/>
              <a:gd name="connsiteY60-406" fmla="*/ 0 h 325120"/>
              <a:gd name="connsiteX61-407" fmla="*/ 372245 w 1675102"/>
              <a:gd name="connsiteY61-408" fmla="*/ 0 h 325120"/>
              <a:gd name="connsiteX62-409" fmla="*/ 265225 w 1675102"/>
              <a:gd name="connsiteY62-410" fmla="*/ 325120 h 325120"/>
              <a:gd name="connsiteX63-411" fmla="*/ 217143 w 1675102"/>
              <a:gd name="connsiteY63-412" fmla="*/ 325120 h 325120"/>
              <a:gd name="connsiteX64-413" fmla="*/ 324163 w 1675102"/>
              <a:gd name="connsiteY64-414" fmla="*/ 0 h 325120"/>
              <a:gd name="connsiteX65-415" fmla="*/ 215591 w 1675102"/>
              <a:gd name="connsiteY65-416" fmla="*/ 0 h 325120"/>
              <a:gd name="connsiteX66-417" fmla="*/ 263673 w 1675102"/>
              <a:gd name="connsiteY66-418" fmla="*/ 0 h 325120"/>
              <a:gd name="connsiteX67-419" fmla="*/ 156653 w 1675102"/>
              <a:gd name="connsiteY67-420" fmla="*/ 325120 h 325120"/>
              <a:gd name="connsiteX68-421" fmla="*/ 108571 w 1675102"/>
              <a:gd name="connsiteY68-422" fmla="*/ 325120 h 325120"/>
              <a:gd name="connsiteX69-423" fmla="*/ 215591 w 1675102"/>
              <a:gd name="connsiteY69-424" fmla="*/ 0 h 325120"/>
              <a:gd name="connsiteX70-425" fmla="*/ 107020 w 1675102"/>
              <a:gd name="connsiteY70-426" fmla="*/ 0 h 325120"/>
              <a:gd name="connsiteX71-427" fmla="*/ 155102 w 1675102"/>
              <a:gd name="connsiteY71-428" fmla="*/ 0 h 325120"/>
              <a:gd name="connsiteX72-429" fmla="*/ 48082 w 1675102"/>
              <a:gd name="connsiteY72-430" fmla="*/ 325120 h 325120"/>
              <a:gd name="connsiteX73-431" fmla="*/ 0 w 1675102"/>
              <a:gd name="connsiteY73-432" fmla="*/ 325120 h 325120"/>
              <a:gd name="connsiteX74-433" fmla="*/ 107020 w 1675102"/>
              <a:gd name="connsiteY74-434"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257" y="connsiteY64-258"/>
              </a:cxn>
              <a:cxn ang="0">
                <a:pos x="connsiteX65-259" y="connsiteY65-260"/>
              </a:cxn>
              <a:cxn ang="0">
                <a:pos x="connsiteX66-261" y="connsiteY66-262"/>
              </a:cxn>
              <a:cxn ang="0">
                <a:pos x="connsiteX67-263" y="connsiteY67-264"/>
              </a:cxn>
              <a:cxn ang="0">
                <a:pos x="connsiteX68-265" y="connsiteY68-266"/>
              </a:cxn>
              <a:cxn ang="0">
                <a:pos x="connsiteX69-267" y="connsiteY69-268"/>
              </a:cxn>
              <a:cxn ang="0">
                <a:pos x="connsiteX70-269" y="connsiteY70-270"/>
              </a:cxn>
              <a:cxn ang="0">
                <a:pos x="connsiteX71-271" y="connsiteY71-272"/>
              </a:cxn>
              <a:cxn ang="0">
                <a:pos x="connsiteX72-273" y="connsiteY72-274"/>
              </a:cxn>
              <a:cxn ang="0">
                <a:pos x="connsiteX73-275" y="connsiteY73-276"/>
              </a:cxn>
              <a:cxn ang="0">
                <a:pos x="connsiteX74-277" y="connsiteY74-278"/>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57" name="文本占位符 68"/>
          <p:cNvSpPr>
            <a:spLocks noGrp="1"/>
          </p:cNvSpPr>
          <p:nvPr>
            <p:ph type="body" sz="quarter" idx="42"/>
          </p:nvPr>
        </p:nvSpPr>
        <p:spPr>
          <a:xfrm>
            <a:off x="7175513" y="2511000"/>
            <a:ext cx="1675102" cy="325120"/>
          </a:xfrm>
          <a:custGeom>
            <a:avLst/>
            <a:gdLst>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518448 w 1675102"/>
              <a:gd name="connsiteY4" fmla="*/ 1146143 h 1471263"/>
              <a:gd name="connsiteX5" fmla="*/ 1566530 w 1675102"/>
              <a:gd name="connsiteY5" fmla="*/ 1146143 h 1471263"/>
              <a:gd name="connsiteX6" fmla="*/ 1459510 w 1675102"/>
              <a:gd name="connsiteY6" fmla="*/ 1471263 h 1471263"/>
              <a:gd name="connsiteX7" fmla="*/ 1411428 w 1675102"/>
              <a:gd name="connsiteY7" fmla="*/ 1471263 h 1471263"/>
              <a:gd name="connsiteX8" fmla="*/ 1409877 w 1675102"/>
              <a:gd name="connsiteY8" fmla="*/ 1146143 h 1471263"/>
              <a:gd name="connsiteX9" fmla="*/ 1457959 w 1675102"/>
              <a:gd name="connsiteY9" fmla="*/ 1146143 h 1471263"/>
              <a:gd name="connsiteX10" fmla="*/ 1350939 w 1675102"/>
              <a:gd name="connsiteY10" fmla="*/ 1471263 h 1471263"/>
              <a:gd name="connsiteX11" fmla="*/ 1302857 w 1675102"/>
              <a:gd name="connsiteY11" fmla="*/ 1471263 h 1471263"/>
              <a:gd name="connsiteX12" fmla="*/ 1301305 w 1675102"/>
              <a:gd name="connsiteY12" fmla="*/ 1146143 h 1471263"/>
              <a:gd name="connsiteX13" fmla="*/ 1349387 w 1675102"/>
              <a:gd name="connsiteY13" fmla="*/ 1146143 h 1471263"/>
              <a:gd name="connsiteX14" fmla="*/ 1242367 w 1675102"/>
              <a:gd name="connsiteY14" fmla="*/ 1471263 h 1471263"/>
              <a:gd name="connsiteX15" fmla="*/ 1194285 w 1675102"/>
              <a:gd name="connsiteY15" fmla="*/ 1471263 h 1471263"/>
              <a:gd name="connsiteX16" fmla="*/ 1192734 w 1675102"/>
              <a:gd name="connsiteY16" fmla="*/ 1146143 h 1471263"/>
              <a:gd name="connsiteX17" fmla="*/ 1240816 w 1675102"/>
              <a:gd name="connsiteY17" fmla="*/ 1146143 h 1471263"/>
              <a:gd name="connsiteX18" fmla="*/ 1133796 w 1675102"/>
              <a:gd name="connsiteY18" fmla="*/ 1471263 h 1471263"/>
              <a:gd name="connsiteX19" fmla="*/ 1085714 w 1675102"/>
              <a:gd name="connsiteY19" fmla="*/ 1471263 h 1471263"/>
              <a:gd name="connsiteX20" fmla="*/ 1084163 w 1675102"/>
              <a:gd name="connsiteY20" fmla="*/ 1146143 h 1471263"/>
              <a:gd name="connsiteX21" fmla="*/ 1132245 w 1675102"/>
              <a:gd name="connsiteY21" fmla="*/ 1146143 h 1471263"/>
              <a:gd name="connsiteX22" fmla="*/ 1025225 w 1675102"/>
              <a:gd name="connsiteY22" fmla="*/ 1471263 h 1471263"/>
              <a:gd name="connsiteX23" fmla="*/ 977143 w 1675102"/>
              <a:gd name="connsiteY23" fmla="*/ 1471263 h 1471263"/>
              <a:gd name="connsiteX24" fmla="*/ 975591 w 1675102"/>
              <a:gd name="connsiteY24" fmla="*/ 1146143 h 1471263"/>
              <a:gd name="connsiteX25" fmla="*/ 1023673 w 1675102"/>
              <a:gd name="connsiteY25" fmla="*/ 1146143 h 1471263"/>
              <a:gd name="connsiteX26" fmla="*/ 916653 w 1675102"/>
              <a:gd name="connsiteY26" fmla="*/ 1471263 h 1471263"/>
              <a:gd name="connsiteX27" fmla="*/ 868571 w 1675102"/>
              <a:gd name="connsiteY27" fmla="*/ 1471263 h 1471263"/>
              <a:gd name="connsiteX28" fmla="*/ 867020 w 1675102"/>
              <a:gd name="connsiteY28" fmla="*/ 1146143 h 1471263"/>
              <a:gd name="connsiteX29" fmla="*/ 915102 w 1675102"/>
              <a:gd name="connsiteY29" fmla="*/ 1146143 h 1471263"/>
              <a:gd name="connsiteX30" fmla="*/ 808082 w 1675102"/>
              <a:gd name="connsiteY30" fmla="*/ 1471263 h 1471263"/>
              <a:gd name="connsiteX31" fmla="*/ 760000 w 1675102"/>
              <a:gd name="connsiteY31" fmla="*/ 1471263 h 1471263"/>
              <a:gd name="connsiteX32" fmla="*/ 758449 w 1675102"/>
              <a:gd name="connsiteY32" fmla="*/ 1146143 h 1471263"/>
              <a:gd name="connsiteX33" fmla="*/ 806531 w 1675102"/>
              <a:gd name="connsiteY33" fmla="*/ 1146143 h 1471263"/>
              <a:gd name="connsiteX34" fmla="*/ 699511 w 1675102"/>
              <a:gd name="connsiteY34" fmla="*/ 1471263 h 1471263"/>
              <a:gd name="connsiteX35" fmla="*/ 651429 w 1675102"/>
              <a:gd name="connsiteY35" fmla="*/ 1471263 h 1471263"/>
              <a:gd name="connsiteX36" fmla="*/ 649877 w 1675102"/>
              <a:gd name="connsiteY36" fmla="*/ 1146143 h 1471263"/>
              <a:gd name="connsiteX37" fmla="*/ 697959 w 1675102"/>
              <a:gd name="connsiteY37" fmla="*/ 1146143 h 1471263"/>
              <a:gd name="connsiteX38" fmla="*/ 590939 w 1675102"/>
              <a:gd name="connsiteY38" fmla="*/ 1471263 h 1471263"/>
              <a:gd name="connsiteX39" fmla="*/ 542857 w 1675102"/>
              <a:gd name="connsiteY39" fmla="*/ 1471263 h 1471263"/>
              <a:gd name="connsiteX40" fmla="*/ 541306 w 1675102"/>
              <a:gd name="connsiteY40" fmla="*/ 1146143 h 1471263"/>
              <a:gd name="connsiteX41" fmla="*/ 589388 w 1675102"/>
              <a:gd name="connsiteY41" fmla="*/ 1146143 h 1471263"/>
              <a:gd name="connsiteX42" fmla="*/ 482368 w 1675102"/>
              <a:gd name="connsiteY42" fmla="*/ 1471263 h 1471263"/>
              <a:gd name="connsiteX43" fmla="*/ 434286 w 1675102"/>
              <a:gd name="connsiteY43" fmla="*/ 1471263 h 1471263"/>
              <a:gd name="connsiteX44" fmla="*/ 432734 w 1675102"/>
              <a:gd name="connsiteY44" fmla="*/ 1146143 h 1471263"/>
              <a:gd name="connsiteX45" fmla="*/ 480816 w 1675102"/>
              <a:gd name="connsiteY45" fmla="*/ 1146143 h 1471263"/>
              <a:gd name="connsiteX46" fmla="*/ 373796 w 1675102"/>
              <a:gd name="connsiteY46" fmla="*/ 1471263 h 1471263"/>
              <a:gd name="connsiteX47" fmla="*/ 325714 w 1675102"/>
              <a:gd name="connsiteY47" fmla="*/ 1471263 h 1471263"/>
              <a:gd name="connsiteX48" fmla="*/ 324163 w 1675102"/>
              <a:gd name="connsiteY48" fmla="*/ 1146143 h 1471263"/>
              <a:gd name="connsiteX49" fmla="*/ 372245 w 1675102"/>
              <a:gd name="connsiteY49" fmla="*/ 1146143 h 1471263"/>
              <a:gd name="connsiteX50" fmla="*/ 265225 w 1675102"/>
              <a:gd name="connsiteY50" fmla="*/ 1471263 h 1471263"/>
              <a:gd name="connsiteX51" fmla="*/ 217143 w 1675102"/>
              <a:gd name="connsiteY51" fmla="*/ 1471263 h 1471263"/>
              <a:gd name="connsiteX52" fmla="*/ 215591 w 1675102"/>
              <a:gd name="connsiteY52" fmla="*/ 1146143 h 1471263"/>
              <a:gd name="connsiteX53" fmla="*/ 263673 w 1675102"/>
              <a:gd name="connsiteY53" fmla="*/ 1146143 h 1471263"/>
              <a:gd name="connsiteX54" fmla="*/ 156653 w 1675102"/>
              <a:gd name="connsiteY54" fmla="*/ 1471263 h 1471263"/>
              <a:gd name="connsiteX55" fmla="*/ 108571 w 1675102"/>
              <a:gd name="connsiteY55" fmla="*/ 1471263 h 1471263"/>
              <a:gd name="connsiteX56" fmla="*/ 107020 w 1675102"/>
              <a:gd name="connsiteY56" fmla="*/ 1146143 h 1471263"/>
              <a:gd name="connsiteX57" fmla="*/ 155102 w 1675102"/>
              <a:gd name="connsiteY57" fmla="*/ 1146143 h 1471263"/>
              <a:gd name="connsiteX58" fmla="*/ 48082 w 1675102"/>
              <a:gd name="connsiteY58" fmla="*/ 1471263 h 1471263"/>
              <a:gd name="connsiteX59" fmla="*/ 0 w 1675102"/>
              <a:gd name="connsiteY59" fmla="*/ 1471263 h 1471263"/>
              <a:gd name="connsiteX60" fmla="*/ 959951 w 1675102"/>
              <a:gd name="connsiteY60" fmla="*/ 0 h 1471263"/>
              <a:gd name="connsiteX61" fmla="*/ 1478429 w 1675102"/>
              <a:gd name="connsiteY61" fmla="*/ 0 h 1471263"/>
              <a:gd name="connsiteX62" fmla="*/ 1478429 w 1675102"/>
              <a:gd name="connsiteY62" fmla="*/ 549275 h 1471263"/>
              <a:gd name="connsiteX63" fmla="*/ 959951 w 1675102"/>
              <a:gd name="connsiteY63" fmla="*/ 549275 h 1471263"/>
              <a:gd name="connsiteX0-1" fmla="*/ 1627020 w 1675102"/>
              <a:gd name="connsiteY0-2" fmla="*/ 1146143 h 1471263"/>
              <a:gd name="connsiteX1-3" fmla="*/ 1675102 w 1675102"/>
              <a:gd name="connsiteY1-4" fmla="*/ 1146143 h 1471263"/>
              <a:gd name="connsiteX2-5" fmla="*/ 1568082 w 1675102"/>
              <a:gd name="connsiteY2-6" fmla="*/ 1471263 h 1471263"/>
              <a:gd name="connsiteX3-7" fmla="*/ 1520000 w 1675102"/>
              <a:gd name="connsiteY3-8" fmla="*/ 1471263 h 1471263"/>
              <a:gd name="connsiteX4-9" fmla="*/ 1627020 w 1675102"/>
              <a:gd name="connsiteY4-10" fmla="*/ 1146143 h 1471263"/>
              <a:gd name="connsiteX5-11" fmla="*/ 1518448 w 1675102"/>
              <a:gd name="connsiteY5-12" fmla="*/ 1146143 h 1471263"/>
              <a:gd name="connsiteX6-13" fmla="*/ 1566530 w 1675102"/>
              <a:gd name="connsiteY6-14" fmla="*/ 1146143 h 1471263"/>
              <a:gd name="connsiteX7-15" fmla="*/ 1459510 w 1675102"/>
              <a:gd name="connsiteY7-16" fmla="*/ 1471263 h 1471263"/>
              <a:gd name="connsiteX8-17" fmla="*/ 1411428 w 1675102"/>
              <a:gd name="connsiteY8-18" fmla="*/ 1471263 h 1471263"/>
              <a:gd name="connsiteX9-19" fmla="*/ 1518448 w 1675102"/>
              <a:gd name="connsiteY9-20" fmla="*/ 1146143 h 1471263"/>
              <a:gd name="connsiteX10-21" fmla="*/ 1409877 w 1675102"/>
              <a:gd name="connsiteY10-22" fmla="*/ 1146143 h 1471263"/>
              <a:gd name="connsiteX11-23" fmla="*/ 1457959 w 1675102"/>
              <a:gd name="connsiteY11-24" fmla="*/ 1146143 h 1471263"/>
              <a:gd name="connsiteX12-25" fmla="*/ 1350939 w 1675102"/>
              <a:gd name="connsiteY12-26" fmla="*/ 1471263 h 1471263"/>
              <a:gd name="connsiteX13-27" fmla="*/ 1302857 w 1675102"/>
              <a:gd name="connsiteY13-28" fmla="*/ 1471263 h 1471263"/>
              <a:gd name="connsiteX14-29" fmla="*/ 1409877 w 1675102"/>
              <a:gd name="connsiteY14-30" fmla="*/ 1146143 h 1471263"/>
              <a:gd name="connsiteX15-31" fmla="*/ 1301305 w 1675102"/>
              <a:gd name="connsiteY15-32" fmla="*/ 1146143 h 1471263"/>
              <a:gd name="connsiteX16-33" fmla="*/ 1349387 w 1675102"/>
              <a:gd name="connsiteY16-34" fmla="*/ 1146143 h 1471263"/>
              <a:gd name="connsiteX17-35" fmla="*/ 1242367 w 1675102"/>
              <a:gd name="connsiteY17-36" fmla="*/ 1471263 h 1471263"/>
              <a:gd name="connsiteX18-37" fmla="*/ 1194285 w 1675102"/>
              <a:gd name="connsiteY18-38" fmla="*/ 1471263 h 1471263"/>
              <a:gd name="connsiteX19-39" fmla="*/ 1301305 w 1675102"/>
              <a:gd name="connsiteY19-40" fmla="*/ 1146143 h 1471263"/>
              <a:gd name="connsiteX20-41" fmla="*/ 1192734 w 1675102"/>
              <a:gd name="connsiteY20-42" fmla="*/ 1146143 h 1471263"/>
              <a:gd name="connsiteX21-43" fmla="*/ 1240816 w 1675102"/>
              <a:gd name="connsiteY21-44" fmla="*/ 1146143 h 1471263"/>
              <a:gd name="connsiteX22-45" fmla="*/ 1133796 w 1675102"/>
              <a:gd name="connsiteY22-46" fmla="*/ 1471263 h 1471263"/>
              <a:gd name="connsiteX23-47" fmla="*/ 1085714 w 1675102"/>
              <a:gd name="connsiteY23-48" fmla="*/ 1471263 h 1471263"/>
              <a:gd name="connsiteX24-49" fmla="*/ 1192734 w 1675102"/>
              <a:gd name="connsiteY24-50" fmla="*/ 1146143 h 1471263"/>
              <a:gd name="connsiteX25-51" fmla="*/ 1084163 w 1675102"/>
              <a:gd name="connsiteY25-52" fmla="*/ 1146143 h 1471263"/>
              <a:gd name="connsiteX26-53" fmla="*/ 1132245 w 1675102"/>
              <a:gd name="connsiteY26-54" fmla="*/ 1146143 h 1471263"/>
              <a:gd name="connsiteX27-55" fmla="*/ 1025225 w 1675102"/>
              <a:gd name="connsiteY27-56" fmla="*/ 1471263 h 1471263"/>
              <a:gd name="connsiteX28-57" fmla="*/ 977143 w 1675102"/>
              <a:gd name="connsiteY28-58" fmla="*/ 1471263 h 1471263"/>
              <a:gd name="connsiteX29-59" fmla="*/ 1084163 w 1675102"/>
              <a:gd name="connsiteY29-60" fmla="*/ 1146143 h 1471263"/>
              <a:gd name="connsiteX30-61" fmla="*/ 975591 w 1675102"/>
              <a:gd name="connsiteY30-62" fmla="*/ 1146143 h 1471263"/>
              <a:gd name="connsiteX31-63" fmla="*/ 1023673 w 1675102"/>
              <a:gd name="connsiteY31-64" fmla="*/ 1146143 h 1471263"/>
              <a:gd name="connsiteX32-65" fmla="*/ 916653 w 1675102"/>
              <a:gd name="connsiteY32-66" fmla="*/ 1471263 h 1471263"/>
              <a:gd name="connsiteX33-67" fmla="*/ 868571 w 1675102"/>
              <a:gd name="connsiteY33-68" fmla="*/ 1471263 h 1471263"/>
              <a:gd name="connsiteX34-69" fmla="*/ 975591 w 1675102"/>
              <a:gd name="connsiteY34-70" fmla="*/ 1146143 h 1471263"/>
              <a:gd name="connsiteX35-71" fmla="*/ 867020 w 1675102"/>
              <a:gd name="connsiteY35-72" fmla="*/ 1146143 h 1471263"/>
              <a:gd name="connsiteX36-73" fmla="*/ 915102 w 1675102"/>
              <a:gd name="connsiteY36-74" fmla="*/ 1146143 h 1471263"/>
              <a:gd name="connsiteX37-75" fmla="*/ 808082 w 1675102"/>
              <a:gd name="connsiteY37-76" fmla="*/ 1471263 h 1471263"/>
              <a:gd name="connsiteX38-77" fmla="*/ 760000 w 1675102"/>
              <a:gd name="connsiteY38-78" fmla="*/ 1471263 h 1471263"/>
              <a:gd name="connsiteX39-79" fmla="*/ 867020 w 1675102"/>
              <a:gd name="connsiteY39-80" fmla="*/ 1146143 h 1471263"/>
              <a:gd name="connsiteX40-81" fmla="*/ 758449 w 1675102"/>
              <a:gd name="connsiteY40-82" fmla="*/ 1146143 h 1471263"/>
              <a:gd name="connsiteX41-83" fmla="*/ 806531 w 1675102"/>
              <a:gd name="connsiteY41-84" fmla="*/ 1146143 h 1471263"/>
              <a:gd name="connsiteX42-85" fmla="*/ 699511 w 1675102"/>
              <a:gd name="connsiteY42-86" fmla="*/ 1471263 h 1471263"/>
              <a:gd name="connsiteX43-87" fmla="*/ 651429 w 1675102"/>
              <a:gd name="connsiteY43-88" fmla="*/ 1471263 h 1471263"/>
              <a:gd name="connsiteX44-89" fmla="*/ 758449 w 1675102"/>
              <a:gd name="connsiteY44-90" fmla="*/ 1146143 h 1471263"/>
              <a:gd name="connsiteX45-91" fmla="*/ 649877 w 1675102"/>
              <a:gd name="connsiteY45-92" fmla="*/ 1146143 h 1471263"/>
              <a:gd name="connsiteX46-93" fmla="*/ 697959 w 1675102"/>
              <a:gd name="connsiteY46-94" fmla="*/ 1146143 h 1471263"/>
              <a:gd name="connsiteX47-95" fmla="*/ 590939 w 1675102"/>
              <a:gd name="connsiteY47-96" fmla="*/ 1471263 h 1471263"/>
              <a:gd name="connsiteX48-97" fmla="*/ 542857 w 1675102"/>
              <a:gd name="connsiteY48-98" fmla="*/ 1471263 h 1471263"/>
              <a:gd name="connsiteX49-99" fmla="*/ 649877 w 1675102"/>
              <a:gd name="connsiteY49-100" fmla="*/ 1146143 h 1471263"/>
              <a:gd name="connsiteX50-101" fmla="*/ 541306 w 1675102"/>
              <a:gd name="connsiteY50-102" fmla="*/ 1146143 h 1471263"/>
              <a:gd name="connsiteX51-103" fmla="*/ 589388 w 1675102"/>
              <a:gd name="connsiteY51-104" fmla="*/ 1146143 h 1471263"/>
              <a:gd name="connsiteX52-105" fmla="*/ 482368 w 1675102"/>
              <a:gd name="connsiteY52-106" fmla="*/ 1471263 h 1471263"/>
              <a:gd name="connsiteX53-107" fmla="*/ 434286 w 1675102"/>
              <a:gd name="connsiteY53-108" fmla="*/ 1471263 h 1471263"/>
              <a:gd name="connsiteX54-109" fmla="*/ 541306 w 1675102"/>
              <a:gd name="connsiteY54-110" fmla="*/ 1146143 h 1471263"/>
              <a:gd name="connsiteX55-111" fmla="*/ 432734 w 1675102"/>
              <a:gd name="connsiteY55-112" fmla="*/ 1146143 h 1471263"/>
              <a:gd name="connsiteX56-113" fmla="*/ 480816 w 1675102"/>
              <a:gd name="connsiteY56-114" fmla="*/ 1146143 h 1471263"/>
              <a:gd name="connsiteX57-115" fmla="*/ 373796 w 1675102"/>
              <a:gd name="connsiteY57-116" fmla="*/ 1471263 h 1471263"/>
              <a:gd name="connsiteX58-117" fmla="*/ 325714 w 1675102"/>
              <a:gd name="connsiteY58-118" fmla="*/ 1471263 h 1471263"/>
              <a:gd name="connsiteX59-119" fmla="*/ 432734 w 1675102"/>
              <a:gd name="connsiteY59-120" fmla="*/ 1146143 h 1471263"/>
              <a:gd name="connsiteX60-121" fmla="*/ 324163 w 1675102"/>
              <a:gd name="connsiteY60-122" fmla="*/ 1146143 h 1471263"/>
              <a:gd name="connsiteX61-123" fmla="*/ 372245 w 1675102"/>
              <a:gd name="connsiteY61-124" fmla="*/ 1146143 h 1471263"/>
              <a:gd name="connsiteX62-125" fmla="*/ 265225 w 1675102"/>
              <a:gd name="connsiteY62-126" fmla="*/ 1471263 h 1471263"/>
              <a:gd name="connsiteX63-127" fmla="*/ 217143 w 1675102"/>
              <a:gd name="connsiteY63-128"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959951 w 1675102"/>
              <a:gd name="connsiteY75" fmla="*/ 549275 h 1471263"/>
              <a:gd name="connsiteX76" fmla="*/ 1478429 w 1675102"/>
              <a:gd name="connsiteY76" fmla="*/ 0 h 1471263"/>
              <a:gd name="connsiteX77" fmla="*/ 1478429 w 1675102"/>
              <a:gd name="connsiteY77" fmla="*/ 549275 h 1471263"/>
              <a:gd name="connsiteX78" fmla="*/ 959951 w 1675102"/>
              <a:gd name="connsiteY78" fmla="*/ 549275 h 1471263"/>
              <a:gd name="connsiteX0-129" fmla="*/ 1627020 w 1675102"/>
              <a:gd name="connsiteY0-130" fmla="*/ 1146143 h 1471263"/>
              <a:gd name="connsiteX1-131" fmla="*/ 1675102 w 1675102"/>
              <a:gd name="connsiteY1-132" fmla="*/ 1146143 h 1471263"/>
              <a:gd name="connsiteX2-133" fmla="*/ 1568082 w 1675102"/>
              <a:gd name="connsiteY2-134" fmla="*/ 1471263 h 1471263"/>
              <a:gd name="connsiteX3-135" fmla="*/ 1520000 w 1675102"/>
              <a:gd name="connsiteY3-136" fmla="*/ 1471263 h 1471263"/>
              <a:gd name="connsiteX4-137" fmla="*/ 1627020 w 1675102"/>
              <a:gd name="connsiteY4-138" fmla="*/ 1146143 h 1471263"/>
              <a:gd name="connsiteX5-139" fmla="*/ 1518448 w 1675102"/>
              <a:gd name="connsiteY5-140" fmla="*/ 1146143 h 1471263"/>
              <a:gd name="connsiteX6-141" fmla="*/ 1566530 w 1675102"/>
              <a:gd name="connsiteY6-142" fmla="*/ 1146143 h 1471263"/>
              <a:gd name="connsiteX7-143" fmla="*/ 1459510 w 1675102"/>
              <a:gd name="connsiteY7-144" fmla="*/ 1471263 h 1471263"/>
              <a:gd name="connsiteX8-145" fmla="*/ 1411428 w 1675102"/>
              <a:gd name="connsiteY8-146" fmla="*/ 1471263 h 1471263"/>
              <a:gd name="connsiteX9-147" fmla="*/ 1518448 w 1675102"/>
              <a:gd name="connsiteY9-148" fmla="*/ 1146143 h 1471263"/>
              <a:gd name="connsiteX10-149" fmla="*/ 1409877 w 1675102"/>
              <a:gd name="connsiteY10-150" fmla="*/ 1146143 h 1471263"/>
              <a:gd name="connsiteX11-151" fmla="*/ 1457959 w 1675102"/>
              <a:gd name="connsiteY11-152" fmla="*/ 1146143 h 1471263"/>
              <a:gd name="connsiteX12-153" fmla="*/ 1350939 w 1675102"/>
              <a:gd name="connsiteY12-154" fmla="*/ 1471263 h 1471263"/>
              <a:gd name="connsiteX13-155" fmla="*/ 1302857 w 1675102"/>
              <a:gd name="connsiteY13-156" fmla="*/ 1471263 h 1471263"/>
              <a:gd name="connsiteX14-157" fmla="*/ 1409877 w 1675102"/>
              <a:gd name="connsiteY14-158" fmla="*/ 1146143 h 1471263"/>
              <a:gd name="connsiteX15-159" fmla="*/ 1301305 w 1675102"/>
              <a:gd name="connsiteY15-160" fmla="*/ 1146143 h 1471263"/>
              <a:gd name="connsiteX16-161" fmla="*/ 1349387 w 1675102"/>
              <a:gd name="connsiteY16-162" fmla="*/ 1146143 h 1471263"/>
              <a:gd name="connsiteX17-163" fmla="*/ 1242367 w 1675102"/>
              <a:gd name="connsiteY17-164" fmla="*/ 1471263 h 1471263"/>
              <a:gd name="connsiteX18-165" fmla="*/ 1194285 w 1675102"/>
              <a:gd name="connsiteY18-166" fmla="*/ 1471263 h 1471263"/>
              <a:gd name="connsiteX19-167" fmla="*/ 1301305 w 1675102"/>
              <a:gd name="connsiteY19-168" fmla="*/ 1146143 h 1471263"/>
              <a:gd name="connsiteX20-169" fmla="*/ 1192734 w 1675102"/>
              <a:gd name="connsiteY20-170" fmla="*/ 1146143 h 1471263"/>
              <a:gd name="connsiteX21-171" fmla="*/ 1240816 w 1675102"/>
              <a:gd name="connsiteY21-172" fmla="*/ 1146143 h 1471263"/>
              <a:gd name="connsiteX22-173" fmla="*/ 1133796 w 1675102"/>
              <a:gd name="connsiteY22-174" fmla="*/ 1471263 h 1471263"/>
              <a:gd name="connsiteX23-175" fmla="*/ 1085714 w 1675102"/>
              <a:gd name="connsiteY23-176" fmla="*/ 1471263 h 1471263"/>
              <a:gd name="connsiteX24-177" fmla="*/ 1192734 w 1675102"/>
              <a:gd name="connsiteY24-178" fmla="*/ 1146143 h 1471263"/>
              <a:gd name="connsiteX25-179" fmla="*/ 1084163 w 1675102"/>
              <a:gd name="connsiteY25-180" fmla="*/ 1146143 h 1471263"/>
              <a:gd name="connsiteX26-181" fmla="*/ 1132245 w 1675102"/>
              <a:gd name="connsiteY26-182" fmla="*/ 1146143 h 1471263"/>
              <a:gd name="connsiteX27-183" fmla="*/ 1025225 w 1675102"/>
              <a:gd name="connsiteY27-184" fmla="*/ 1471263 h 1471263"/>
              <a:gd name="connsiteX28-185" fmla="*/ 977143 w 1675102"/>
              <a:gd name="connsiteY28-186" fmla="*/ 1471263 h 1471263"/>
              <a:gd name="connsiteX29-187" fmla="*/ 1084163 w 1675102"/>
              <a:gd name="connsiteY29-188" fmla="*/ 1146143 h 1471263"/>
              <a:gd name="connsiteX30-189" fmla="*/ 975591 w 1675102"/>
              <a:gd name="connsiteY30-190" fmla="*/ 1146143 h 1471263"/>
              <a:gd name="connsiteX31-191" fmla="*/ 1023673 w 1675102"/>
              <a:gd name="connsiteY31-192" fmla="*/ 1146143 h 1471263"/>
              <a:gd name="connsiteX32-193" fmla="*/ 916653 w 1675102"/>
              <a:gd name="connsiteY32-194" fmla="*/ 1471263 h 1471263"/>
              <a:gd name="connsiteX33-195" fmla="*/ 868571 w 1675102"/>
              <a:gd name="connsiteY33-196" fmla="*/ 1471263 h 1471263"/>
              <a:gd name="connsiteX34-197" fmla="*/ 975591 w 1675102"/>
              <a:gd name="connsiteY34-198" fmla="*/ 1146143 h 1471263"/>
              <a:gd name="connsiteX35-199" fmla="*/ 867020 w 1675102"/>
              <a:gd name="connsiteY35-200" fmla="*/ 1146143 h 1471263"/>
              <a:gd name="connsiteX36-201" fmla="*/ 915102 w 1675102"/>
              <a:gd name="connsiteY36-202" fmla="*/ 1146143 h 1471263"/>
              <a:gd name="connsiteX37-203" fmla="*/ 808082 w 1675102"/>
              <a:gd name="connsiteY37-204" fmla="*/ 1471263 h 1471263"/>
              <a:gd name="connsiteX38-205" fmla="*/ 760000 w 1675102"/>
              <a:gd name="connsiteY38-206" fmla="*/ 1471263 h 1471263"/>
              <a:gd name="connsiteX39-207" fmla="*/ 867020 w 1675102"/>
              <a:gd name="connsiteY39-208" fmla="*/ 1146143 h 1471263"/>
              <a:gd name="connsiteX40-209" fmla="*/ 758449 w 1675102"/>
              <a:gd name="connsiteY40-210" fmla="*/ 1146143 h 1471263"/>
              <a:gd name="connsiteX41-211" fmla="*/ 806531 w 1675102"/>
              <a:gd name="connsiteY41-212" fmla="*/ 1146143 h 1471263"/>
              <a:gd name="connsiteX42-213" fmla="*/ 699511 w 1675102"/>
              <a:gd name="connsiteY42-214" fmla="*/ 1471263 h 1471263"/>
              <a:gd name="connsiteX43-215" fmla="*/ 651429 w 1675102"/>
              <a:gd name="connsiteY43-216" fmla="*/ 1471263 h 1471263"/>
              <a:gd name="connsiteX44-217" fmla="*/ 758449 w 1675102"/>
              <a:gd name="connsiteY44-218" fmla="*/ 1146143 h 1471263"/>
              <a:gd name="connsiteX45-219" fmla="*/ 649877 w 1675102"/>
              <a:gd name="connsiteY45-220" fmla="*/ 1146143 h 1471263"/>
              <a:gd name="connsiteX46-221" fmla="*/ 697959 w 1675102"/>
              <a:gd name="connsiteY46-222" fmla="*/ 1146143 h 1471263"/>
              <a:gd name="connsiteX47-223" fmla="*/ 590939 w 1675102"/>
              <a:gd name="connsiteY47-224" fmla="*/ 1471263 h 1471263"/>
              <a:gd name="connsiteX48-225" fmla="*/ 542857 w 1675102"/>
              <a:gd name="connsiteY48-226" fmla="*/ 1471263 h 1471263"/>
              <a:gd name="connsiteX49-227" fmla="*/ 649877 w 1675102"/>
              <a:gd name="connsiteY49-228" fmla="*/ 1146143 h 1471263"/>
              <a:gd name="connsiteX50-229" fmla="*/ 541306 w 1675102"/>
              <a:gd name="connsiteY50-230" fmla="*/ 1146143 h 1471263"/>
              <a:gd name="connsiteX51-231" fmla="*/ 589388 w 1675102"/>
              <a:gd name="connsiteY51-232" fmla="*/ 1146143 h 1471263"/>
              <a:gd name="connsiteX52-233" fmla="*/ 482368 w 1675102"/>
              <a:gd name="connsiteY52-234" fmla="*/ 1471263 h 1471263"/>
              <a:gd name="connsiteX53-235" fmla="*/ 434286 w 1675102"/>
              <a:gd name="connsiteY53-236" fmla="*/ 1471263 h 1471263"/>
              <a:gd name="connsiteX54-237" fmla="*/ 541306 w 1675102"/>
              <a:gd name="connsiteY54-238" fmla="*/ 1146143 h 1471263"/>
              <a:gd name="connsiteX55-239" fmla="*/ 432734 w 1675102"/>
              <a:gd name="connsiteY55-240" fmla="*/ 1146143 h 1471263"/>
              <a:gd name="connsiteX56-241" fmla="*/ 480816 w 1675102"/>
              <a:gd name="connsiteY56-242" fmla="*/ 1146143 h 1471263"/>
              <a:gd name="connsiteX57-243" fmla="*/ 373796 w 1675102"/>
              <a:gd name="connsiteY57-244" fmla="*/ 1471263 h 1471263"/>
              <a:gd name="connsiteX58-245" fmla="*/ 325714 w 1675102"/>
              <a:gd name="connsiteY58-246" fmla="*/ 1471263 h 1471263"/>
              <a:gd name="connsiteX59-247" fmla="*/ 432734 w 1675102"/>
              <a:gd name="connsiteY59-248" fmla="*/ 1146143 h 1471263"/>
              <a:gd name="connsiteX60-249" fmla="*/ 324163 w 1675102"/>
              <a:gd name="connsiteY60-250" fmla="*/ 1146143 h 1471263"/>
              <a:gd name="connsiteX61-251" fmla="*/ 372245 w 1675102"/>
              <a:gd name="connsiteY61-252" fmla="*/ 1146143 h 1471263"/>
              <a:gd name="connsiteX62-253" fmla="*/ 265225 w 1675102"/>
              <a:gd name="connsiteY62-254" fmla="*/ 1471263 h 1471263"/>
              <a:gd name="connsiteX63-255" fmla="*/ 217143 w 1675102"/>
              <a:gd name="connsiteY63-256" fmla="*/ 1471263 h 1471263"/>
              <a:gd name="connsiteX64-257" fmla="*/ 324163 w 1675102"/>
              <a:gd name="connsiteY64-258" fmla="*/ 1146143 h 1471263"/>
              <a:gd name="connsiteX65-259" fmla="*/ 215591 w 1675102"/>
              <a:gd name="connsiteY65-260" fmla="*/ 1146143 h 1471263"/>
              <a:gd name="connsiteX66-261" fmla="*/ 263673 w 1675102"/>
              <a:gd name="connsiteY66-262" fmla="*/ 1146143 h 1471263"/>
              <a:gd name="connsiteX67-263" fmla="*/ 156653 w 1675102"/>
              <a:gd name="connsiteY67-264" fmla="*/ 1471263 h 1471263"/>
              <a:gd name="connsiteX68-265" fmla="*/ 108571 w 1675102"/>
              <a:gd name="connsiteY68-266" fmla="*/ 1471263 h 1471263"/>
              <a:gd name="connsiteX69-267" fmla="*/ 215591 w 1675102"/>
              <a:gd name="connsiteY69-268" fmla="*/ 1146143 h 1471263"/>
              <a:gd name="connsiteX70-269" fmla="*/ 107020 w 1675102"/>
              <a:gd name="connsiteY70-270" fmla="*/ 1146143 h 1471263"/>
              <a:gd name="connsiteX71-271" fmla="*/ 155102 w 1675102"/>
              <a:gd name="connsiteY71-272" fmla="*/ 1146143 h 1471263"/>
              <a:gd name="connsiteX72-273" fmla="*/ 48082 w 1675102"/>
              <a:gd name="connsiteY72-274" fmla="*/ 1471263 h 1471263"/>
              <a:gd name="connsiteX73-275" fmla="*/ 0 w 1675102"/>
              <a:gd name="connsiteY73-276" fmla="*/ 1471263 h 1471263"/>
              <a:gd name="connsiteX74-277" fmla="*/ 107020 w 1675102"/>
              <a:gd name="connsiteY74-278" fmla="*/ 1146143 h 1471263"/>
              <a:gd name="connsiteX75-279" fmla="*/ 1478429 w 1675102"/>
              <a:gd name="connsiteY75-280" fmla="*/ 549275 h 1471263"/>
              <a:gd name="connsiteX76-281" fmla="*/ 1478429 w 1675102"/>
              <a:gd name="connsiteY76-282" fmla="*/ 0 h 1471263"/>
              <a:gd name="connsiteX77-283" fmla="*/ 1478429 w 1675102"/>
              <a:gd name="connsiteY77-284" fmla="*/ 549275 h 1471263"/>
              <a:gd name="connsiteX0-285" fmla="*/ 1627020 w 1675102"/>
              <a:gd name="connsiteY0-286" fmla="*/ 0 h 325120"/>
              <a:gd name="connsiteX1-287" fmla="*/ 1675102 w 1675102"/>
              <a:gd name="connsiteY1-288" fmla="*/ 0 h 325120"/>
              <a:gd name="connsiteX2-289" fmla="*/ 1568082 w 1675102"/>
              <a:gd name="connsiteY2-290" fmla="*/ 325120 h 325120"/>
              <a:gd name="connsiteX3-291" fmla="*/ 1520000 w 1675102"/>
              <a:gd name="connsiteY3-292" fmla="*/ 325120 h 325120"/>
              <a:gd name="connsiteX4-293" fmla="*/ 1627020 w 1675102"/>
              <a:gd name="connsiteY4-294" fmla="*/ 0 h 325120"/>
              <a:gd name="connsiteX5-295" fmla="*/ 1518448 w 1675102"/>
              <a:gd name="connsiteY5-296" fmla="*/ 0 h 325120"/>
              <a:gd name="connsiteX6-297" fmla="*/ 1566530 w 1675102"/>
              <a:gd name="connsiteY6-298" fmla="*/ 0 h 325120"/>
              <a:gd name="connsiteX7-299" fmla="*/ 1459510 w 1675102"/>
              <a:gd name="connsiteY7-300" fmla="*/ 325120 h 325120"/>
              <a:gd name="connsiteX8-301" fmla="*/ 1411428 w 1675102"/>
              <a:gd name="connsiteY8-302" fmla="*/ 325120 h 325120"/>
              <a:gd name="connsiteX9-303" fmla="*/ 1518448 w 1675102"/>
              <a:gd name="connsiteY9-304" fmla="*/ 0 h 325120"/>
              <a:gd name="connsiteX10-305" fmla="*/ 1409877 w 1675102"/>
              <a:gd name="connsiteY10-306" fmla="*/ 0 h 325120"/>
              <a:gd name="connsiteX11-307" fmla="*/ 1457959 w 1675102"/>
              <a:gd name="connsiteY11-308" fmla="*/ 0 h 325120"/>
              <a:gd name="connsiteX12-309" fmla="*/ 1350939 w 1675102"/>
              <a:gd name="connsiteY12-310" fmla="*/ 325120 h 325120"/>
              <a:gd name="connsiteX13-311" fmla="*/ 1302857 w 1675102"/>
              <a:gd name="connsiteY13-312" fmla="*/ 325120 h 325120"/>
              <a:gd name="connsiteX14-313" fmla="*/ 1409877 w 1675102"/>
              <a:gd name="connsiteY14-314" fmla="*/ 0 h 325120"/>
              <a:gd name="connsiteX15-315" fmla="*/ 1301305 w 1675102"/>
              <a:gd name="connsiteY15-316" fmla="*/ 0 h 325120"/>
              <a:gd name="connsiteX16-317" fmla="*/ 1349387 w 1675102"/>
              <a:gd name="connsiteY16-318" fmla="*/ 0 h 325120"/>
              <a:gd name="connsiteX17-319" fmla="*/ 1242367 w 1675102"/>
              <a:gd name="connsiteY17-320" fmla="*/ 325120 h 325120"/>
              <a:gd name="connsiteX18-321" fmla="*/ 1194285 w 1675102"/>
              <a:gd name="connsiteY18-322" fmla="*/ 325120 h 325120"/>
              <a:gd name="connsiteX19-323" fmla="*/ 1301305 w 1675102"/>
              <a:gd name="connsiteY19-324" fmla="*/ 0 h 325120"/>
              <a:gd name="connsiteX20-325" fmla="*/ 1192734 w 1675102"/>
              <a:gd name="connsiteY20-326" fmla="*/ 0 h 325120"/>
              <a:gd name="connsiteX21-327" fmla="*/ 1240816 w 1675102"/>
              <a:gd name="connsiteY21-328" fmla="*/ 0 h 325120"/>
              <a:gd name="connsiteX22-329" fmla="*/ 1133796 w 1675102"/>
              <a:gd name="connsiteY22-330" fmla="*/ 325120 h 325120"/>
              <a:gd name="connsiteX23-331" fmla="*/ 1085714 w 1675102"/>
              <a:gd name="connsiteY23-332" fmla="*/ 325120 h 325120"/>
              <a:gd name="connsiteX24-333" fmla="*/ 1192734 w 1675102"/>
              <a:gd name="connsiteY24-334" fmla="*/ 0 h 325120"/>
              <a:gd name="connsiteX25-335" fmla="*/ 1084163 w 1675102"/>
              <a:gd name="connsiteY25-336" fmla="*/ 0 h 325120"/>
              <a:gd name="connsiteX26-337" fmla="*/ 1132245 w 1675102"/>
              <a:gd name="connsiteY26-338" fmla="*/ 0 h 325120"/>
              <a:gd name="connsiteX27-339" fmla="*/ 1025225 w 1675102"/>
              <a:gd name="connsiteY27-340" fmla="*/ 325120 h 325120"/>
              <a:gd name="connsiteX28-341" fmla="*/ 977143 w 1675102"/>
              <a:gd name="connsiteY28-342" fmla="*/ 325120 h 325120"/>
              <a:gd name="connsiteX29-343" fmla="*/ 1084163 w 1675102"/>
              <a:gd name="connsiteY29-344" fmla="*/ 0 h 325120"/>
              <a:gd name="connsiteX30-345" fmla="*/ 975591 w 1675102"/>
              <a:gd name="connsiteY30-346" fmla="*/ 0 h 325120"/>
              <a:gd name="connsiteX31-347" fmla="*/ 1023673 w 1675102"/>
              <a:gd name="connsiteY31-348" fmla="*/ 0 h 325120"/>
              <a:gd name="connsiteX32-349" fmla="*/ 916653 w 1675102"/>
              <a:gd name="connsiteY32-350" fmla="*/ 325120 h 325120"/>
              <a:gd name="connsiteX33-351" fmla="*/ 868571 w 1675102"/>
              <a:gd name="connsiteY33-352" fmla="*/ 325120 h 325120"/>
              <a:gd name="connsiteX34-353" fmla="*/ 975591 w 1675102"/>
              <a:gd name="connsiteY34-354" fmla="*/ 0 h 325120"/>
              <a:gd name="connsiteX35-355" fmla="*/ 867020 w 1675102"/>
              <a:gd name="connsiteY35-356" fmla="*/ 0 h 325120"/>
              <a:gd name="connsiteX36-357" fmla="*/ 915102 w 1675102"/>
              <a:gd name="connsiteY36-358" fmla="*/ 0 h 325120"/>
              <a:gd name="connsiteX37-359" fmla="*/ 808082 w 1675102"/>
              <a:gd name="connsiteY37-360" fmla="*/ 325120 h 325120"/>
              <a:gd name="connsiteX38-361" fmla="*/ 760000 w 1675102"/>
              <a:gd name="connsiteY38-362" fmla="*/ 325120 h 325120"/>
              <a:gd name="connsiteX39-363" fmla="*/ 867020 w 1675102"/>
              <a:gd name="connsiteY39-364" fmla="*/ 0 h 325120"/>
              <a:gd name="connsiteX40-365" fmla="*/ 758449 w 1675102"/>
              <a:gd name="connsiteY40-366" fmla="*/ 0 h 325120"/>
              <a:gd name="connsiteX41-367" fmla="*/ 806531 w 1675102"/>
              <a:gd name="connsiteY41-368" fmla="*/ 0 h 325120"/>
              <a:gd name="connsiteX42-369" fmla="*/ 699511 w 1675102"/>
              <a:gd name="connsiteY42-370" fmla="*/ 325120 h 325120"/>
              <a:gd name="connsiteX43-371" fmla="*/ 651429 w 1675102"/>
              <a:gd name="connsiteY43-372" fmla="*/ 325120 h 325120"/>
              <a:gd name="connsiteX44-373" fmla="*/ 758449 w 1675102"/>
              <a:gd name="connsiteY44-374" fmla="*/ 0 h 325120"/>
              <a:gd name="connsiteX45-375" fmla="*/ 649877 w 1675102"/>
              <a:gd name="connsiteY45-376" fmla="*/ 0 h 325120"/>
              <a:gd name="connsiteX46-377" fmla="*/ 697959 w 1675102"/>
              <a:gd name="connsiteY46-378" fmla="*/ 0 h 325120"/>
              <a:gd name="connsiteX47-379" fmla="*/ 590939 w 1675102"/>
              <a:gd name="connsiteY47-380" fmla="*/ 325120 h 325120"/>
              <a:gd name="connsiteX48-381" fmla="*/ 542857 w 1675102"/>
              <a:gd name="connsiteY48-382" fmla="*/ 325120 h 325120"/>
              <a:gd name="connsiteX49-383" fmla="*/ 649877 w 1675102"/>
              <a:gd name="connsiteY49-384" fmla="*/ 0 h 325120"/>
              <a:gd name="connsiteX50-385" fmla="*/ 541306 w 1675102"/>
              <a:gd name="connsiteY50-386" fmla="*/ 0 h 325120"/>
              <a:gd name="connsiteX51-387" fmla="*/ 589388 w 1675102"/>
              <a:gd name="connsiteY51-388" fmla="*/ 0 h 325120"/>
              <a:gd name="connsiteX52-389" fmla="*/ 482368 w 1675102"/>
              <a:gd name="connsiteY52-390" fmla="*/ 325120 h 325120"/>
              <a:gd name="connsiteX53-391" fmla="*/ 434286 w 1675102"/>
              <a:gd name="connsiteY53-392" fmla="*/ 325120 h 325120"/>
              <a:gd name="connsiteX54-393" fmla="*/ 541306 w 1675102"/>
              <a:gd name="connsiteY54-394" fmla="*/ 0 h 325120"/>
              <a:gd name="connsiteX55-395" fmla="*/ 432734 w 1675102"/>
              <a:gd name="connsiteY55-396" fmla="*/ 0 h 325120"/>
              <a:gd name="connsiteX56-397" fmla="*/ 480816 w 1675102"/>
              <a:gd name="connsiteY56-398" fmla="*/ 0 h 325120"/>
              <a:gd name="connsiteX57-399" fmla="*/ 373796 w 1675102"/>
              <a:gd name="connsiteY57-400" fmla="*/ 325120 h 325120"/>
              <a:gd name="connsiteX58-401" fmla="*/ 325714 w 1675102"/>
              <a:gd name="connsiteY58-402" fmla="*/ 325120 h 325120"/>
              <a:gd name="connsiteX59-403" fmla="*/ 432734 w 1675102"/>
              <a:gd name="connsiteY59-404" fmla="*/ 0 h 325120"/>
              <a:gd name="connsiteX60-405" fmla="*/ 324163 w 1675102"/>
              <a:gd name="connsiteY60-406" fmla="*/ 0 h 325120"/>
              <a:gd name="connsiteX61-407" fmla="*/ 372245 w 1675102"/>
              <a:gd name="connsiteY61-408" fmla="*/ 0 h 325120"/>
              <a:gd name="connsiteX62-409" fmla="*/ 265225 w 1675102"/>
              <a:gd name="connsiteY62-410" fmla="*/ 325120 h 325120"/>
              <a:gd name="connsiteX63-411" fmla="*/ 217143 w 1675102"/>
              <a:gd name="connsiteY63-412" fmla="*/ 325120 h 325120"/>
              <a:gd name="connsiteX64-413" fmla="*/ 324163 w 1675102"/>
              <a:gd name="connsiteY64-414" fmla="*/ 0 h 325120"/>
              <a:gd name="connsiteX65-415" fmla="*/ 215591 w 1675102"/>
              <a:gd name="connsiteY65-416" fmla="*/ 0 h 325120"/>
              <a:gd name="connsiteX66-417" fmla="*/ 263673 w 1675102"/>
              <a:gd name="connsiteY66-418" fmla="*/ 0 h 325120"/>
              <a:gd name="connsiteX67-419" fmla="*/ 156653 w 1675102"/>
              <a:gd name="connsiteY67-420" fmla="*/ 325120 h 325120"/>
              <a:gd name="connsiteX68-421" fmla="*/ 108571 w 1675102"/>
              <a:gd name="connsiteY68-422" fmla="*/ 325120 h 325120"/>
              <a:gd name="connsiteX69-423" fmla="*/ 215591 w 1675102"/>
              <a:gd name="connsiteY69-424" fmla="*/ 0 h 325120"/>
              <a:gd name="connsiteX70-425" fmla="*/ 107020 w 1675102"/>
              <a:gd name="connsiteY70-426" fmla="*/ 0 h 325120"/>
              <a:gd name="connsiteX71-427" fmla="*/ 155102 w 1675102"/>
              <a:gd name="connsiteY71-428" fmla="*/ 0 h 325120"/>
              <a:gd name="connsiteX72-429" fmla="*/ 48082 w 1675102"/>
              <a:gd name="connsiteY72-430" fmla="*/ 325120 h 325120"/>
              <a:gd name="connsiteX73-431" fmla="*/ 0 w 1675102"/>
              <a:gd name="connsiteY73-432" fmla="*/ 325120 h 325120"/>
              <a:gd name="connsiteX74-433" fmla="*/ 107020 w 1675102"/>
              <a:gd name="connsiteY74-434"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257" y="connsiteY64-258"/>
              </a:cxn>
              <a:cxn ang="0">
                <a:pos x="connsiteX65-259" y="connsiteY65-260"/>
              </a:cxn>
              <a:cxn ang="0">
                <a:pos x="connsiteX66-261" y="connsiteY66-262"/>
              </a:cxn>
              <a:cxn ang="0">
                <a:pos x="connsiteX67-263" y="connsiteY67-264"/>
              </a:cxn>
              <a:cxn ang="0">
                <a:pos x="connsiteX68-265" y="connsiteY68-266"/>
              </a:cxn>
              <a:cxn ang="0">
                <a:pos x="connsiteX69-267" y="connsiteY69-268"/>
              </a:cxn>
              <a:cxn ang="0">
                <a:pos x="connsiteX70-269" y="connsiteY70-270"/>
              </a:cxn>
              <a:cxn ang="0">
                <a:pos x="connsiteX71-271" y="connsiteY71-272"/>
              </a:cxn>
              <a:cxn ang="0">
                <a:pos x="connsiteX72-273" y="connsiteY72-274"/>
              </a:cxn>
              <a:cxn ang="0">
                <a:pos x="connsiteX73-275" y="connsiteY73-276"/>
              </a:cxn>
              <a:cxn ang="0">
                <a:pos x="connsiteX74-277" y="connsiteY74-278"/>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三段内容时间轴">
    <p:spTree>
      <p:nvGrpSpPr>
        <p:cNvPr id="1" name=""/>
        <p:cNvGrpSpPr/>
        <p:nvPr/>
      </p:nvGrpSpPr>
      <p:grpSpPr>
        <a:xfrm>
          <a:off x="0" y="0"/>
          <a:ext cx="0" cy="0"/>
          <a:chOff x="0" y="0"/>
          <a:chExt cx="0" cy="0"/>
        </a:xfrm>
      </p:grpSpPr>
      <p:sp>
        <p:nvSpPr>
          <p:cNvPr id="20" name="任意多边形: 形状 19"/>
          <p:cNvSpPr/>
          <p:nvPr userDrawn="1"/>
        </p:nvSpPr>
        <p:spPr>
          <a:xfrm>
            <a:off x="-1219202" y="198079"/>
            <a:ext cx="15937365" cy="9826413"/>
          </a:xfrm>
          <a:custGeom>
            <a:avLst/>
            <a:gdLst>
              <a:gd name="connsiteX0" fmla="*/ 0 w 14383265"/>
              <a:gd name="connsiteY0" fmla="*/ 4436076 h 4436076"/>
              <a:gd name="connsiteX1" fmla="*/ 14383265 w 14383265"/>
              <a:gd name="connsiteY1" fmla="*/ 0 h 4436076"/>
              <a:gd name="connsiteX0-1" fmla="*/ 0 w 14383265"/>
              <a:gd name="connsiteY0-2" fmla="*/ 4436076 h 4436076"/>
              <a:gd name="connsiteX1-3" fmla="*/ 14383265 w 14383265"/>
              <a:gd name="connsiteY1-4" fmla="*/ 0 h 4436076"/>
              <a:gd name="connsiteX0-5" fmla="*/ 0 w 14383265"/>
              <a:gd name="connsiteY0-6" fmla="*/ 4436076 h 4436076"/>
              <a:gd name="connsiteX1-7" fmla="*/ 14383265 w 14383265"/>
              <a:gd name="connsiteY1-8" fmla="*/ 0 h 4436076"/>
              <a:gd name="connsiteX0-9" fmla="*/ 0 w 14383265"/>
              <a:gd name="connsiteY0-10" fmla="*/ 4436076 h 4436076"/>
              <a:gd name="connsiteX1-11" fmla="*/ 14383265 w 14383265"/>
              <a:gd name="connsiteY1-12" fmla="*/ 0 h 4436076"/>
              <a:gd name="connsiteX0-13" fmla="*/ 0 w 14136129"/>
              <a:gd name="connsiteY0-14" fmla="*/ 4917989 h 4917989"/>
              <a:gd name="connsiteX1-15" fmla="*/ 14136129 w 14136129"/>
              <a:gd name="connsiteY1-16" fmla="*/ 0 h 4917989"/>
              <a:gd name="connsiteX0-17" fmla="*/ 0 w 14136129"/>
              <a:gd name="connsiteY0-18" fmla="*/ 4917989 h 4917989"/>
              <a:gd name="connsiteX1-19" fmla="*/ 14136129 w 14136129"/>
              <a:gd name="connsiteY1-20" fmla="*/ 0 h 4917989"/>
              <a:gd name="connsiteX0-21" fmla="*/ 0 w 14136129"/>
              <a:gd name="connsiteY0-22" fmla="*/ 4917989 h 4917989"/>
              <a:gd name="connsiteX1-23" fmla="*/ 14136129 w 14136129"/>
              <a:gd name="connsiteY1-24" fmla="*/ 0 h 4917989"/>
              <a:gd name="connsiteX0-25" fmla="*/ 0 w 15177122"/>
              <a:gd name="connsiteY0-26" fmla="*/ 5278522 h 5278522"/>
              <a:gd name="connsiteX1-27" fmla="*/ 14136129 w 15177122"/>
              <a:gd name="connsiteY1-28" fmla="*/ 360533 h 5278522"/>
              <a:gd name="connsiteX2" fmla="*/ 14114711 w 15177122"/>
              <a:gd name="connsiteY2" fmla="*/ 373718 h 5278522"/>
              <a:gd name="connsiteX0-29" fmla="*/ 0 w 16047586"/>
              <a:gd name="connsiteY0-30" fmla="*/ 5154226 h 5154226"/>
              <a:gd name="connsiteX1-31" fmla="*/ 14136129 w 16047586"/>
              <a:gd name="connsiteY1-32" fmla="*/ 236237 h 5154226"/>
              <a:gd name="connsiteX2-33" fmla="*/ 16004471 w 16047586"/>
              <a:gd name="connsiteY2-34" fmla="*/ 987780 h 5154226"/>
              <a:gd name="connsiteX0-35" fmla="*/ 0 w 16402016"/>
              <a:gd name="connsiteY0-36" fmla="*/ 4996469 h 5101949"/>
              <a:gd name="connsiteX1-37" fmla="*/ 14136129 w 16402016"/>
              <a:gd name="connsiteY1-38" fmla="*/ 78480 h 5101949"/>
              <a:gd name="connsiteX2-39" fmla="*/ 16400711 w 16402016"/>
              <a:gd name="connsiteY2-40" fmla="*/ 5101949 h 5101949"/>
              <a:gd name="connsiteX0-41" fmla="*/ 0 w 15504191"/>
              <a:gd name="connsiteY0-42" fmla="*/ 4971356 h 8083006"/>
              <a:gd name="connsiteX1-43" fmla="*/ 14136129 w 15504191"/>
              <a:gd name="connsiteY1-44" fmla="*/ 53367 h 8083006"/>
              <a:gd name="connsiteX2-45" fmla="*/ 15090071 w 15504191"/>
              <a:gd name="connsiteY2-46" fmla="*/ 8083006 h 8083006"/>
              <a:gd name="connsiteX0-47" fmla="*/ 0 w 15360714"/>
              <a:gd name="connsiteY0-48" fmla="*/ 4970764 h 8187894"/>
              <a:gd name="connsiteX1-49" fmla="*/ 14136129 w 15360714"/>
              <a:gd name="connsiteY1-50" fmla="*/ 52775 h 8187894"/>
              <a:gd name="connsiteX2-51" fmla="*/ 14724311 w 15360714"/>
              <a:gd name="connsiteY2-52" fmla="*/ 8187894 h 8187894"/>
              <a:gd name="connsiteX0-53" fmla="*/ 0 w 15360714"/>
              <a:gd name="connsiteY0-54" fmla="*/ 4970764 h 8782979"/>
              <a:gd name="connsiteX1-55" fmla="*/ 14136129 w 15360714"/>
              <a:gd name="connsiteY1-56" fmla="*/ 52775 h 8782979"/>
              <a:gd name="connsiteX2-57" fmla="*/ 14724311 w 15360714"/>
              <a:gd name="connsiteY2-58" fmla="*/ 8187894 h 8782979"/>
              <a:gd name="connsiteX3" fmla="*/ 14754791 w 15360714"/>
              <a:gd name="connsiteY3" fmla="*/ 8161523 h 8782979"/>
              <a:gd name="connsiteX0-59" fmla="*/ 0 w 15973991"/>
              <a:gd name="connsiteY0-60" fmla="*/ 4970764 h 8989097"/>
              <a:gd name="connsiteX1-61" fmla="*/ 14136129 w 15973991"/>
              <a:gd name="connsiteY1-62" fmla="*/ 52775 h 8989097"/>
              <a:gd name="connsiteX2-63" fmla="*/ 14724311 w 15973991"/>
              <a:gd name="connsiteY2-64" fmla="*/ 8187894 h 8989097"/>
              <a:gd name="connsiteX3-65" fmla="*/ 15973991 w 15973991"/>
              <a:gd name="connsiteY3-66" fmla="*/ 8768031 h 8989097"/>
              <a:gd name="connsiteX0-67" fmla="*/ 1247210 w 16607924"/>
              <a:gd name="connsiteY0-68" fmla="*/ 4970764 h 8546648"/>
              <a:gd name="connsiteX1-69" fmla="*/ 15383339 w 16607924"/>
              <a:gd name="connsiteY1-70" fmla="*/ 52775 h 8546648"/>
              <a:gd name="connsiteX2-71" fmla="*/ 15971521 w 16607924"/>
              <a:gd name="connsiteY2-72" fmla="*/ 8187894 h 8546648"/>
              <a:gd name="connsiteX3-73" fmla="*/ 1 w 16607924"/>
              <a:gd name="connsiteY3-74" fmla="*/ 6632068 h 8546648"/>
              <a:gd name="connsiteX0-75" fmla="*/ 576651 w 15937365"/>
              <a:gd name="connsiteY0-76" fmla="*/ 4970764 h 8501366"/>
              <a:gd name="connsiteX1-77" fmla="*/ 14712780 w 15937365"/>
              <a:gd name="connsiteY1-78" fmla="*/ 52775 h 8501366"/>
              <a:gd name="connsiteX2-79" fmla="*/ 15300962 w 15937365"/>
              <a:gd name="connsiteY2-80" fmla="*/ 8187894 h 8501366"/>
              <a:gd name="connsiteX3-81" fmla="*/ 2 w 15937365"/>
              <a:gd name="connsiteY3-82" fmla="*/ 6078300 h 8501366"/>
              <a:gd name="connsiteX0-83" fmla="*/ 576651 w 15937365"/>
              <a:gd name="connsiteY0-84" fmla="*/ 4970764 h 8501366"/>
              <a:gd name="connsiteX1-85" fmla="*/ 14712780 w 15937365"/>
              <a:gd name="connsiteY1-86" fmla="*/ 52775 h 8501366"/>
              <a:gd name="connsiteX2-87" fmla="*/ 15300962 w 15937365"/>
              <a:gd name="connsiteY2-88" fmla="*/ 8187894 h 8501366"/>
              <a:gd name="connsiteX3-89" fmla="*/ 2 w 15937365"/>
              <a:gd name="connsiteY3-90" fmla="*/ 6078300 h 8501366"/>
              <a:gd name="connsiteX4" fmla="*/ 576651 w 15937365"/>
              <a:gd name="connsiteY4" fmla="*/ 4970764 h 8501366"/>
            </a:gdLst>
            <a:ahLst/>
            <a:cxnLst>
              <a:cxn ang="0">
                <a:pos x="connsiteX0-1" y="connsiteY0-2"/>
              </a:cxn>
              <a:cxn ang="0">
                <a:pos x="connsiteX1-3" y="connsiteY1-4"/>
              </a:cxn>
              <a:cxn ang="0">
                <a:pos x="connsiteX2-33" y="connsiteY2-34"/>
              </a:cxn>
              <a:cxn ang="0">
                <a:pos x="connsiteX3-65" y="connsiteY3-66"/>
              </a:cxn>
              <a:cxn ang="0">
                <a:pos x="connsiteX4" y="connsiteY4"/>
              </a:cxn>
            </a:cxnLst>
            <a:rect l="l" t="t" r="r" b="b"/>
            <a:pathLst>
              <a:path w="15937365" h="8501366">
                <a:moveTo>
                  <a:pt x="576651" y="4970764"/>
                </a:moveTo>
                <a:cubicBezTo>
                  <a:pt x="8006469" y="4250263"/>
                  <a:pt x="12342976" y="2212949"/>
                  <a:pt x="14712780" y="52775"/>
                </a:cubicBezTo>
                <a:cubicBezTo>
                  <a:pt x="17065232" y="-764692"/>
                  <a:pt x="15305424" y="8185147"/>
                  <a:pt x="15300962" y="8187894"/>
                </a:cubicBezTo>
                <a:cubicBezTo>
                  <a:pt x="15404072" y="9539352"/>
                  <a:pt x="-6348" y="6083794"/>
                  <a:pt x="2" y="6078300"/>
                </a:cubicBezTo>
                <a:lnTo>
                  <a:pt x="576651" y="4970764"/>
                </a:lnTo>
                <a:close/>
              </a:path>
            </a:pathLst>
          </a:custGeom>
          <a:noFill/>
          <a:ln w="3175">
            <a:solidFill>
              <a:schemeClr val="accent1">
                <a:shade val="50000"/>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48"/>
          <p:cNvSpPr>
            <a:spLocks noGrp="1"/>
          </p:cNvSpPr>
          <p:nvPr>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递进式三段内容或时间轴</a:t>
            </a:r>
            <a:endParaRPr lang="zh-CN" altLang="en-US" dirty="0"/>
          </a:p>
        </p:txBody>
      </p:sp>
      <p:sp>
        <p:nvSpPr>
          <p:cNvPr id="22" name="任意多边形: 形状 21"/>
          <p:cNvSpPr/>
          <p:nvPr userDrawn="1"/>
        </p:nvSpPr>
        <p:spPr>
          <a:xfrm>
            <a:off x="-10187092" y="-5730240"/>
            <a:ext cx="32566185" cy="18318480"/>
          </a:xfrm>
          <a:custGeom>
            <a:avLst/>
            <a:gdLst>
              <a:gd name="connsiteX0" fmla="*/ 10187093 w 32566185"/>
              <a:gd name="connsiteY0" fmla="*/ 5730240 h 18318480"/>
              <a:gd name="connsiteX1" fmla="*/ 10187093 w 32566185"/>
              <a:gd name="connsiteY1" fmla="*/ 12588240 h 18318480"/>
              <a:gd name="connsiteX2" fmla="*/ 22379093 w 32566185"/>
              <a:gd name="connsiteY2" fmla="*/ 12588240 h 18318480"/>
              <a:gd name="connsiteX3" fmla="*/ 22379093 w 32566185"/>
              <a:gd name="connsiteY3" fmla="*/ 5730240 h 18318480"/>
              <a:gd name="connsiteX4" fmla="*/ 0 w 32566185"/>
              <a:gd name="connsiteY4" fmla="*/ 0 h 18318480"/>
              <a:gd name="connsiteX5" fmla="*/ 32566185 w 32566185"/>
              <a:gd name="connsiteY5" fmla="*/ 0 h 18318480"/>
              <a:gd name="connsiteX6" fmla="*/ 32566185 w 32566185"/>
              <a:gd name="connsiteY6" fmla="*/ 18318480 h 18318480"/>
              <a:gd name="connsiteX7" fmla="*/ 0 w 32566185"/>
              <a:gd name="connsiteY7" fmla="*/ 18318480 h 183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185" h="18318480">
                <a:moveTo>
                  <a:pt x="10187093" y="5730240"/>
                </a:moveTo>
                <a:lnTo>
                  <a:pt x="10187093" y="12588240"/>
                </a:lnTo>
                <a:lnTo>
                  <a:pt x="22379093" y="12588240"/>
                </a:lnTo>
                <a:lnTo>
                  <a:pt x="22379093" y="5730240"/>
                </a:lnTo>
                <a:close/>
                <a:moveTo>
                  <a:pt x="0" y="0"/>
                </a:moveTo>
                <a:lnTo>
                  <a:pt x="32566185" y="0"/>
                </a:lnTo>
                <a:lnTo>
                  <a:pt x="32566185" y="18318480"/>
                </a:lnTo>
                <a:lnTo>
                  <a:pt x="0" y="18318480"/>
                </a:lnTo>
                <a:close/>
              </a:path>
            </a:pathLst>
          </a:custGeom>
          <a:solidFill>
            <a:srgbClr val="E6E6E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2271421" y="5062397"/>
            <a:ext cx="765142" cy="76514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5298884" y="3763416"/>
            <a:ext cx="1594232" cy="159423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654381" y="1808163"/>
            <a:ext cx="2362190" cy="2362190"/>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2610778" y="5401754"/>
            <a:ext cx="86428" cy="86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userDrawn="1"/>
        </p:nvSpPr>
        <p:spPr>
          <a:xfrm>
            <a:off x="6017401" y="4481933"/>
            <a:ext cx="157198" cy="1571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userDrawn="1"/>
        </p:nvSpPr>
        <p:spPr>
          <a:xfrm>
            <a:off x="9708669" y="2862451"/>
            <a:ext cx="253614" cy="2536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p:cNvCxnSpPr/>
          <p:nvPr userDrawn="1"/>
        </p:nvCxnSpPr>
        <p:spPr>
          <a:xfrm flipV="1">
            <a:off x="2648878" y="4797754"/>
            <a:ext cx="0" cy="64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V="1">
            <a:off x="6093118" y="3295765"/>
            <a:ext cx="0" cy="12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V="1">
            <a:off x="9843316" y="3040251"/>
            <a:ext cx="0" cy="1249692"/>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占位符 1"/>
          <p:cNvSpPr>
            <a:spLocks noGrp="1"/>
          </p:cNvSpPr>
          <p:nvPr>
            <p:ph type="body" sz="quarter" idx="26" hasCustomPrompt="1"/>
          </p:nvPr>
        </p:nvSpPr>
        <p:spPr>
          <a:xfrm>
            <a:off x="7757366" y="4899709"/>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33" name="文本占位符 2"/>
          <p:cNvSpPr>
            <a:spLocks noGrp="1"/>
          </p:cNvSpPr>
          <p:nvPr>
            <p:ph type="body" sz="quarter" idx="27" hasCustomPrompt="1"/>
          </p:nvPr>
        </p:nvSpPr>
        <p:spPr>
          <a:xfrm>
            <a:off x="7770184" y="4428422"/>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r>
              <a:rPr lang="zh-CN" altLang="en-US" dirty="0"/>
              <a:t>丨小标题或时间</a:t>
            </a:r>
            <a:endParaRPr lang="zh-CN" altLang="en-US" dirty="0"/>
          </a:p>
        </p:txBody>
      </p:sp>
      <p:sp>
        <p:nvSpPr>
          <p:cNvPr id="34" name="文本占位符 3"/>
          <p:cNvSpPr>
            <a:spLocks noGrp="1"/>
          </p:cNvSpPr>
          <p:nvPr>
            <p:ph type="body" sz="quarter" idx="28" hasCustomPrompt="1"/>
          </p:nvPr>
        </p:nvSpPr>
        <p:spPr>
          <a:xfrm>
            <a:off x="4282694" y="2235727"/>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35" name="文本占位符 4"/>
          <p:cNvSpPr>
            <a:spLocks noGrp="1"/>
          </p:cNvSpPr>
          <p:nvPr>
            <p:ph type="body" sz="quarter" idx="29" hasCustomPrompt="1"/>
          </p:nvPr>
        </p:nvSpPr>
        <p:spPr>
          <a:xfrm>
            <a:off x="4282694" y="1764440"/>
            <a:ext cx="3749744"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r>
              <a:rPr lang="zh-CN" altLang="en-US" dirty="0"/>
              <a:t>丨“丨”拼音“</a:t>
            </a:r>
            <a:r>
              <a:rPr lang="en-US" altLang="zh-CN" dirty="0"/>
              <a:t>gun”</a:t>
            </a:r>
            <a:endParaRPr lang="zh-CN" altLang="en-US" dirty="0"/>
          </a:p>
        </p:txBody>
      </p:sp>
      <p:sp>
        <p:nvSpPr>
          <p:cNvPr id="36" name="文本占位符 5"/>
          <p:cNvSpPr>
            <a:spLocks noGrp="1"/>
          </p:cNvSpPr>
          <p:nvPr>
            <p:ph type="body" sz="quarter" idx="30" hasCustomPrompt="1"/>
          </p:nvPr>
        </p:nvSpPr>
        <p:spPr>
          <a:xfrm>
            <a:off x="673218" y="3249465"/>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r>
              <a:rPr lang="zh-CN" altLang="en-US" dirty="0"/>
              <a:t>丨小标题或时间</a:t>
            </a:r>
            <a:endParaRPr lang="zh-CN" altLang="en-US" dirty="0"/>
          </a:p>
        </p:txBody>
      </p:sp>
      <p:sp>
        <p:nvSpPr>
          <p:cNvPr id="37" name="文本占位符 6"/>
          <p:cNvSpPr>
            <a:spLocks noGrp="1"/>
          </p:cNvSpPr>
          <p:nvPr>
            <p:ph type="body" sz="quarter" idx="31" hasCustomPrompt="1"/>
          </p:nvPr>
        </p:nvSpPr>
        <p:spPr>
          <a:xfrm>
            <a:off x="660400" y="3720752"/>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en-US" altLang="zh-CN" dirty="0"/>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三段内容2">
    <p:spTree>
      <p:nvGrpSpPr>
        <p:cNvPr id="1" name=""/>
        <p:cNvGrpSpPr/>
        <p:nvPr/>
      </p:nvGrpSpPr>
      <p:grpSpPr>
        <a:xfrm>
          <a:off x="0" y="0"/>
          <a:ext cx="0" cy="0"/>
          <a:chOff x="0" y="0"/>
          <a:chExt cx="0" cy="0"/>
        </a:xfrm>
      </p:grpSpPr>
      <p:sp>
        <p:nvSpPr>
          <p:cNvPr id="8" name="文本占位符 7"/>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9" name="文本占位符 8"/>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10" name="文本占位符 9"/>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三张图</a:t>
            </a:r>
            <a:endParaRPr lang="zh-CN" altLang="en-US" dirty="0"/>
          </a:p>
        </p:txBody>
      </p:sp>
      <p:sp>
        <p:nvSpPr>
          <p:cNvPr id="66" name="文本占位符 65"/>
          <p:cNvSpPr>
            <a:spLocks noGrp="1"/>
          </p:cNvSpPr>
          <p:nvPr>
            <p:ph type="body" sz="quarter" idx="26" hasCustomPrompt="1"/>
          </p:nvPr>
        </p:nvSpPr>
        <p:spPr>
          <a:xfrm>
            <a:off x="1063930"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67" name="文本占位符 66"/>
          <p:cNvSpPr>
            <a:spLocks noGrp="1"/>
          </p:cNvSpPr>
          <p:nvPr>
            <p:ph type="body" sz="quarter" idx="27" hasCustomPrompt="1"/>
          </p:nvPr>
        </p:nvSpPr>
        <p:spPr>
          <a:xfrm>
            <a:off x="4880073"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endParaRPr lang="zh-CN" altLang="en-US"/>
          </a:p>
        </p:txBody>
      </p:sp>
      <p:sp>
        <p:nvSpPr>
          <p:cNvPr id="68" name="文本占位符 67"/>
          <p:cNvSpPr>
            <a:spLocks noGrp="1"/>
          </p:cNvSpPr>
          <p:nvPr>
            <p:ph type="body" sz="quarter" idx="28" hasCustomPrompt="1"/>
          </p:nvPr>
        </p:nvSpPr>
        <p:spPr>
          <a:xfrm>
            <a:off x="8696215"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endParaRPr lang="zh-CN" altLang="en-US"/>
          </a:p>
        </p:txBody>
      </p:sp>
      <p:sp>
        <p:nvSpPr>
          <p:cNvPr id="5" name="图片占位符 4"/>
          <p:cNvSpPr>
            <a:spLocks noGrp="1"/>
          </p:cNvSpPr>
          <p:nvPr>
            <p:ph type="pic" sz="quarter" idx="29"/>
          </p:nvPr>
        </p:nvSpPr>
        <p:spPr>
          <a:xfrm>
            <a:off x="0" y="1535390"/>
            <a:ext cx="4187456" cy="2118680"/>
          </a:xfrm>
          <a:prstGeom prst="rect">
            <a:avLst/>
          </a:prstGeom>
          <a:ln w="28575">
            <a:solidFill>
              <a:schemeClr val="bg1">
                <a:lumMod val="85000"/>
              </a:schemeClr>
            </a:solidFill>
          </a:ln>
        </p:spPr>
        <p:txBody>
          <a:bodyPr/>
          <a:lstStyle/>
          <a:p>
            <a:endParaRPr lang="zh-CN" altLang="en-US"/>
          </a:p>
        </p:txBody>
      </p:sp>
      <p:sp>
        <p:nvSpPr>
          <p:cNvPr id="6" name="图片占位符 5"/>
          <p:cNvSpPr>
            <a:spLocks noGrp="1"/>
          </p:cNvSpPr>
          <p:nvPr>
            <p:ph type="pic" sz="quarter" idx="30"/>
          </p:nvPr>
        </p:nvSpPr>
        <p:spPr>
          <a:xfrm>
            <a:off x="4187457" y="1535390"/>
            <a:ext cx="3811312" cy="2118680"/>
          </a:xfrm>
          <a:prstGeom prst="rect">
            <a:avLst/>
          </a:prstGeom>
          <a:ln w="28575">
            <a:solidFill>
              <a:schemeClr val="bg1">
                <a:lumMod val="85000"/>
              </a:schemeClr>
            </a:solidFill>
          </a:ln>
        </p:spPr>
        <p:txBody>
          <a:bodyPr/>
          <a:lstStyle/>
          <a:p>
            <a:endParaRPr lang="zh-CN" altLang="en-US"/>
          </a:p>
        </p:txBody>
      </p:sp>
      <p:sp>
        <p:nvSpPr>
          <p:cNvPr id="7" name="图片占位符 6"/>
          <p:cNvSpPr>
            <a:spLocks noGrp="1"/>
          </p:cNvSpPr>
          <p:nvPr>
            <p:ph type="pic" sz="quarter" idx="31"/>
          </p:nvPr>
        </p:nvSpPr>
        <p:spPr>
          <a:xfrm>
            <a:off x="8004545" y="1535390"/>
            <a:ext cx="4193230" cy="2118680"/>
          </a:xfrm>
          <a:prstGeom prst="rect">
            <a:avLst/>
          </a:prstGeom>
          <a:ln w="28575">
            <a:solidFill>
              <a:schemeClr val="bg1">
                <a:lumMod val="85000"/>
              </a:schemeClr>
            </a:solidFill>
          </a:ln>
        </p:spPr>
        <p:txBody>
          <a:bodyPr/>
          <a:lstStyle/>
          <a:p>
            <a:endParaRPr lang="zh-CN" altLang="en-US"/>
          </a:p>
        </p:txBody>
      </p:sp>
      <p:sp>
        <p:nvSpPr>
          <p:cNvPr id="21" name="矩形 20"/>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32" hasCustomPrompt="1"/>
          </p:nvPr>
        </p:nvSpPr>
        <p:spPr>
          <a:xfrm>
            <a:off x="204558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p:cNvSpPr>
            <a:spLocks noGrp="1"/>
          </p:cNvSpPr>
          <p:nvPr>
            <p:ph type="body" sz="quarter" idx="33" hasCustomPrompt="1"/>
          </p:nvPr>
        </p:nvSpPr>
        <p:spPr>
          <a:xfrm>
            <a:off x="5861723"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p:cNvSpPr>
            <a:spLocks noGrp="1"/>
          </p:cNvSpPr>
          <p:nvPr>
            <p:ph type="body" sz="quarter" idx="34" hasCustomPrompt="1"/>
          </p:nvPr>
        </p:nvSpPr>
        <p:spPr>
          <a:xfrm>
            <a:off x="9677865"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grpSp>
        <p:nvGrpSpPr>
          <p:cNvPr id="17" name="组合 16"/>
          <p:cNvGrpSpPr/>
          <p:nvPr userDrawn="1"/>
        </p:nvGrpSpPr>
        <p:grpSpPr>
          <a:xfrm>
            <a:off x="4187456" y="4135171"/>
            <a:ext cx="3817089" cy="1839602"/>
            <a:chOff x="4242123" y="4135171"/>
            <a:chExt cx="3817089" cy="1839602"/>
          </a:xfrm>
        </p:grpSpPr>
        <p:cxnSp>
          <p:nvCxnSpPr>
            <p:cNvPr id="18" name="直接连接符 17"/>
            <p:cNvCxnSpPr/>
            <p:nvPr/>
          </p:nvCxnSpPr>
          <p:spPr>
            <a:xfrm>
              <a:off x="4242123"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59212"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4" name="矩形 33"/>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1"/>
            <a:ext cx="12210680" cy="6858000"/>
            <a:chOff x="0" y="-1"/>
            <a:chExt cx="12210680" cy="6858000"/>
          </a:xfrm>
        </p:grpSpPr>
        <p:pic>
          <p:nvPicPr>
            <p:cNvPr id="29" name="图片 2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30" name="Picture 70_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31" name="矩形 30"/>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userDrawn="1"/>
        </p:nvGrpSpPr>
        <p:grpSpPr>
          <a:xfrm>
            <a:off x="-985520" y="1047840"/>
            <a:ext cx="12847320" cy="4381435"/>
            <a:chOff x="-909320" y="1047840"/>
            <a:chExt cx="12847320" cy="4381435"/>
          </a:xfrm>
        </p:grpSpPr>
        <p:sp>
          <p:nvSpPr>
            <p:cNvPr id="78" name="矩形: 圆角 77"/>
            <p:cNvSpPr/>
            <p:nvPr/>
          </p:nvSpPr>
          <p:spPr>
            <a:xfrm>
              <a:off x="-909320" y="1047840"/>
              <a:ext cx="3365430" cy="312960"/>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p:cNvSpPr/>
            <p:nvPr/>
          </p:nvSpPr>
          <p:spPr>
            <a:xfrm>
              <a:off x="-108520" y="1360800"/>
              <a:ext cx="3365430"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p:cNvSpPr/>
            <p:nvPr/>
          </p:nvSpPr>
          <p:spPr>
            <a:xfrm>
              <a:off x="-108520" y="1673759"/>
              <a:ext cx="4342270" cy="312960"/>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p:cNvSpPr/>
            <p:nvPr/>
          </p:nvSpPr>
          <p:spPr>
            <a:xfrm>
              <a:off x="-46389" y="1986719"/>
              <a:ext cx="8104650"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圆角 81"/>
            <p:cNvSpPr/>
            <p:nvPr/>
          </p:nvSpPr>
          <p:spPr>
            <a:xfrm>
              <a:off x="-46390" y="1986719"/>
              <a:ext cx="5067133" cy="312960"/>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p:cNvSpPr/>
            <p:nvPr/>
          </p:nvSpPr>
          <p:spPr>
            <a:xfrm>
              <a:off x="-46389" y="2299678"/>
              <a:ext cx="11197395" cy="312960"/>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矩形: 圆角 83"/>
            <p:cNvSpPr/>
            <p:nvPr/>
          </p:nvSpPr>
          <p:spPr>
            <a:xfrm>
              <a:off x="-46389" y="2299678"/>
              <a:ext cx="7000098" cy="312960"/>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矩形: 圆角 84"/>
            <p:cNvSpPr/>
            <p:nvPr/>
          </p:nvSpPr>
          <p:spPr>
            <a:xfrm>
              <a:off x="-46389" y="2299678"/>
              <a:ext cx="2713056" cy="312960"/>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矩形: 圆角 85"/>
            <p:cNvSpPr/>
            <p:nvPr/>
          </p:nvSpPr>
          <p:spPr>
            <a:xfrm>
              <a:off x="-46389" y="2612638"/>
              <a:ext cx="11984389" cy="312960"/>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矩形: 圆角 86"/>
            <p:cNvSpPr/>
            <p:nvPr/>
          </p:nvSpPr>
          <p:spPr>
            <a:xfrm>
              <a:off x="-46389" y="2925597"/>
              <a:ext cx="11563278" cy="312960"/>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矩形: 圆角 87"/>
            <p:cNvSpPr/>
            <p:nvPr/>
          </p:nvSpPr>
          <p:spPr>
            <a:xfrm>
              <a:off x="-46389" y="3238558"/>
              <a:ext cx="10962678" cy="312960"/>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矩形: 圆角 88"/>
            <p:cNvSpPr/>
            <p:nvPr/>
          </p:nvSpPr>
          <p:spPr>
            <a:xfrm>
              <a:off x="-108520" y="3551518"/>
              <a:ext cx="7000098" cy="312960"/>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矩形: 圆角 89"/>
            <p:cNvSpPr/>
            <p:nvPr/>
          </p:nvSpPr>
          <p:spPr>
            <a:xfrm>
              <a:off x="-108520" y="3551518"/>
              <a:ext cx="2713056" cy="312960"/>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矩形: 圆角 90"/>
            <p:cNvSpPr/>
            <p:nvPr/>
          </p:nvSpPr>
          <p:spPr>
            <a:xfrm>
              <a:off x="-46390" y="3864477"/>
              <a:ext cx="8104651" cy="312960"/>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2" name="矩形: 圆角 91"/>
            <p:cNvSpPr/>
            <p:nvPr/>
          </p:nvSpPr>
          <p:spPr>
            <a:xfrm>
              <a:off x="-53293" y="3864477"/>
              <a:ext cx="6399498" cy="312960"/>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矩形: 圆角 92"/>
            <p:cNvSpPr/>
            <p:nvPr/>
          </p:nvSpPr>
          <p:spPr>
            <a:xfrm>
              <a:off x="-53293" y="3864477"/>
              <a:ext cx="4369886" cy="312960"/>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矩形: 圆角 93"/>
            <p:cNvSpPr/>
            <p:nvPr/>
          </p:nvSpPr>
          <p:spPr>
            <a:xfrm>
              <a:off x="-46390" y="4177437"/>
              <a:ext cx="3009905" cy="312960"/>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矩形: 圆角 94"/>
            <p:cNvSpPr/>
            <p:nvPr/>
          </p:nvSpPr>
          <p:spPr>
            <a:xfrm>
              <a:off x="-53293" y="4490396"/>
              <a:ext cx="3009905" cy="312960"/>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矩形: 圆角 95"/>
            <p:cNvSpPr/>
            <p:nvPr/>
          </p:nvSpPr>
          <p:spPr>
            <a:xfrm>
              <a:off x="-46390" y="4803356"/>
              <a:ext cx="4280140" cy="312960"/>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7" name="矩形: 圆角 96"/>
            <p:cNvSpPr/>
            <p:nvPr/>
          </p:nvSpPr>
          <p:spPr>
            <a:xfrm>
              <a:off x="-46390" y="5116315"/>
              <a:ext cx="2436919" cy="312960"/>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占位符 8"/>
          <p:cNvSpPr>
            <a:spLocks noGrp="1"/>
          </p:cNvSpPr>
          <p:nvPr>
            <p:ph type="body" sz="quarter" idx="31" hasCustomPrompt="1"/>
          </p:nvPr>
        </p:nvSpPr>
        <p:spPr>
          <a:xfrm>
            <a:off x="2870200" y="2143199"/>
            <a:ext cx="6451600" cy="1839858"/>
          </a:xfrm>
          <a:prstGeom prst="roundRect">
            <a:avLst>
              <a:gd name="adj" fmla="val 50000"/>
            </a:avLst>
          </a:prstGeom>
          <a:solidFill>
            <a:schemeClr val="bg2"/>
          </a:solidFill>
          <a:effectLst>
            <a:outerShdw blurRad="381000" sx="105000" sy="105000" algn="ctr" rotWithShape="0">
              <a:srgbClr val="000000">
                <a:alpha val="15000"/>
              </a:srgbClr>
            </a:outerShdw>
          </a:effectLst>
        </p:spPr>
        <p:txBody>
          <a:bodyPr lIns="91440" tIns="118872" rIns="91440" bIns="45720" anchor="t"/>
          <a:lstStyle>
            <a:lvl1pPr marL="0" indent="0" algn="ctr" defTabSz="913765" rtl="0" eaLnBrk="1" latinLnBrk="0" hangingPunct="1">
              <a:lnSpc>
                <a:spcPct val="90000"/>
              </a:lnSpc>
              <a:spcBef>
                <a:spcPct val="0"/>
              </a:spcBef>
              <a:buNone/>
              <a:defRPr lang="zh-CN" altLang="en-US" sz="3200" b="1" kern="1200" spc="150">
                <a:solidFill>
                  <a:schemeClr val="accent1"/>
                </a:solidFill>
                <a:latin typeface="微软雅黑" panose="020B0503020204020204" charset="-122"/>
                <a:ea typeface="微软雅黑" panose="020B0503020204020204" charset="-122"/>
                <a:cs typeface="+mn-ea"/>
              </a:defRPr>
            </a:lvl1pPr>
          </a:lstStyle>
          <a:p>
            <a:pPr marL="0" marR="0" lvl="0" indent="0" algn="ctr" defTabSz="913765" rtl="0" eaLnBrk="1" fontAlgn="auto" latinLnBrk="0" hangingPunct="1">
              <a:lnSpc>
                <a:spcPct val="90000"/>
              </a:lnSpc>
              <a:spcBef>
                <a:spcPct val="0"/>
              </a:spcBef>
              <a:spcAft>
                <a:spcPts val="0"/>
              </a:spcAft>
              <a:buClrTx/>
              <a:buSzTx/>
              <a:buFont typeface="Arial" panose="020B0604020202020204" pitchFamily="34" charset="0"/>
              <a:buNone/>
              <a:defRPr/>
            </a:pPr>
            <a:r>
              <a:rPr lang="zh-CN" altLang="en-US"/>
              <a:t>节标题</a:t>
            </a:r>
            <a:endParaRPr lang="zh-CN" altLang="en-US"/>
          </a:p>
          <a:p>
            <a:pPr lvl="0"/>
            <a:endParaRPr lang="zh-CN" altLang="en-US" dirty="0"/>
          </a:p>
        </p:txBody>
      </p:sp>
      <p:cxnSp>
        <p:nvCxnSpPr>
          <p:cNvPr id="102" name="直接连接符 101"/>
          <p:cNvCxnSpPr/>
          <p:nvPr/>
        </p:nvCxnSpPr>
        <p:spPr>
          <a:xfrm>
            <a:off x="4582574" y="3676217"/>
            <a:ext cx="771525"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909772" y="3676217"/>
            <a:ext cx="771525"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0"/>
          <p:cNvSpPr>
            <a:spLocks noGrp="1"/>
          </p:cNvSpPr>
          <p:nvPr>
            <p:ph type="body" sz="quarter" idx="13" hasCustomPrompt="1"/>
          </p:nvPr>
        </p:nvSpPr>
        <p:spPr>
          <a:xfrm>
            <a:off x="5465058" y="3463851"/>
            <a:ext cx="1261884" cy="424732"/>
          </a:xfrm>
          <a:prstGeom prst="rect">
            <a:avLst/>
          </a:prstGeom>
        </p:spPr>
        <p:txBody>
          <a:bodyPr wrap="none" anchor="ctr">
            <a:spAutoFit/>
          </a:bodyPr>
          <a:lstStyle>
            <a:lvl1pPr marL="0" indent="0" algn="ctr">
              <a:buNone/>
              <a:defRPr sz="2400">
                <a:solidFill>
                  <a:schemeClr val="tx1">
                    <a:lumMod val="50000"/>
                    <a:lumOff val="50000"/>
                  </a:schemeClr>
                </a:solidFill>
                <a:latin typeface="+mn-lt"/>
                <a:ea typeface="宋体" panose="0201060003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Part  01</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三段内容7">
    <p:spTree>
      <p:nvGrpSpPr>
        <p:cNvPr id="1" name=""/>
        <p:cNvGrpSpPr/>
        <p:nvPr/>
      </p:nvGrpSpPr>
      <p:grpSpPr>
        <a:xfrm>
          <a:off x="0" y="0"/>
          <a:ext cx="0" cy="0"/>
          <a:chOff x="0" y="0"/>
          <a:chExt cx="0" cy="0"/>
        </a:xfrm>
      </p:grpSpPr>
      <p:sp>
        <p:nvSpPr>
          <p:cNvPr id="33" name="图片占位符 32"/>
          <p:cNvSpPr>
            <a:spLocks noGrp="1"/>
          </p:cNvSpPr>
          <p:nvPr>
            <p:ph type="pic" sz="quarter" idx="10"/>
          </p:nvPr>
        </p:nvSpPr>
        <p:spPr>
          <a:xfrm>
            <a:off x="2831460" y="1844713"/>
            <a:ext cx="2487300" cy="3708340"/>
          </a:xfrm>
          <a:prstGeom prst="round2DiagRect">
            <a:avLst/>
          </a:prstGeom>
          <a:ln w="12700">
            <a:solidFill>
              <a:schemeClr val="accent2">
                <a:lumMod val="60000"/>
                <a:lumOff val="40000"/>
              </a:schemeClr>
            </a:solidFill>
          </a:ln>
          <a:effectLst/>
        </p:spPr>
        <p:txBody>
          <a:bodyPr/>
          <a:lstStyle/>
          <a:p>
            <a:endParaRPr lang="zh-CN" altLang="en-US"/>
          </a:p>
        </p:txBody>
      </p:sp>
      <p:sp>
        <p:nvSpPr>
          <p:cNvPr id="34" name="图片占位符 33"/>
          <p:cNvSpPr>
            <a:spLocks noGrp="1"/>
          </p:cNvSpPr>
          <p:nvPr>
            <p:ph type="pic" sz="quarter" idx="11"/>
          </p:nvPr>
        </p:nvSpPr>
        <p:spPr>
          <a:xfrm>
            <a:off x="781093" y="1844718"/>
            <a:ext cx="1923269" cy="1733246"/>
          </a:xfrm>
          <a:prstGeom prst="round2DiagRect">
            <a:avLst>
              <a:gd name="adj1" fmla="val 0"/>
              <a:gd name="adj2" fmla="val 20223"/>
            </a:avLst>
          </a:prstGeom>
          <a:ln w="12700">
            <a:solidFill>
              <a:schemeClr val="accent2">
                <a:lumMod val="60000"/>
                <a:lumOff val="40000"/>
              </a:schemeClr>
            </a:solidFill>
          </a:ln>
          <a:effectLst/>
        </p:spPr>
        <p:txBody>
          <a:bodyPr/>
          <a:lstStyle/>
          <a:p>
            <a:endParaRPr lang="zh-CN" altLang="en-US" dirty="0"/>
          </a:p>
        </p:txBody>
      </p:sp>
      <p:sp>
        <p:nvSpPr>
          <p:cNvPr id="35" name="图片占位符 34"/>
          <p:cNvSpPr>
            <a:spLocks noGrp="1"/>
          </p:cNvSpPr>
          <p:nvPr>
            <p:ph type="pic" sz="quarter" idx="12"/>
          </p:nvPr>
        </p:nvSpPr>
        <p:spPr>
          <a:xfrm>
            <a:off x="781095" y="3699161"/>
            <a:ext cx="1923269" cy="1854170"/>
          </a:xfrm>
          <a:prstGeom prst="round2DiagRect">
            <a:avLst/>
          </a:prstGeom>
          <a:ln w="12700">
            <a:solidFill>
              <a:schemeClr val="accent2">
                <a:lumMod val="60000"/>
                <a:lumOff val="40000"/>
              </a:schemeClr>
            </a:solidFill>
          </a:ln>
          <a:effectLst/>
        </p:spPr>
        <p:txBody>
          <a:bodyPr/>
          <a:lstStyle/>
          <a:p>
            <a:endParaRPr lang="zh-CN" altLang="en-US"/>
          </a:p>
        </p:txBody>
      </p:sp>
      <p:sp>
        <p:nvSpPr>
          <p:cNvPr id="36" name="矩形 35"/>
          <p:cNvSpPr/>
          <p:nvPr userDrawn="1"/>
        </p:nvSpPr>
        <p:spPr>
          <a:xfrm>
            <a:off x="659822"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userDrawn="1"/>
        </p:nvSpPr>
        <p:spPr>
          <a:xfrm flipV="1">
            <a:off x="659822" y="5108952"/>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矩形 37"/>
          <p:cNvSpPr/>
          <p:nvPr userDrawn="1"/>
        </p:nvSpPr>
        <p:spPr>
          <a:xfrm flipH="1">
            <a:off x="4873051"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文本占位符 56"/>
          <p:cNvSpPr>
            <a:spLocks noGrp="1"/>
          </p:cNvSpPr>
          <p:nvPr userDrawn="1">
            <p:ph type="body" sz="quarter" idx="13"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58" name="文本占位符 57"/>
          <p:cNvSpPr>
            <a:spLocks noGrp="1"/>
          </p:cNvSpPr>
          <p:nvPr userDrawn="1">
            <p:ph type="body" sz="quarter" idx="14"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59" name="文本占位符 58"/>
          <p:cNvSpPr>
            <a:spLocks noGrp="1"/>
          </p:cNvSpPr>
          <p:nvPr userDrawn="1">
            <p:ph type="body" sz="quarter" idx="15"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60" name="文本占位符 59"/>
          <p:cNvSpPr>
            <a:spLocks noGrp="1"/>
          </p:cNvSpPr>
          <p:nvPr userDrawn="1">
            <p:ph type="body" sz="quarter" idx="16"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61" name="文本占位符 60"/>
          <p:cNvSpPr>
            <a:spLocks noGrp="1"/>
          </p:cNvSpPr>
          <p:nvPr userDrawn="1">
            <p:ph type="body" sz="quarter" idx="17"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2" name="文本占位符 61"/>
          <p:cNvSpPr>
            <a:spLocks noGrp="1"/>
          </p:cNvSpPr>
          <p:nvPr userDrawn="1">
            <p:ph type="body" sz="quarter" idx="18"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3" name="文本占位符 62"/>
          <p:cNvSpPr>
            <a:spLocks noGrp="1"/>
          </p:cNvSpPr>
          <p:nvPr userDrawn="1">
            <p:ph type="body" sz="quarter" idx="19"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endParaRPr lang="zh-CN" altLang="en-US"/>
          </a:p>
        </p:txBody>
      </p:sp>
      <p:sp>
        <p:nvSpPr>
          <p:cNvPr id="64" name="文本占位符 63"/>
          <p:cNvSpPr>
            <a:spLocks noGrp="1"/>
          </p:cNvSpPr>
          <p:nvPr userDrawn="1">
            <p:ph type="body" sz="quarter" idx="20"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65" name="文本占位符 64"/>
          <p:cNvSpPr>
            <a:spLocks noGrp="1"/>
          </p:cNvSpPr>
          <p:nvPr userDrawn="1">
            <p:ph type="body" sz="quarter" idx="21"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68" name="文本占位符 67"/>
          <p:cNvSpPr>
            <a:spLocks noGrp="1"/>
          </p:cNvSpPr>
          <p:nvPr userDrawn="1">
            <p:ph type="body" sz="quarter" idx="22" hasCustomPrompt="1"/>
          </p:nvPr>
        </p:nvSpPr>
        <p:spPr>
          <a:xfrm>
            <a:off x="2831460" y="4975007"/>
            <a:ext cx="578046" cy="578046"/>
          </a:xfrm>
          <a:custGeom>
            <a:avLst/>
            <a:gdLst>
              <a:gd name="connsiteX0" fmla="*/ 188940 w 578046"/>
              <a:gd name="connsiteY0" fmla="*/ 0 h 578046"/>
              <a:gd name="connsiteX1" fmla="*/ 578046 w 578046"/>
              <a:gd name="connsiteY1" fmla="*/ 0 h 578046"/>
              <a:gd name="connsiteX2" fmla="*/ 578046 w 578046"/>
              <a:gd name="connsiteY2" fmla="*/ 389106 h 578046"/>
              <a:gd name="connsiteX3" fmla="*/ 389106 w 578046"/>
              <a:gd name="connsiteY3" fmla="*/ 578046 h 578046"/>
              <a:gd name="connsiteX4" fmla="*/ 0 w 578046"/>
              <a:gd name="connsiteY4" fmla="*/ 578046 h 578046"/>
              <a:gd name="connsiteX5" fmla="*/ 0 w 578046"/>
              <a:gd name="connsiteY5" fmla="*/ 188940 h 578046"/>
              <a:gd name="connsiteX6" fmla="*/ 188940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188940" y="0"/>
                </a:moveTo>
                <a:lnTo>
                  <a:pt x="578046" y="0"/>
                </a:lnTo>
                <a:lnTo>
                  <a:pt x="578046" y="389106"/>
                </a:lnTo>
                <a:cubicBezTo>
                  <a:pt x="578046" y="493455"/>
                  <a:pt x="493455" y="578046"/>
                  <a:pt x="389106" y="578046"/>
                </a:cubicBezTo>
                <a:lnTo>
                  <a:pt x="0" y="578046"/>
                </a:lnTo>
                <a:lnTo>
                  <a:pt x="0" y="188940"/>
                </a:lnTo>
                <a:cubicBezTo>
                  <a:pt x="0" y="84591"/>
                  <a:pt x="84591" y="0"/>
                  <a:pt x="188940" y="0"/>
                </a:cubicBezTo>
                <a:close/>
              </a:path>
            </a:pathLst>
          </a:custGeom>
          <a:solidFill>
            <a:schemeClr val="accent1"/>
          </a:solidFill>
        </p:spPr>
        <p:txBody>
          <a:bodyPr wrap="square" tIns="72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C</a:t>
            </a:r>
            <a:endParaRPr lang="zh-CN" altLang="en-US" dirty="0"/>
          </a:p>
        </p:txBody>
      </p:sp>
      <p:sp>
        <p:nvSpPr>
          <p:cNvPr id="70" name="文本占位符 69"/>
          <p:cNvSpPr>
            <a:spLocks noGrp="1"/>
          </p:cNvSpPr>
          <p:nvPr userDrawn="1">
            <p:ph type="body" sz="quarter" idx="23" hasCustomPrompt="1"/>
          </p:nvPr>
        </p:nvSpPr>
        <p:spPr>
          <a:xfrm>
            <a:off x="2126315" y="2999918"/>
            <a:ext cx="578046" cy="578046"/>
          </a:xfrm>
          <a:custGeom>
            <a:avLst/>
            <a:gdLst>
              <a:gd name="connsiteX0" fmla="*/ 0 w 578046"/>
              <a:gd name="connsiteY0" fmla="*/ 0 h 578046"/>
              <a:gd name="connsiteX1" fmla="*/ 400678 w 578046"/>
              <a:gd name="connsiteY1" fmla="*/ 0 h 578046"/>
              <a:gd name="connsiteX2" fmla="*/ 578046 w 578046"/>
              <a:gd name="connsiteY2" fmla="*/ 177368 h 578046"/>
              <a:gd name="connsiteX3" fmla="*/ 578046 w 578046"/>
              <a:gd name="connsiteY3" fmla="*/ 578046 h 578046"/>
              <a:gd name="connsiteX4" fmla="*/ 177368 w 578046"/>
              <a:gd name="connsiteY4" fmla="*/ 578046 h 578046"/>
              <a:gd name="connsiteX5" fmla="*/ 0 w 578046"/>
              <a:gd name="connsiteY5" fmla="*/ 400678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46" h="578046">
                <a:moveTo>
                  <a:pt x="0" y="0"/>
                </a:moveTo>
                <a:lnTo>
                  <a:pt x="400678" y="0"/>
                </a:lnTo>
                <a:cubicBezTo>
                  <a:pt x="498636" y="0"/>
                  <a:pt x="578046" y="79410"/>
                  <a:pt x="578046" y="177368"/>
                </a:cubicBezTo>
                <a:lnTo>
                  <a:pt x="578046" y="578046"/>
                </a:lnTo>
                <a:lnTo>
                  <a:pt x="177368" y="578046"/>
                </a:lnTo>
                <a:cubicBezTo>
                  <a:pt x="79410" y="578046"/>
                  <a:pt x="0" y="498636"/>
                  <a:pt x="0" y="400678"/>
                </a:cubicBezTo>
                <a:close/>
              </a:path>
            </a:pathLst>
          </a:custGeom>
          <a:solidFill>
            <a:schemeClr val="accent1"/>
          </a:solidFill>
        </p:spPr>
        <p:txBody>
          <a:bodyPr wrap="square" tIns="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A</a:t>
            </a:r>
            <a:endParaRPr lang="zh-CN" altLang="en-US" dirty="0"/>
          </a:p>
        </p:txBody>
      </p:sp>
      <p:sp>
        <p:nvSpPr>
          <p:cNvPr id="72" name="文本占位符 71"/>
          <p:cNvSpPr>
            <a:spLocks noGrp="1"/>
          </p:cNvSpPr>
          <p:nvPr userDrawn="1">
            <p:ph type="body" sz="quarter" idx="24" hasCustomPrompt="1"/>
          </p:nvPr>
        </p:nvSpPr>
        <p:spPr>
          <a:xfrm>
            <a:off x="2126317" y="3699161"/>
            <a:ext cx="578046" cy="578046"/>
          </a:xfrm>
          <a:custGeom>
            <a:avLst/>
            <a:gdLst>
              <a:gd name="connsiteX0" fmla="*/ 212091 w 578046"/>
              <a:gd name="connsiteY0" fmla="*/ 0 h 578046"/>
              <a:gd name="connsiteX1" fmla="*/ 578046 w 578046"/>
              <a:gd name="connsiteY1" fmla="*/ 0 h 578046"/>
              <a:gd name="connsiteX2" fmla="*/ 578046 w 578046"/>
              <a:gd name="connsiteY2" fmla="*/ 365955 h 578046"/>
              <a:gd name="connsiteX3" fmla="*/ 365955 w 578046"/>
              <a:gd name="connsiteY3" fmla="*/ 578046 h 578046"/>
              <a:gd name="connsiteX4" fmla="*/ 0 w 578046"/>
              <a:gd name="connsiteY4" fmla="*/ 578046 h 578046"/>
              <a:gd name="connsiteX5" fmla="*/ 0 w 578046"/>
              <a:gd name="connsiteY5" fmla="*/ 212091 h 578046"/>
              <a:gd name="connsiteX6" fmla="*/ 212091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212091" y="0"/>
                </a:moveTo>
                <a:lnTo>
                  <a:pt x="578046" y="0"/>
                </a:lnTo>
                <a:lnTo>
                  <a:pt x="578046" y="365955"/>
                </a:lnTo>
                <a:cubicBezTo>
                  <a:pt x="578046" y="483090"/>
                  <a:pt x="483090" y="578046"/>
                  <a:pt x="365955" y="578046"/>
                </a:cubicBezTo>
                <a:lnTo>
                  <a:pt x="0" y="578046"/>
                </a:lnTo>
                <a:lnTo>
                  <a:pt x="0" y="212091"/>
                </a:lnTo>
                <a:cubicBezTo>
                  <a:pt x="0" y="94956"/>
                  <a:pt x="94956" y="0"/>
                  <a:pt x="212091" y="0"/>
                </a:cubicBezTo>
                <a:close/>
              </a:path>
            </a:pathLst>
          </a:custGeom>
          <a:solidFill>
            <a:schemeClr val="accent1"/>
          </a:solidFill>
        </p:spPr>
        <p:txBody>
          <a:bodyPr wrap="square" tIns="36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B</a:t>
            </a:r>
            <a:endParaRPr lang="zh-CN" altLang="en-US" dirty="0"/>
          </a:p>
        </p:txBody>
      </p:sp>
      <p:sp>
        <p:nvSpPr>
          <p:cNvPr id="73" name="文本占位符 72"/>
          <p:cNvSpPr>
            <a:spLocks noGrp="1"/>
          </p:cNvSpPr>
          <p:nvPr userDrawn="1">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多图片配三段内容</a:t>
            </a:r>
            <a:endParaRPr lang="zh-CN" altLang="en-US" dirty="0"/>
          </a:p>
        </p:txBody>
      </p:sp>
      <p:sp>
        <p:nvSpPr>
          <p:cNvPr id="71" name="文本占位符 70"/>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5" name="文本占位符 74"/>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7" name="文本占位符 76"/>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四段内容1">
    <p:spTree>
      <p:nvGrpSpPr>
        <p:cNvPr id="1" name=""/>
        <p:cNvGrpSpPr/>
        <p:nvPr/>
      </p:nvGrpSpPr>
      <p:grpSpPr>
        <a:xfrm>
          <a:off x="0" y="0"/>
          <a:ext cx="0" cy="0"/>
          <a:chOff x="0" y="0"/>
          <a:chExt cx="0" cy="0"/>
        </a:xfrm>
      </p:grpSpPr>
      <p:sp>
        <p:nvSpPr>
          <p:cNvPr id="8" name="文本占位符 7"/>
          <p:cNvSpPr>
            <a:spLocks noGrp="1"/>
          </p:cNvSpPr>
          <p:nvPr>
            <p:ph type="body" sz="quarter" idx="16" hasCustomPrompt="1"/>
          </p:nvPr>
        </p:nvSpPr>
        <p:spPr>
          <a:xfrm>
            <a:off x="66549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a:t>
            </a:r>
            <a:endParaRPr lang="zh-CN" altLang="en-US" dirty="0"/>
          </a:p>
        </p:txBody>
      </p:sp>
      <p:sp>
        <p:nvSpPr>
          <p:cNvPr id="9" name="文本占位符 8"/>
          <p:cNvSpPr>
            <a:spLocks noGrp="1"/>
          </p:cNvSpPr>
          <p:nvPr>
            <p:ph type="body" sz="quarter" idx="17" hasCustomPrompt="1"/>
          </p:nvPr>
        </p:nvSpPr>
        <p:spPr>
          <a:xfrm>
            <a:off x="352500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a:t>
            </a:r>
            <a:endParaRPr lang="zh-CN" altLang="en-US" dirty="0"/>
          </a:p>
        </p:txBody>
      </p:sp>
      <p:sp>
        <p:nvSpPr>
          <p:cNvPr id="10" name="文本占位符 9"/>
          <p:cNvSpPr>
            <a:spLocks noGrp="1"/>
          </p:cNvSpPr>
          <p:nvPr>
            <p:ph type="body" sz="quarter" idx="18" hasCustomPrompt="1"/>
          </p:nvPr>
        </p:nvSpPr>
        <p:spPr>
          <a:xfrm>
            <a:off x="638451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a:t>
            </a:r>
            <a:endParaRPr lang="zh-CN" altLang="en-US" dirty="0"/>
          </a:p>
        </p:txBody>
      </p:sp>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四张图</a:t>
            </a:r>
            <a:endParaRPr lang="zh-CN" altLang="en-US" dirty="0"/>
          </a:p>
        </p:txBody>
      </p:sp>
      <p:sp>
        <p:nvSpPr>
          <p:cNvPr id="66" name="文本占位符 65"/>
          <p:cNvSpPr>
            <a:spLocks noGrp="1"/>
          </p:cNvSpPr>
          <p:nvPr>
            <p:ph type="body" sz="quarter" idx="26" hasCustomPrompt="1"/>
          </p:nvPr>
        </p:nvSpPr>
        <p:spPr>
          <a:xfrm>
            <a:off x="59149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67" name="文本占位符 66"/>
          <p:cNvSpPr>
            <a:spLocks noGrp="1"/>
          </p:cNvSpPr>
          <p:nvPr>
            <p:ph type="body" sz="quarter" idx="27" hasCustomPrompt="1"/>
          </p:nvPr>
        </p:nvSpPr>
        <p:spPr>
          <a:xfrm>
            <a:off x="345100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endParaRPr lang="zh-CN" altLang="en-US"/>
          </a:p>
        </p:txBody>
      </p:sp>
      <p:sp>
        <p:nvSpPr>
          <p:cNvPr id="68" name="文本占位符 67"/>
          <p:cNvSpPr>
            <a:spLocks noGrp="1"/>
          </p:cNvSpPr>
          <p:nvPr>
            <p:ph type="body" sz="quarter" idx="28" hasCustomPrompt="1"/>
          </p:nvPr>
        </p:nvSpPr>
        <p:spPr>
          <a:xfrm>
            <a:off x="631051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endParaRPr lang="zh-CN" altLang="en-US"/>
          </a:p>
        </p:txBody>
      </p:sp>
      <p:sp>
        <p:nvSpPr>
          <p:cNvPr id="2" name="图片占位符 1"/>
          <p:cNvSpPr>
            <a:spLocks noGrp="1"/>
          </p:cNvSpPr>
          <p:nvPr>
            <p:ph type="pic" sz="quarter" idx="35"/>
          </p:nvPr>
        </p:nvSpPr>
        <p:spPr>
          <a:xfrm>
            <a:off x="9009915" y="1536984"/>
            <a:ext cx="3183058" cy="2115495"/>
          </a:xfrm>
          <a:prstGeom prst="rect">
            <a:avLst/>
          </a:prstGeom>
          <a:ln w="28575">
            <a:solidFill>
              <a:schemeClr val="bg1">
                <a:lumMod val="85000"/>
              </a:schemeClr>
            </a:solidFill>
          </a:ln>
        </p:spPr>
        <p:txBody>
          <a:bodyPr/>
          <a:lstStyle/>
          <a:p>
            <a:endParaRPr lang="zh-CN" altLang="en-US"/>
          </a:p>
        </p:txBody>
      </p:sp>
      <p:sp>
        <p:nvSpPr>
          <p:cNvPr id="3" name="图片占位符 2"/>
          <p:cNvSpPr>
            <a:spLocks noGrp="1"/>
          </p:cNvSpPr>
          <p:nvPr>
            <p:ph type="pic" sz="quarter" idx="36"/>
          </p:nvPr>
        </p:nvSpPr>
        <p:spPr>
          <a:xfrm>
            <a:off x="6150403" y="1536984"/>
            <a:ext cx="2859511" cy="2115495"/>
          </a:xfrm>
          <a:prstGeom prst="rect">
            <a:avLst/>
          </a:prstGeom>
          <a:ln w="28575">
            <a:solidFill>
              <a:schemeClr val="bg1">
                <a:lumMod val="85000"/>
              </a:schemeClr>
            </a:solidFill>
          </a:ln>
        </p:spPr>
        <p:txBody>
          <a:bodyPr/>
          <a:lstStyle/>
          <a:p>
            <a:endParaRPr lang="zh-CN" altLang="en-US"/>
          </a:p>
        </p:txBody>
      </p:sp>
      <p:sp>
        <p:nvSpPr>
          <p:cNvPr id="4" name="图片占位符 3"/>
          <p:cNvSpPr>
            <a:spLocks noGrp="1"/>
          </p:cNvSpPr>
          <p:nvPr>
            <p:ph type="pic" sz="quarter" idx="37"/>
          </p:nvPr>
        </p:nvSpPr>
        <p:spPr>
          <a:xfrm>
            <a:off x="3290893" y="1536984"/>
            <a:ext cx="2858535" cy="2115495"/>
          </a:xfrm>
          <a:prstGeom prst="rect">
            <a:avLst/>
          </a:prstGeom>
          <a:ln w="28575">
            <a:solidFill>
              <a:schemeClr val="bg1">
                <a:lumMod val="85000"/>
              </a:schemeClr>
            </a:solidFill>
          </a:ln>
        </p:spPr>
        <p:txBody>
          <a:bodyPr/>
          <a:lstStyle/>
          <a:p>
            <a:endParaRPr lang="zh-CN" altLang="en-US"/>
          </a:p>
        </p:txBody>
      </p:sp>
      <p:sp>
        <p:nvSpPr>
          <p:cNvPr id="12" name="图片占位符 11"/>
          <p:cNvSpPr>
            <a:spLocks noGrp="1"/>
          </p:cNvSpPr>
          <p:nvPr>
            <p:ph type="pic" sz="quarter" idx="38"/>
          </p:nvPr>
        </p:nvSpPr>
        <p:spPr>
          <a:xfrm>
            <a:off x="0" y="1536984"/>
            <a:ext cx="3290895" cy="2115495"/>
          </a:xfrm>
          <a:prstGeom prst="rect">
            <a:avLst/>
          </a:prstGeom>
          <a:ln w="28575">
            <a:solidFill>
              <a:schemeClr val="bg1">
                <a:lumMod val="85000"/>
              </a:schemeClr>
            </a:solidFill>
          </a:ln>
        </p:spPr>
        <p:txBody>
          <a:bodyPr/>
          <a:lstStyle/>
          <a:p>
            <a:endParaRPr lang="zh-CN" altLang="en-US"/>
          </a:p>
        </p:txBody>
      </p:sp>
      <p:sp>
        <p:nvSpPr>
          <p:cNvPr id="21" name="矩形 20"/>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32" hasCustomPrompt="1"/>
          </p:nvPr>
        </p:nvSpPr>
        <p:spPr>
          <a:xfrm>
            <a:off x="157314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p:cNvSpPr>
            <a:spLocks noGrp="1"/>
          </p:cNvSpPr>
          <p:nvPr>
            <p:ph type="body" sz="quarter" idx="33" hasCustomPrompt="1"/>
          </p:nvPr>
        </p:nvSpPr>
        <p:spPr>
          <a:xfrm>
            <a:off x="443265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p:cNvSpPr>
            <a:spLocks noGrp="1"/>
          </p:cNvSpPr>
          <p:nvPr>
            <p:ph type="body" sz="quarter" idx="34" hasCustomPrompt="1"/>
          </p:nvPr>
        </p:nvSpPr>
        <p:spPr>
          <a:xfrm>
            <a:off x="729216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cxnSp>
        <p:nvCxnSpPr>
          <p:cNvPr id="18" name="直接连接符 17"/>
          <p:cNvCxnSpPr/>
          <p:nvPr/>
        </p:nvCxnSpPr>
        <p:spPr>
          <a:xfrm>
            <a:off x="329089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5040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9"/>
          <p:cNvSpPr>
            <a:spLocks noGrp="1"/>
          </p:cNvSpPr>
          <p:nvPr userDrawn="1">
            <p:ph type="body" sz="quarter" idx="39" hasCustomPrompt="1"/>
          </p:nvPr>
        </p:nvSpPr>
        <p:spPr>
          <a:xfrm>
            <a:off x="9244027"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a:t>
            </a:r>
            <a:endParaRPr lang="zh-CN" altLang="en-US" dirty="0"/>
          </a:p>
        </p:txBody>
      </p:sp>
      <p:sp>
        <p:nvSpPr>
          <p:cNvPr id="25" name="文本占位符 67"/>
          <p:cNvSpPr>
            <a:spLocks noGrp="1"/>
          </p:cNvSpPr>
          <p:nvPr userDrawn="1">
            <p:ph type="body" sz="quarter" idx="40" hasCustomPrompt="1"/>
          </p:nvPr>
        </p:nvSpPr>
        <p:spPr>
          <a:xfrm>
            <a:off x="9170019"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endParaRPr lang="zh-CN" altLang="en-US"/>
          </a:p>
        </p:txBody>
      </p:sp>
      <p:sp>
        <p:nvSpPr>
          <p:cNvPr id="26" name="文本占位符 29"/>
          <p:cNvSpPr>
            <a:spLocks noGrp="1"/>
          </p:cNvSpPr>
          <p:nvPr userDrawn="1">
            <p:ph type="body" sz="quarter" idx="41" hasCustomPrompt="1"/>
          </p:nvPr>
        </p:nvSpPr>
        <p:spPr>
          <a:xfrm>
            <a:off x="10151669"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04</a:t>
            </a:r>
            <a:endParaRPr lang="zh-CN" altLang="en-US" dirty="0"/>
          </a:p>
        </p:txBody>
      </p:sp>
      <p:cxnSp>
        <p:nvCxnSpPr>
          <p:cNvPr id="27" name="直接连接符 26"/>
          <p:cNvCxnSpPr/>
          <p:nvPr userDrawn="1"/>
        </p:nvCxnSpPr>
        <p:spPr>
          <a:xfrm>
            <a:off x="900991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三段环形图-百分比">
    <p:spTree>
      <p:nvGrpSpPr>
        <p:cNvPr id="1" name=""/>
        <p:cNvGrpSpPr/>
        <p:nvPr/>
      </p:nvGrpSpPr>
      <p:grpSpPr>
        <a:xfrm>
          <a:off x="0" y="0"/>
          <a:ext cx="0" cy="0"/>
          <a:chOff x="0" y="0"/>
          <a:chExt cx="0" cy="0"/>
        </a:xfrm>
      </p:grpSpPr>
      <p:sp>
        <p:nvSpPr>
          <p:cNvPr id="17" name="图表占位符 16"/>
          <p:cNvSpPr>
            <a:spLocks noGrp="1"/>
          </p:cNvSpPr>
          <p:nvPr>
            <p:ph type="chart" sz="quarter" idx="19"/>
          </p:nvPr>
        </p:nvSpPr>
        <p:spPr>
          <a:xfrm>
            <a:off x="577766"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p:cNvSpPr>
            <a:spLocks noGrp="1"/>
          </p:cNvSpPr>
          <p:nvPr>
            <p:ph type="chart" sz="quarter" idx="20"/>
          </p:nvPr>
        </p:nvSpPr>
        <p:spPr>
          <a:xfrm>
            <a:off x="3360215"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p:cNvSpPr>
            <a:spLocks noGrp="1"/>
          </p:cNvSpPr>
          <p:nvPr>
            <p:ph type="chart" sz="quarter" idx="21"/>
          </p:nvPr>
        </p:nvSpPr>
        <p:spPr>
          <a:xfrm>
            <a:off x="6149669"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8" name="文本占位符 7"/>
          <p:cNvSpPr>
            <a:spLocks noGrp="1"/>
          </p:cNvSpPr>
          <p:nvPr>
            <p:ph type="body" sz="quarter" idx="16" hasCustomPrompt="1"/>
          </p:nvPr>
        </p:nvSpPr>
        <p:spPr>
          <a:xfrm>
            <a:off x="724105"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这里可以写些详细内容，这里可以写些详细内容，这里可以写些详细内容</a:t>
            </a:r>
            <a:endParaRPr lang="zh-CN" altLang="en-US" dirty="0"/>
          </a:p>
        </p:txBody>
      </p:sp>
      <p:sp>
        <p:nvSpPr>
          <p:cNvPr id="11" name="文本占位符 10"/>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endParaRPr lang="zh-CN" altLang="en-US"/>
          </a:p>
        </p:txBody>
      </p:sp>
      <p:sp>
        <p:nvSpPr>
          <p:cNvPr id="21" name="图表占位符 18"/>
          <p:cNvSpPr>
            <a:spLocks noGrp="1"/>
          </p:cNvSpPr>
          <p:nvPr>
            <p:ph type="chart" sz="quarter" idx="23"/>
          </p:nvPr>
        </p:nvSpPr>
        <p:spPr>
          <a:xfrm>
            <a:off x="8925113"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2" name="文本占位符 7"/>
          <p:cNvSpPr>
            <a:spLocks noGrp="1"/>
          </p:cNvSpPr>
          <p:nvPr>
            <p:ph type="body" sz="quarter" idx="24" hasCustomPrompt="1"/>
          </p:nvPr>
        </p:nvSpPr>
        <p:spPr>
          <a:xfrm>
            <a:off x="3506554"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这里可以写些详细内容，这里可以写些详细内容，这里可以写些详细内容</a:t>
            </a:r>
            <a:endParaRPr lang="zh-CN" altLang="en-US" dirty="0"/>
          </a:p>
        </p:txBody>
      </p:sp>
      <p:sp>
        <p:nvSpPr>
          <p:cNvPr id="23" name="文本占位符 7"/>
          <p:cNvSpPr>
            <a:spLocks noGrp="1"/>
          </p:cNvSpPr>
          <p:nvPr>
            <p:ph type="body" sz="quarter" idx="25" hasCustomPrompt="1"/>
          </p:nvPr>
        </p:nvSpPr>
        <p:spPr>
          <a:xfrm>
            <a:off x="6296008"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这里可以写些详细内容，这里可以写些详细内容，这里可以写些详细内容</a:t>
            </a:r>
            <a:endParaRPr lang="zh-CN" altLang="en-US" dirty="0"/>
          </a:p>
        </p:txBody>
      </p:sp>
      <p:sp>
        <p:nvSpPr>
          <p:cNvPr id="24" name="文本占位符 7"/>
          <p:cNvSpPr>
            <a:spLocks noGrp="1"/>
          </p:cNvSpPr>
          <p:nvPr>
            <p:ph type="body" sz="quarter" idx="26" hasCustomPrompt="1"/>
          </p:nvPr>
        </p:nvSpPr>
        <p:spPr>
          <a:xfrm>
            <a:off x="9071452"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这里可以写些详细内容，这里可以写些详细内容，这里可以写些详细内容</a:t>
            </a:r>
            <a:endParaRPr lang="zh-CN" altLang="en-US" dirty="0"/>
          </a:p>
        </p:txBody>
      </p:sp>
      <p:sp>
        <p:nvSpPr>
          <p:cNvPr id="25" name="文本占位符 1"/>
          <p:cNvSpPr>
            <a:spLocks noGrp="1"/>
          </p:cNvSpPr>
          <p:nvPr>
            <p:ph type="body" sz="quarter" idx="10" hasCustomPrompt="1"/>
          </p:nvPr>
        </p:nvSpPr>
        <p:spPr>
          <a:xfrm>
            <a:off x="1125355"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26" name="文本占位符 2"/>
          <p:cNvSpPr>
            <a:spLocks noGrp="1"/>
          </p:cNvSpPr>
          <p:nvPr>
            <p:ph type="body" sz="quarter" idx="11" hasCustomPrompt="1"/>
          </p:nvPr>
        </p:nvSpPr>
        <p:spPr>
          <a:xfrm>
            <a:off x="724105"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endParaRPr lang="zh-CN" altLang="en-US" dirty="0"/>
          </a:p>
        </p:txBody>
      </p:sp>
      <p:sp>
        <p:nvSpPr>
          <p:cNvPr id="27" name="文本占位符 2"/>
          <p:cNvSpPr>
            <a:spLocks noGrp="1"/>
          </p:cNvSpPr>
          <p:nvPr>
            <p:ph type="body" sz="quarter" idx="27" hasCustomPrompt="1"/>
          </p:nvPr>
        </p:nvSpPr>
        <p:spPr>
          <a:xfrm>
            <a:off x="3506554"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endParaRPr lang="zh-CN" altLang="en-US" dirty="0"/>
          </a:p>
        </p:txBody>
      </p:sp>
      <p:sp>
        <p:nvSpPr>
          <p:cNvPr id="28" name="文本占位符 2"/>
          <p:cNvSpPr>
            <a:spLocks noGrp="1"/>
          </p:cNvSpPr>
          <p:nvPr>
            <p:ph type="body" sz="quarter" idx="28" hasCustomPrompt="1"/>
          </p:nvPr>
        </p:nvSpPr>
        <p:spPr>
          <a:xfrm>
            <a:off x="6296008"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endParaRPr lang="zh-CN" altLang="en-US" dirty="0"/>
          </a:p>
        </p:txBody>
      </p:sp>
      <p:sp>
        <p:nvSpPr>
          <p:cNvPr id="29" name="文本占位符 2"/>
          <p:cNvSpPr>
            <a:spLocks noGrp="1"/>
          </p:cNvSpPr>
          <p:nvPr>
            <p:ph type="body" sz="quarter" idx="29" hasCustomPrompt="1"/>
          </p:nvPr>
        </p:nvSpPr>
        <p:spPr>
          <a:xfrm>
            <a:off x="9071452"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endParaRPr lang="zh-CN" altLang="en-US" dirty="0"/>
          </a:p>
        </p:txBody>
      </p:sp>
      <p:sp>
        <p:nvSpPr>
          <p:cNvPr id="30" name="文本占位符 1"/>
          <p:cNvSpPr>
            <a:spLocks noGrp="1"/>
          </p:cNvSpPr>
          <p:nvPr>
            <p:ph type="body" sz="quarter" idx="30" hasCustomPrompt="1"/>
          </p:nvPr>
        </p:nvSpPr>
        <p:spPr>
          <a:xfrm>
            <a:off x="3907804"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1" name="文本占位符 1"/>
          <p:cNvSpPr>
            <a:spLocks noGrp="1"/>
          </p:cNvSpPr>
          <p:nvPr>
            <p:ph type="body" sz="quarter" idx="31" hasCustomPrompt="1"/>
          </p:nvPr>
        </p:nvSpPr>
        <p:spPr>
          <a:xfrm>
            <a:off x="6697258"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2" name="文本占位符 1"/>
          <p:cNvSpPr>
            <a:spLocks noGrp="1"/>
          </p:cNvSpPr>
          <p:nvPr>
            <p:ph type="body" sz="quarter" idx="32" hasCustomPrompt="1"/>
          </p:nvPr>
        </p:nvSpPr>
        <p:spPr>
          <a:xfrm>
            <a:off x="9472702"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四段内容2">
    <p:spTree>
      <p:nvGrpSpPr>
        <p:cNvPr id="1" name=""/>
        <p:cNvGrpSpPr/>
        <p:nvPr/>
      </p:nvGrpSpPr>
      <p:grpSpPr>
        <a:xfrm>
          <a:off x="0" y="0"/>
          <a:ext cx="0" cy="0"/>
          <a:chOff x="0" y="0"/>
          <a:chExt cx="0" cy="0"/>
        </a:xfrm>
      </p:grpSpPr>
      <p:sp>
        <p:nvSpPr>
          <p:cNvPr id="51" name="矩形 50"/>
          <p:cNvSpPr/>
          <p:nvPr userDrawn="1"/>
        </p:nvSpPr>
        <p:spPr>
          <a:xfrm>
            <a:off x="647649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647649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68326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68326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这是一页四段图配文字页</a:t>
            </a:r>
            <a:endParaRPr lang="zh-CN" altLang="en-US" dirty="0"/>
          </a:p>
        </p:txBody>
      </p:sp>
      <p:sp>
        <p:nvSpPr>
          <p:cNvPr id="5" name="图片占位符 4"/>
          <p:cNvSpPr>
            <a:spLocks noGrp="1"/>
          </p:cNvSpPr>
          <p:nvPr>
            <p:ph type="pic" sz="quarter" idx="23"/>
          </p:nvPr>
        </p:nvSpPr>
        <p:spPr>
          <a:xfrm>
            <a:off x="6571009" y="1664953"/>
            <a:ext cx="2109399" cy="1633870"/>
          </a:xfrm>
          <a:prstGeom prst="rect">
            <a:avLst/>
          </a:prstGeom>
          <a:ln>
            <a:solidFill>
              <a:schemeClr val="bg1">
                <a:lumMod val="85000"/>
              </a:schemeClr>
            </a:solidFill>
          </a:ln>
        </p:spPr>
        <p:txBody>
          <a:bodyPr/>
          <a:lstStyle/>
          <a:p>
            <a:endParaRPr lang="zh-CN" altLang="en-US"/>
          </a:p>
        </p:txBody>
      </p:sp>
      <p:sp>
        <p:nvSpPr>
          <p:cNvPr id="7" name="图片占位符 6"/>
          <p:cNvSpPr>
            <a:spLocks noGrp="1"/>
          </p:cNvSpPr>
          <p:nvPr>
            <p:ph type="pic" sz="quarter" idx="24"/>
          </p:nvPr>
        </p:nvSpPr>
        <p:spPr>
          <a:xfrm>
            <a:off x="6571009" y="4017999"/>
            <a:ext cx="2109399" cy="1737511"/>
          </a:xfrm>
          <a:prstGeom prst="rect">
            <a:avLst/>
          </a:prstGeom>
          <a:ln>
            <a:solidFill>
              <a:schemeClr val="bg1">
                <a:lumMod val="85000"/>
              </a:schemeClr>
            </a:solidFill>
          </a:ln>
        </p:spPr>
        <p:txBody>
          <a:bodyPr/>
          <a:lstStyle/>
          <a:p>
            <a:endParaRPr lang="zh-CN" altLang="en-US"/>
          </a:p>
        </p:txBody>
      </p:sp>
      <p:sp>
        <p:nvSpPr>
          <p:cNvPr id="8" name="图片占位符 7"/>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endParaRPr lang="zh-CN" altLang="en-US"/>
          </a:p>
        </p:txBody>
      </p:sp>
      <p:sp>
        <p:nvSpPr>
          <p:cNvPr id="9" name="图片占位符 8"/>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endParaRPr lang="zh-CN" altLang="en-US"/>
          </a:p>
        </p:txBody>
      </p:sp>
      <p:sp>
        <p:nvSpPr>
          <p:cNvPr id="54" name="文本占位符 14"/>
          <p:cNvSpPr>
            <a:spLocks noGrp="1"/>
          </p:cNvSpPr>
          <p:nvPr>
            <p:ph type="body" sz="quarter" idx="37" hasCustomPrompt="1"/>
          </p:nvPr>
        </p:nvSpPr>
        <p:spPr>
          <a:xfrm>
            <a:off x="919705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53" name="文本占位符 14"/>
          <p:cNvSpPr>
            <a:spLocks noGrp="1"/>
          </p:cNvSpPr>
          <p:nvPr>
            <p:ph type="body" sz="quarter" idx="36" hasCustomPrompt="1"/>
          </p:nvPr>
        </p:nvSpPr>
        <p:spPr>
          <a:xfrm>
            <a:off x="340382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12" name="文本占位符 11"/>
          <p:cNvSpPr>
            <a:spLocks noGrp="1"/>
          </p:cNvSpPr>
          <p:nvPr>
            <p:ph type="body" sz="quarter" idx="29" hasCustomPrompt="1"/>
          </p:nvPr>
        </p:nvSpPr>
        <p:spPr>
          <a:xfrm>
            <a:off x="340382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endParaRPr lang="zh-CN" altLang="en-US" dirty="0"/>
          </a:p>
        </p:txBody>
      </p:sp>
      <p:sp>
        <p:nvSpPr>
          <p:cNvPr id="13" name="文本占位符 12"/>
          <p:cNvSpPr>
            <a:spLocks noGrp="1"/>
          </p:cNvSpPr>
          <p:nvPr>
            <p:ph type="body" sz="quarter" idx="30" hasCustomPrompt="1"/>
          </p:nvPr>
        </p:nvSpPr>
        <p:spPr>
          <a:xfrm>
            <a:off x="919705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第四季度</a:t>
            </a:r>
            <a:endParaRPr lang="zh-CN" altLang="en-US"/>
          </a:p>
        </p:txBody>
      </p:sp>
      <p:sp>
        <p:nvSpPr>
          <p:cNvPr id="52" name="文本占位符 14"/>
          <p:cNvSpPr>
            <a:spLocks noGrp="1"/>
          </p:cNvSpPr>
          <p:nvPr>
            <p:ph type="body" sz="quarter" idx="35" hasCustomPrompt="1"/>
          </p:nvPr>
        </p:nvSpPr>
        <p:spPr>
          <a:xfrm>
            <a:off x="919705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15" name="文本占位符 14"/>
          <p:cNvSpPr>
            <a:spLocks noGrp="1"/>
          </p:cNvSpPr>
          <p:nvPr>
            <p:ph type="body" sz="quarter" idx="32" hasCustomPrompt="1"/>
          </p:nvPr>
        </p:nvSpPr>
        <p:spPr>
          <a:xfrm>
            <a:off x="340382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16" name="文本占位符 15"/>
          <p:cNvSpPr>
            <a:spLocks noGrp="1"/>
          </p:cNvSpPr>
          <p:nvPr>
            <p:ph type="body" sz="quarter" idx="33" hasCustomPrompt="1"/>
          </p:nvPr>
        </p:nvSpPr>
        <p:spPr>
          <a:xfrm>
            <a:off x="340382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endParaRPr lang="zh-CN" altLang="en-US"/>
          </a:p>
        </p:txBody>
      </p:sp>
      <p:sp>
        <p:nvSpPr>
          <p:cNvPr id="17" name="文本占位符 16"/>
          <p:cNvSpPr>
            <a:spLocks noGrp="1"/>
          </p:cNvSpPr>
          <p:nvPr>
            <p:ph type="body" sz="quarter" idx="34" hasCustomPrompt="1"/>
          </p:nvPr>
        </p:nvSpPr>
        <p:spPr>
          <a:xfrm>
            <a:off x="919705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第二季度</a:t>
            </a:r>
            <a:endParaRPr lang="zh-CN" altLang="en-US"/>
          </a:p>
        </p:txBody>
      </p:sp>
      <p:sp>
        <p:nvSpPr>
          <p:cNvPr id="27" name="矩形 26"/>
          <p:cNvSpPr/>
          <p:nvPr userDrawn="1"/>
        </p:nvSpPr>
        <p:spPr>
          <a:xfrm>
            <a:off x="340382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919705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340382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919705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userDrawn="1"/>
        </p:nvGrpSpPr>
        <p:grpSpPr>
          <a:xfrm>
            <a:off x="683260" y="3941261"/>
            <a:ext cx="2298421" cy="1890985"/>
            <a:chOff x="8290059" y="1444888"/>
            <a:chExt cx="3231381" cy="2378570"/>
          </a:xfrm>
        </p:grpSpPr>
        <p:sp>
          <p:nvSpPr>
            <p:cNvPr id="32" name="矩形 31"/>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6476490" y="3941261"/>
            <a:ext cx="2298421" cy="1890985"/>
            <a:chOff x="8290059" y="1444888"/>
            <a:chExt cx="3231381" cy="2378570"/>
          </a:xfrm>
        </p:grpSpPr>
        <p:sp>
          <p:nvSpPr>
            <p:cNvPr id="37" name="矩形 36"/>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userDrawn="1"/>
        </p:nvGrpSpPr>
        <p:grpSpPr>
          <a:xfrm>
            <a:off x="6476490" y="1594077"/>
            <a:ext cx="2298421" cy="1775619"/>
            <a:chOff x="8290059" y="1444888"/>
            <a:chExt cx="3231381" cy="2378570"/>
          </a:xfrm>
        </p:grpSpPr>
        <p:sp>
          <p:nvSpPr>
            <p:cNvPr id="42" name="矩形 41"/>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userDrawn="1"/>
        </p:nvGrpSpPr>
        <p:grpSpPr>
          <a:xfrm>
            <a:off x="683260" y="1594077"/>
            <a:ext cx="2298421" cy="1775619"/>
            <a:chOff x="8290059" y="1444888"/>
            <a:chExt cx="3231381" cy="2378570"/>
          </a:xfrm>
        </p:grpSpPr>
        <p:sp>
          <p:nvSpPr>
            <p:cNvPr id="47" name="矩形 46"/>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p:nvPr userDrawn="1"/>
        </p:nvCxnSpPr>
        <p:spPr>
          <a:xfrm>
            <a:off x="6089650" y="1575753"/>
            <a:ext cx="0" cy="42846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a:off x="660400" y="3718084"/>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两段内容1">
    <p:spTree>
      <p:nvGrpSpPr>
        <p:cNvPr id="1" name=""/>
        <p:cNvGrpSpPr/>
        <p:nvPr/>
      </p:nvGrpSpPr>
      <p:grpSpPr>
        <a:xfrm>
          <a:off x="0" y="0"/>
          <a:ext cx="0" cy="0"/>
          <a:chOff x="0" y="0"/>
          <a:chExt cx="0" cy="0"/>
        </a:xfrm>
      </p:grpSpPr>
      <p:sp>
        <p:nvSpPr>
          <p:cNvPr id="16" name="椭圆 15"/>
          <p:cNvSpPr>
            <a:spLocks noChangeAspect="1"/>
          </p:cNvSpPr>
          <p:nvPr userDrawn="1"/>
        </p:nvSpPr>
        <p:spPr>
          <a:xfrm>
            <a:off x="9598970" y="4159604"/>
            <a:ext cx="1619850" cy="161985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panose="020B0604020202020204"/>
              <a:ea typeface="微软雅黑" panose="020B0503020204020204" charset="-122"/>
              <a:cs typeface="+mn-cs"/>
            </a:endParaRPr>
          </a:p>
        </p:txBody>
      </p:sp>
      <p:sp>
        <p:nvSpPr>
          <p:cNvPr id="8" name="图片占位符 7"/>
          <p:cNvSpPr>
            <a:spLocks noGrp="1"/>
          </p:cNvSpPr>
          <p:nvPr>
            <p:ph type="pic" sz="quarter" idx="10"/>
          </p:nvPr>
        </p:nvSpPr>
        <p:spPr>
          <a:xfrm>
            <a:off x="9601789" y="4160432"/>
            <a:ext cx="1620000" cy="1618168"/>
          </a:xfrm>
          <a:prstGeom prst="ellipse">
            <a:avLst/>
          </a:prstGeom>
        </p:spPr>
        <p:txBody>
          <a:bodyPr/>
          <a:lstStyle/>
          <a:p>
            <a:endParaRPr lang="zh-CN" altLang="en-US"/>
          </a:p>
        </p:txBody>
      </p:sp>
      <p:sp>
        <p:nvSpPr>
          <p:cNvPr id="9" name="图片占位符 8"/>
          <p:cNvSpPr>
            <a:spLocks noGrp="1"/>
          </p:cNvSpPr>
          <p:nvPr>
            <p:ph type="pic" sz="quarter" idx="11"/>
          </p:nvPr>
        </p:nvSpPr>
        <p:spPr>
          <a:xfrm>
            <a:off x="997873" y="1668090"/>
            <a:ext cx="1620000" cy="1618168"/>
          </a:xfrm>
          <a:prstGeom prst="ellipse">
            <a:avLst/>
          </a:prstGeom>
        </p:spPr>
        <p:txBody>
          <a:bodyPr/>
          <a:lstStyle/>
          <a:p>
            <a:endParaRPr lang="zh-CN" altLang="en-US"/>
          </a:p>
        </p:txBody>
      </p:sp>
      <p:sp>
        <p:nvSpPr>
          <p:cNvPr id="11" name="文本框 10"/>
          <p:cNvSpPr txBox="1"/>
          <p:nvPr userDrawn="1"/>
        </p:nvSpPr>
        <p:spPr>
          <a:xfrm>
            <a:off x="863706" y="1531584"/>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panose="020B0604020202020204"/>
                <a:ea typeface="微软雅黑" panose="020B0503020204020204" charset="-122"/>
                <a:cs typeface="+mn-cs"/>
              </a:rPr>
              <a:t>▏▏▏▏▏▏▏▏▏▏▏▏▏▏▏▏▏▏▏▏▏▏▏▏▏▏▏▏▏▏▏▏▏▏▏▏▏▏▏▏▏▏▏▏▏▏▏▏▏▏▏▏▏▏▏▏▏▏</a:t>
            </a:r>
            <a:endPar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panose="020B0604020202020204"/>
              <a:ea typeface="微软雅黑" panose="020B0503020204020204" charset="-122"/>
              <a:cs typeface="+mn-cs"/>
            </a:endParaRPr>
          </a:p>
        </p:txBody>
      </p:sp>
      <p:sp>
        <p:nvSpPr>
          <p:cNvPr id="12" name="矩形 32"/>
          <p:cNvSpPr/>
          <p:nvPr userDrawn="1"/>
        </p:nvSpPr>
        <p:spPr>
          <a:xfrm>
            <a:off x="2882425" y="1458018"/>
            <a:ext cx="8602507"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1" fmla="*/ 0 w 10462679"/>
              <a:gd name="connsiteY0-2" fmla="*/ 0 h 2087076"/>
              <a:gd name="connsiteX1-3" fmla="*/ 10462679 w 10462679"/>
              <a:gd name="connsiteY1-4" fmla="*/ 0 h 2087076"/>
              <a:gd name="connsiteX2-5" fmla="*/ 10462679 w 10462679"/>
              <a:gd name="connsiteY2-6" fmla="*/ 2087076 h 2087076"/>
              <a:gd name="connsiteX3-7" fmla="*/ 0 w 10462679"/>
              <a:gd name="connsiteY3-8" fmla="*/ 2087076 h 2087076"/>
              <a:gd name="connsiteX4-9" fmla="*/ 91440 w 10462679"/>
              <a:gd name="connsiteY4-10" fmla="*/ 91440 h 2087076"/>
              <a:gd name="connsiteX0-11" fmla="*/ 0 w 10462679"/>
              <a:gd name="connsiteY0-12" fmla="*/ 0 h 2087076"/>
              <a:gd name="connsiteX1-13" fmla="*/ 10462679 w 10462679"/>
              <a:gd name="connsiteY1-14" fmla="*/ 0 h 2087076"/>
              <a:gd name="connsiteX2-15" fmla="*/ 10462679 w 10462679"/>
              <a:gd name="connsiteY2-16" fmla="*/ 2087076 h 2087076"/>
              <a:gd name="connsiteX3-17" fmla="*/ 0 w 10462679"/>
              <a:gd name="connsiteY3-18" fmla="*/ 2087076 h 2087076"/>
            </a:gdLst>
            <a:ahLst/>
            <a:cxnLst>
              <a:cxn ang="0">
                <a:pos x="connsiteX0-1" y="connsiteY0-2"/>
              </a:cxn>
              <a:cxn ang="0">
                <a:pos x="connsiteX1-3" y="connsiteY1-4"/>
              </a:cxn>
              <a:cxn ang="0">
                <a:pos x="connsiteX2-5" y="connsiteY2-6"/>
              </a:cxn>
              <a:cxn ang="0">
                <a:pos x="connsiteX3-7" y="connsiteY3-8"/>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3" name="椭圆 12"/>
          <p:cNvSpPr>
            <a:spLocks noChangeAspect="1"/>
          </p:cNvSpPr>
          <p:nvPr userDrawn="1"/>
        </p:nvSpPr>
        <p:spPr>
          <a:xfrm>
            <a:off x="997948" y="1667249"/>
            <a:ext cx="1619850" cy="1619850"/>
          </a:xfrm>
          <a:prstGeom prst="ellips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panose="020B0604020202020204"/>
              <a:ea typeface="微软雅黑" panose="020B0503020204020204" charset="-122"/>
              <a:cs typeface="+mn-cs"/>
            </a:endParaRPr>
          </a:p>
        </p:txBody>
      </p:sp>
      <p:sp>
        <p:nvSpPr>
          <p:cNvPr id="15" name="文本框 14"/>
          <p:cNvSpPr txBox="1"/>
          <p:nvPr userDrawn="1"/>
        </p:nvSpPr>
        <p:spPr>
          <a:xfrm rot="-60000">
            <a:off x="9466213" y="4023940"/>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panose="020B0604020202020204"/>
                <a:ea typeface="微软雅黑" panose="020B0503020204020204" charset="-122"/>
                <a:cs typeface="+mn-cs"/>
              </a:rPr>
              <a:t>▏▏▏▏▏▏▏▏▏▏▏▏▏▏▏▏▏▏▏▏▏▏▏▏▏▏▏▏▏▏▏▏▏▏▏▏▏▏▏▏▏▏▏▏▏▏▏▏▏▏▏▏▏▏▏▏▏▏</a:t>
            </a:r>
            <a:endPar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panose="020B0604020202020204"/>
              <a:ea typeface="微软雅黑" panose="020B0503020204020204" charset="-122"/>
              <a:cs typeface="+mn-cs"/>
            </a:endParaRPr>
          </a:p>
        </p:txBody>
      </p:sp>
      <p:sp>
        <p:nvSpPr>
          <p:cNvPr id="17" name="矩形 52"/>
          <p:cNvSpPr/>
          <p:nvPr userDrawn="1"/>
        </p:nvSpPr>
        <p:spPr>
          <a:xfrm flipH="1">
            <a:off x="672360" y="3955584"/>
            <a:ext cx="8788065"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1" fmla="*/ 0 w 10462679"/>
              <a:gd name="connsiteY0-2" fmla="*/ 0 h 2087076"/>
              <a:gd name="connsiteX1-3" fmla="*/ 10462679 w 10462679"/>
              <a:gd name="connsiteY1-4" fmla="*/ 0 h 2087076"/>
              <a:gd name="connsiteX2-5" fmla="*/ 10462679 w 10462679"/>
              <a:gd name="connsiteY2-6" fmla="*/ 2087076 h 2087076"/>
              <a:gd name="connsiteX3-7" fmla="*/ 0 w 10462679"/>
              <a:gd name="connsiteY3-8" fmla="*/ 2087076 h 2087076"/>
              <a:gd name="connsiteX4-9" fmla="*/ 91440 w 10462679"/>
              <a:gd name="connsiteY4-10" fmla="*/ 91440 h 2087076"/>
              <a:gd name="connsiteX0-11" fmla="*/ 0 w 10462679"/>
              <a:gd name="connsiteY0-12" fmla="*/ 0 h 2087076"/>
              <a:gd name="connsiteX1-13" fmla="*/ 10462679 w 10462679"/>
              <a:gd name="connsiteY1-14" fmla="*/ 0 h 2087076"/>
              <a:gd name="connsiteX2-15" fmla="*/ 10462679 w 10462679"/>
              <a:gd name="connsiteY2-16" fmla="*/ 2087076 h 2087076"/>
              <a:gd name="connsiteX3-17" fmla="*/ 0 w 10462679"/>
              <a:gd name="connsiteY3-18" fmla="*/ 2087076 h 2087076"/>
            </a:gdLst>
            <a:ahLst/>
            <a:cxnLst>
              <a:cxn ang="0">
                <a:pos x="connsiteX0-1" y="connsiteY0-2"/>
              </a:cxn>
              <a:cxn ang="0">
                <a:pos x="connsiteX1-3" y="connsiteY1-4"/>
              </a:cxn>
              <a:cxn ang="0">
                <a:pos x="connsiteX2-5" y="connsiteY2-6"/>
              </a:cxn>
              <a:cxn ang="0">
                <a:pos x="connsiteX3-7" y="connsiteY3-8"/>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9" name="文本占位符 18"/>
          <p:cNvSpPr>
            <a:spLocks noGrp="1"/>
          </p:cNvSpPr>
          <p:nvPr>
            <p:ph type="body" sz="quarter" idx="13" hasCustomPrompt="1"/>
          </p:nvPr>
        </p:nvSpPr>
        <p:spPr>
          <a:xfrm>
            <a:off x="3215040" y="2729397"/>
            <a:ext cx="7920000" cy="646331"/>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endParaRPr lang="zh-CN" altLang="en-US" dirty="0"/>
          </a:p>
        </p:txBody>
      </p:sp>
      <p:sp>
        <p:nvSpPr>
          <p:cNvPr id="20" name="文本占位符 19"/>
          <p:cNvSpPr>
            <a:spLocks noGrp="1"/>
          </p:cNvSpPr>
          <p:nvPr>
            <p:ph type="body" sz="quarter" idx="14" hasCustomPrompt="1"/>
          </p:nvPr>
        </p:nvSpPr>
        <p:spPr>
          <a:xfrm>
            <a:off x="904599" y="5233085"/>
            <a:ext cx="7920000" cy="646331"/>
          </a:xfrm>
          <a:prstGeom prst="rect">
            <a:avLst/>
          </a:prstGeom>
        </p:spPr>
        <p:txBody>
          <a:bodyPr vert="horz" wrap="square" lIns="91440" tIns="45720" rIns="91440" bIns="45720" anchor="t" anchorCtr="0">
            <a:sp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endParaRPr lang="zh-CN" altLang="en-US" dirty="0"/>
          </a:p>
        </p:txBody>
      </p:sp>
      <p:sp>
        <p:nvSpPr>
          <p:cNvPr id="27" name="文本占位符 26"/>
          <p:cNvSpPr>
            <a:spLocks noGrp="1"/>
          </p:cNvSpPr>
          <p:nvPr>
            <p:ph type="body" sz="quarter" idx="19" hasCustomPrompt="1"/>
          </p:nvPr>
        </p:nvSpPr>
        <p:spPr>
          <a:xfrm>
            <a:off x="3215041" y="1651728"/>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charset="-122"/>
                <a:ea typeface="微软雅黑" panose="020B050302020402020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名字或小标题</a:t>
            </a:r>
            <a:endParaRPr lang="en-US" altLang="zh-CN" dirty="0"/>
          </a:p>
        </p:txBody>
      </p:sp>
      <p:sp>
        <p:nvSpPr>
          <p:cNvPr id="28" name="文本占位符 27"/>
          <p:cNvSpPr>
            <a:spLocks noGrp="1"/>
          </p:cNvSpPr>
          <p:nvPr>
            <p:ph type="body" sz="quarter" idx="20" hasCustomPrompt="1"/>
          </p:nvPr>
        </p:nvSpPr>
        <p:spPr>
          <a:xfrm>
            <a:off x="904599" y="4155416"/>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charset="-122"/>
                <a:ea typeface="微软雅黑" panose="020B050302020402020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名字或小标题</a:t>
            </a:r>
            <a:endParaRPr lang="zh-CN" altLang="en-US" dirty="0"/>
          </a:p>
        </p:txBody>
      </p:sp>
      <p:sp>
        <p:nvSpPr>
          <p:cNvPr id="30" name="文本占位符 24"/>
          <p:cNvSpPr>
            <a:spLocks noGrp="1"/>
          </p:cNvSpPr>
          <p:nvPr>
            <p:ph type="body" sz="quarter" idx="21" hasCustomPrompt="1"/>
          </p:nvPr>
        </p:nvSpPr>
        <p:spPr>
          <a:xfrm>
            <a:off x="3215040"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可以删除本框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2" name="文本占位符 24"/>
          <p:cNvSpPr>
            <a:spLocks noGrp="1"/>
          </p:cNvSpPr>
          <p:nvPr>
            <p:ph type="body" sz="quarter" idx="23" hasCustomPrompt="1"/>
          </p:nvPr>
        </p:nvSpPr>
        <p:spPr>
          <a:xfrm>
            <a:off x="7001142"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上下同时选中，可同步移动</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3" name="文本占位符 24"/>
          <p:cNvSpPr>
            <a:spLocks noGrp="1"/>
          </p:cNvSpPr>
          <p:nvPr>
            <p:ph type="body" sz="quarter" idx="24" hasCustomPrompt="1"/>
          </p:nvPr>
        </p:nvSpPr>
        <p:spPr>
          <a:xfrm>
            <a:off x="7001142"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按←键可以左移本框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4" name="文本占位符 24"/>
          <p:cNvSpPr>
            <a:spLocks noGrp="1"/>
          </p:cNvSpPr>
          <p:nvPr>
            <p:ph type="body" sz="quarter" idx="25" hasCustomPrompt="1"/>
          </p:nvPr>
        </p:nvSpPr>
        <p:spPr>
          <a:xfrm>
            <a:off x="904599"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可以删除本框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6" name="文本占位符 24"/>
          <p:cNvSpPr>
            <a:spLocks noGrp="1"/>
          </p:cNvSpPr>
          <p:nvPr>
            <p:ph type="body" sz="quarter" idx="27" hasCustomPrompt="1"/>
          </p:nvPr>
        </p:nvSpPr>
        <p:spPr>
          <a:xfrm>
            <a:off x="4738440"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上下同时选中，可同步移动</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7" name="文本占位符 24"/>
          <p:cNvSpPr>
            <a:spLocks noGrp="1"/>
          </p:cNvSpPr>
          <p:nvPr>
            <p:ph type="body" sz="quarter" idx="28" hasCustomPrompt="1"/>
          </p:nvPr>
        </p:nvSpPr>
        <p:spPr>
          <a:xfrm>
            <a:off x="4738440"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按←键可以左移本框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8" name="文本占位符 24"/>
          <p:cNvSpPr>
            <a:spLocks noGrp="1"/>
          </p:cNvSpPr>
          <p:nvPr>
            <p:ph type="body" sz="quarter" idx="29" hasCustomPrompt="1"/>
          </p:nvPr>
        </p:nvSpPr>
        <p:spPr>
          <a:xfrm>
            <a:off x="3215040"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可以删除本框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9" name="文本占位符 24"/>
          <p:cNvSpPr>
            <a:spLocks noGrp="1"/>
          </p:cNvSpPr>
          <p:nvPr>
            <p:ph type="body" sz="quarter" idx="30" hasCustomPrompt="1"/>
          </p:nvPr>
        </p:nvSpPr>
        <p:spPr>
          <a:xfrm>
            <a:off x="904599"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defRPr sz="1800" spc="30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可以删除本框</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0" name="文本占位符 39"/>
          <p:cNvSpPr>
            <a:spLocks noGrp="1"/>
          </p:cNvSpPr>
          <p:nvPr>
            <p:ph type="body" sz="quarter" idx="31" hasCustomPrompt="1"/>
          </p:nvPr>
        </p:nvSpPr>
        <p:spPr>
          <a:xfrm>
            <a:off x="2032906" y="434779"/>
            <a:ext cx="8126189"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两段文字</a:t>
            </a:r>
            <a:endParaRPr lang="zh-CN" altLang="en-US" dirty="0"/>
          </a:p>
        </p:txBody>
      </p:sp>
      <p:grpSp>
        <p:nvGrpSpPr>
          <p:cNvPr id="25" name="组合 24"/>
          <p:cNvGrpSpPr/>
          <p:nvPr userDrawn="1"/>
        </p:nvGrpSpPr>
        <p:grpSpPr>
          <a:xfrm>
            <a:off x="669563" y="1337442"/>
            <a:ext cx="2279442" cy="2279442"/>
            <a:chOff x="669563" y="1337442"/>
            <a:chExt cx="2279442" cy="2279442"/>
          </a:xfrm>
        </p:grpSpPr>
        <p:grpSp>
          <p:nvGrpSpPr>
            <p:cNvPr id="26" name="组合 25"/>
            <p:cNvGrpSpPr/>
            <p:nvPr/>
          </p:nvGrpSpPr>
          <p:grpSpPr>
            <a:xfrm rot="195713">
              <a:off x="669563" y="1337442"/>
              <a:ext cx="2279442" cy="2279442"/>
              <a:chOff x="689208" y="1357087"/>
              <a:chExt cx="2240151" cy="2240152"/>
            </a:xfrm>
          </p:grpSpPr>
          <p:sp>
            <p:nvSpPr>
              <p:cNvPr id="42" name="等腰三角形 41"/>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3"/>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3"/>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userDrawn="1"/>
        </p:nvGrpSpPr>
        <p:grpSpPr>
          <a:xfrm>
            <a:off x="9272069" y="3829796"/>
            <a:ext cx="2279442" cy="2279442"/>
            <a:chOff x="669563" y="1337442"/>
            <a:chExt cx="2279442" cy="2279442"/>
          </a:xfrm>
        </p:grpSpPr>
        <p:grpSp>
          <p:nvGrpSpPr>
            <p:cNvPr id="47" name="组合 46"/>
            <p:cNvGrpSpPr/>
            <p:nvPr/>
          </p:nvGrpSpPr>
          <p:grpSpPr>
            <a:xfrm rot="195713">
              <a:off x="669563" y="1337442"/>
              <a:ext cx="2279442" cy="2279442"/>
              <a:chOff x="689208" y="1357087"/>
              <a:chExt cx="2240151" cy="2240152"/>
            </a:xfrm>
          </p:grpSpPr>
          <p:sp>
            <p:nvSpPr>
              <p:cNvPr id="52" name="等腰三角形 51"/>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3"/>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3"/>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3"/>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3"/>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两张图两段内容">
    <p:spTree>
      <p:nvGrpSpPr>
        <p:cNvPr id="1" name=""/>
        <p:cNvGrpSpPr/>
        <p:nvPr/>
      </p:nvGrpSpPr>
      <p:grpSpPr>
        <a:xfrm>
          <a:off x="0" y="0"/>
          <a:ext cx="0" cy="0"/>
          <a:chOff x="0" y="0"/>
          <a:chExt cx="0" cy="0"/>
        </a:xfrm>
      </p:grpSpPr>
      <p:sp>
        <p:nvSpPr>
          <p:cNvPr id="49" name="文本占位符 48"/>
          <p:cNvSpPr>
            <a:spLocks noGrp="1"/>
          </p:cNvSpPr>
          <p:nvPr>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两张图配两段内容</a:t>
            </a:r>
            <a:endParaRPr lang="zh-CN" altLang="en-US"/>
          </a:p>
        </p:txBody>
      </p:sp>
      <p:sp>
        <p:nvSpPr>
          <p:cNvPr id="59" name="íşḷîḍe"/>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60" name="íşḷîḍe"/>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61" name="ïṧļîḓè"/>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charset="-122"/>
              <a:ea typeface="仿宋_GB2312" pitchFamily="1" charset="-122"/>
              <a:cs typeface="+mn-cs"/>
              <a:sym typeface="宋体" panose="02010600030101010101" pitchFamily="2" charset="-122"/>
            </a:endParaRPr>
          </a:p>
        </p:txBody>
      </p:sp>
      <p:sp>
        <p:nvSpPr>
          <p:cNvPr id="62" name="ïṧļîḓè"/>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charset="-122"/>
              <a:ea typeface="仿宋_GB2312" pitchFamily="1" charset="-122"/>
              <a:cs typeface="+mn-cs"/>
              <a:sym typeface="宋体" panose="02010600030101010101" pitchFamily="2" charset="-122"/>
            </a:endParaRPr>
          </a:p>
        </p:txBody>
      </p:sp>
      <p:sp>
        <p:nvSpPr>
          <p:cNvPr id="63" name="图片占位符 1"/>
          <p:cNvSpPr>
            <a:spLocks noGrp="1"/>
          </p:cNvSpPr>
          <p:nvPr>
            <p:ph type="pic" sz="quarter" idx="26"/>
          </p:nvPr>
        </p:nvSpPr>
        <p:spPr>
          <a:xfrm>
            <a:off x="7390417" y="1981200"/>
            <a:ext cx="3086830" cy="1919712"/>
          </a:xfrm>
          <a:prstGeom prst="rect">
            <a:avLst/>
          </a:prstGeom>
          <a:ln w="12700">
            <a:solidFill>
              <a:schemeClr val="bg1">
                <a:lumMod val="75000"/>
              </a:schemeClr>
            </a:solidFill>
          </a:ln>
        </p:spPr>
        <p:txBody>
          <a:bodyPr/>
          <a:lstStyle/>
          <a:p>
            <a:endParaRPr lang="zh-CN" altLang="en-US"/>
          </a:p>
        </p:txBody>
      </p:sp>
      <p:sp>
        <p:nvSpPr>
          <p:cNvPr id="64" name="图片占位符 2"/>
          <p:cNvSpPr>
            <a:spLocks noGrp="1"/>
          </p:cNvSpPr>
          <p:nvPr>
            <p:ph type="pic" sz="quarter" idx="27"/>
          </p:nvPr>
        </p:nvSpPr>
        <p:spPr>
          <a:xfrm>
            <a:off x="1714752" y="1981200"/>
            <a:ext cx="3086830" cy="1919712"/>
          </a:xfrm>
          <a:prstGeom prst="rect">
            <a:avLst/>
          </a:prstGeom>
          <a:ln w="12700">
            <a:solidFill>
              <a:schemeClr val="bg1">
                <a:lumMod val="75000"/>
              </a:schemeClr>
            </a:solidFill>
          </a:ln>
        </p:spPr>
        <p:txBody>
          <a:bodyPr/>
          <a:lstStyle/>
          <a:p>
            <a:endParaRPr lang="zh-CN" altLang="en-US"/>
          </a:p>
        </p:txBody>
      </p:sp>
      <p:sp>
        <p:nvSpPr>
          <p:cNvPr id="65" name="文本占位符 7"/>
          <p:cNvSpPr>
            <a:spLocks noGrp="1"/>
          </p:cNvSpPr>
          <p:nvPr>
            <p:ph type="body" sz="quarter" idx="16" hasCustomPrompt="1"/>
          </p:nvPr>
        </p:nvSpPr>
        <p:spPr>
          <a:xfrm>
            <a:off x="1597691"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66" name="文本占位符 65"/>
          <p:cNvSpPr>
            <a:spLocks noGrp="1"/>
          </p:cNvSpPr>
          <p:nvPr>
            <p:ph type="body" sz="quarter" idx="28" hasCustomPrompt="1"/>
          </p:nvPr>
        </p:nvSpPr>
        <p:spPr>
          <a:xfrm>
            <a:off x="1988517"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67" name="文本占位符 7"/>
          <p:cNvSpPr>
            <a:spLocks noGrp="1"/>
          </p:cNvSpPr>
          <p:nvPr>
            <p:ph type="body" sz="quarter" idx="29" hasCustomPrompt="1"/>
          </p:nvPr>
        </p:nvSpPr>
        <p:spPr>
          <a:xfrm>
            <a:off x="7273356"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这里可以写一些详细内容，这里可以写一些详细的内容，这里可以写一些详细内容</a:t>
            </a:r>
            <a:endParaRPr lang="zh-CN" altLang="en-US" dirty="0"/>
          </a:p>
        </p:txBody>
      </p:sp>
      <p:sp>
        <p:nvSpPr>
          <p:cNvPr id="68" name="文本占位符 65"/>
          <p:cNvSpPr>
            <a:spLocks noGrp="1"/>
          </p:cNvSpPr>
          <p:nvPr>
            <p:ph type="body" sz="quarter" idx="30" hasCustomPrompt="1"/>
          </p:nvPr>
        </p:nvSpPr>
        <p:spPr>
          <a:xfrm>
            <a:off x="7664182"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endParaRPr lang="zh-CN" altLang="en-US" dirty="0"/>
          </a:p>
        </p:txBody>
      </p:sp>
      <p:sp>
        <p:nvSpPr>
          <p:cNvPr id="69" name="椭圆 68"/>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椭圆 69"/>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椭圆 70"/>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椭圆 71"/>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椭圆 72"/>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椭圆 73"/>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弧形 74"/>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弧形 75"/>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任意多边形: 形状 77"/>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79" name="任意多边形: 形状 78"/>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80" name="文本占位符 4"/>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1" name="文本占位符 7"/>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两段内容3">
    <p:spTree>
      <p:nvGrpSpPr>
        <p:cNvPr id="1" name=""/>
        <p:cNvGrpSpPr/>
        <p:nvPr/>
      </p:nvGrpSpPr>
      <p:grpSpPr>
        <a:xfrm>
          <a:off x="0" y="0"/>
          <a:ext cx="0" cy="0"/>
          <a:chOff x="0" y="0"/>
          <a:chExt cx="0" cy="0"/>
        </a:xfrm>
      </p:grpSpPr>
      <p:sp>
        <p:nvSpPr>
          <p:cNvPr id="24" name="íşḷîḍe"/>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charset="-122"/>
              <a:ea typeface="仿宋_GB2312" pitchFamily="1" charset="-122"/>
              <a:cs typeface="+mn-cs"/>
              <a:sym typeface="宋体" panose="02010600030101010101" pitchFamily="2" charset="-122"/>
            </a:endParaRPr>
          </a:p>
        </p:txBody>
      </p:sp>
      <p:sp>
        <p:nvSpPr>
          <p:cNvPr id="21" name="ïṧļîḓè"/>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charset="-122"/>
              <a:ea typeface="仿宋_GB2312" pitchFamily="1" charset="-122"/>
              <a:cs typeface="+mn-cs"/>
              <a:sym typeface="宋体" panose="02010600030101010101" pitchFamily="2" charset="-122"/>
            </a:endParaRPr>
          </a:p>
        </p:txBody>
      </p:sp>
      <p:sp>
        <p:nvSpPr>
          <p:cNvPr id="49" name="文本占位符 48"/>
          <p:cNvSpPr>
            <a:spLocks noGrp="1"/>
          </p:cNvSpPr>
          <p:nvPr>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两</a:t>
            </a:r>
            <a:r>
              <a:rPr lang="zh-CN" altLang="en-US" dirty="0"/>
              <a:t>段内容</a:t>
            </a:r>
            <a:endParaRPr lang="zh-CN" altLang="en-US" dirty="0"/>
          </a:p>
        </p:txBody>
      </p:sp>
      <p:sp>
        <p:nvSpPr>
          <p:cNvPr id="11" name="椭圆 10"/>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28" name="文本占位符 1"/>
          <p:cNvSpPr>
            <a:spLocks noGrp="1"/>
          </p:cNvSpPr>
          <p:nvPr>
            <p:ph type="body" sz="quarter" idx="10" hasCustomPrompt="1"/>
          </p:nvPr>
        </p:nvSpPr>
        <p:spPr>
          <a:xfrm>
            <a:off x="1665712"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endParaRPr lang="zh-CN" altLang="en-US" dirty="0"/>
          </a:p>
        </p:txBody>
      </p:sp>
      <p:sp>
        <p:nvSpPr>
          <p:cNvPr id="30" name="文本占位符 2"/>
          <p:cNvSpPr>
            <a:spLocks noGrp="1"/>
          </p:cNvSpPr>
          <p:nvPr>
            <p:ph type="body" sz="quarter" idx="11" hasCustomPrompt="1"/>
          </p:nvPr>
        </p:nvSpPr>
        <p:spPr>
          <a:xfrm>
            <a:off x="7188977"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endParaRPr lang="zh-CN" altLang="en-US" dirty="0"/>
          </a:p>
        </p:txBody>
      </p:sp>
      <p:sp>
        <p:nvSpPr>
          <p:cNvPr id="31" name="文本占位符 5"/>
          <p:cNvSpPr>
            <a:spLocks noGrp="1"/>
          </p:cNvSpPr>
          <p:nvPr>
            <p:ph type="body" sz="quarter" idx="14" hasCustomPrompt="1"/>
          </p:nvPr>
        </p:nvSpPr>
        <p:spPr>
          <a:xfrm>
            <a:off x="1645644"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在这里输入小标题您也可以写下两行</a:t>
            </a:r>
            <a:endParaRPr lang="en-US" altLang="zh-CN" dirty="0"/>
          </a:p>
        </p:txBody>
      </p:sp>
      <p:sp>
        <p:nvSpPr>
          <p:cNvPr id="32" name="文本占位符 6"/>
          <p:cNvSpPr>
            <a:spLocks noGrp="1"/>
          </p:cNvSpPr>
          <p:nvPr>
            <p:ph type="body" sz="quarter" idx="15" hasCustomPrompt="1"/>
          </p:nvPr>
        </p:nvSpPr>
        <p:spPr>
          <a:xfrm>
            <a:off x="7168909"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a:t>
            </a:r>
            <a:endParaRPr lang="zh-CN" altLang="en-US" dirty="0"/>
          </a:p>
        </p:txBody>
      </p:sp>
      <p:sp>
        <p:nvSpPr>
          <p:cNvPr id="33" name="文本占位符 23"/>
          <p:cNvSpPr>
            <a:spLocks noGrp="1"/>
          </p:cNvSpPr>
          <p:nvPr>
            <p:ph type="body" sz="quarter" idx="20"/>
          </p:nvPr>
        </p:nvSpPr>
        <p:spPr>
          <a:xfrm>
            <a:off x="2267749" y="3128812"/>
            <a:ext cx="2046910"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
        <p:nvSpPr>
          <p:cNvPr id="34" name="文本占位符 27"/>
          <p:cNvSpPr>
            <a:spLocks noGrp="1"/>
          </p:cNvSpPr>
          <p:nvPr>
            <p:ph type="body" sz="quarter" idx="21"/>
          </p:nvPr>
        </p:nvSpPr>
        <p:spPr>
          <a:xfrm>
            <a:off x="7791011" y="3128812"/>
            <a:ext cx="2046916"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三段内容1">
    <p:spTree>
      <p:nvGrpSpPr>
        <p:cNvPr id="1" name=""/>
        <p:cNvGrpSpPr/>
        <p:nvPr/>
      </p:nvGrpSpPr>
      <p:grpSpPr>
        <a:xfrm>
          <a:off x="0" y="0"/>
          <a:ext cx="0" cy="0"/>
          <a:chOff x="0" y="0"/>
          <a:chExt cx="0" cy="0"/>
        </a:xfrm>
      </p:grpSpPr>
      <p:sp>
        <p:nvSpPr>
          <p:cNvPr id="9" name="矩形 8"/>
          <p:cNvSpPr/>
          <p:nvPr userDrawn="1"/>
        </p:nvSpPr>
        <p:spPr>
          <a:xfrm>
            <a:off x="6604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39765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1349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p:cNvSpPr/>
          <p:nvPr userDrawn="1"/>
        </p:nvSpPr>
        <p:spPr>
          <a:xfrm>
            <a:off x="18644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50000">
                    <a:schemeClr val="accent2"/>
                  </a:gs>
                  <a:gs pos="50000">
                    <a:schemeClr val="accent1"/>
                  </a:gs>
                </a:gsLst>
                <a:lin ang="0" scaled="1"/>
                <a:tileRect/>
              </a:gradFill>
            </a:endParaRPr>
          </a:p>
        </p:txBody>
      </p:sp>
      <p:sp useBgFill="1">
        <p:nvSpPr>
          <p:cNvPr id="20" name="矩形 19"/>
          <p:cNvSpPr/>
          <p:nvPr userDrawn="1"/>
        </p:nvSpPr>
        <p:spPr>
          <a:xfrm>
            <a:off x="560174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1" name="矩形 20"/>
          <p:cNvSpPr/>
          <p:nvPr userDrawn="1"/>
        </p:nvSpPr>
        <p:spPr>
          <a:xfrm>
            <a:off x="93389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hasCustomPrompt="1"/>
          </p:nvPr>
        </p:nvSpPr>
        <p:spPr>
          <a:xfrm>
            <a:off x="8944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endParaRPr lang="zh-CN" altLang="en-US" dirty="0"/>
          </a:p>
          <a:p>
            <a:pPr lvl="0"/>
            <a:r>
              <a:rPr lang="zh-CN" altLang="en-US" dirty="0"/>
              <a:t>下面的数字可以删除，并换成图标</a:t>
            </a:r>
            <a:endParaRPr lang="zh-CN" altLang="en-US" dirty="0"/>
          </a:p>
          <a:p>
            <a:pPr lvl="0"/>
            <a:r>
              <a:rPr lang="zh-CN" altLang="en-US" dirty="0"/>
              <a:t>下面的数字可以删除，并换成图标</a:t>
            </a:r>
            <a:endParaRPr lang="zh-CN" altLang="en-US" dirty="0"/>
          </a:p>
        </p:txBody>
      </p:sp>
      <p:sp>
        <p:nvSpPr>
          <p:cNvPr id="3" name="文本占位符 2"/>
          <p:cNvSpPr>
            <a:spLocks noGrp="1"/>
          </p:cNvSpPr>
          <p:nvPr>
            <p:ph type="body" sz="quarter" idx="11" hasCustomPrompt="1"/>
          </p:nvPr>
        </p:nvSpPr>
        <p:spPr>
          <a:xfrm>
            <a:off x="463165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endParaRPr lang="zh-CN" altLang="en-US" dirty="0"/>
          </a:p>
          <a:p>
            <a:pPr lvl="0"/>
            <a:r>
              <a:rPr lang="zh-CN" altLang="en-US" dirty="0"/>
              <a:t>下面的数字可以删除，并换成图标</a:t>
            </a:r>
            <a:endParaRPr lang="zh-CN" altLang="en-US" dirty="0"/>
          </a:p>
          <a:p>
            <a:pPr lvl="0"/>
            <a:r>
              <a:rPr lang="zh-CN" altLang="en-US" dirty="0"/>
              <a:t>下面的数字可以删除，并换成图标</a:t>
            </a:r>
            <a:endParaRPr lang="zh-CN" altLang="en-US" dirty="0"/>
          </a:p>
        </p:txBody>
      </p:sp>
      <p:sp>
        <p:nvSpPr>
          <p:cNvPr id="4" name="文本占位符 3"/>
          <p:cNvSpPr>
            <a:spLocks noGrp="1"/>
          </p:cNvSpPr>
          <p:nvPr>
            <p:ph type="body" sz="quarter" idx="12" hasCustomPrompt="1"/>
          </p:nvPr>
        </p:nvSpPr>
        <p:spPr>
          <a:xfrm>
            <a:off x="83689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endParaRPr lang="zh-CN" altLang="en-US" dirty="0"/>
          </a:p>
          <a:p>
            <a:pPr lvl="0"/>
            <a:r>
              <a:rPr lang="zh-CN" altLang="en-US" dirty="0"/>
              <a:t>下面的数字可以删除，并换成图标</a:t>
            </a:r>
            <a:endParaRPr lang="zh-CN" altLang="en-US" dirty="0"/>
          </a:p>
          <a:p>
            <a:pPr lvl="0"/>
            <a:r>
              <a:rPr lang="zh-CN" altLang="en-US" dirty="0"/>
              <a:t>下面的数字可以删除，并换成图标</a:t>
            </a:r>
            <a:endParaRPr lang="zh-CN" altLang="en-US" dirty="0"/>
          </a:p>
        </p:txBody>
      </p:sp>
      <p:sp>
        <p:nvSpPr>
          <p:cNvPr id="5" name="文本占位符 4"/>
          <p:cNvSpPr>
            <a:spLocks noGrp="1"/>
          </p:cNvSpPr>
          <p:nvPr>
            <p:ph type="body" sz="quarter" idx="13"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三段</a:t>
            </a:r>
            <a:r>
              <a:rPr lang="zh-CN" altLang="en-US" dirty="0"/>
              <a:t>内容</a:t>
            </a:r>
            <a:endParaRPr lang="zh-CN" altLang="en-US" dirty="0"/>
          </a:p>
        </p:txBody>
      </p:sp>
      <p:sp>
        <p:nvSpPr>
          <p:cNvPr id="6" name="文本占位符 5"/>
          <p:cNvSpPr>
            <a:spLocks noGrp="1"/>
          </p:cNvSpPr>
          <p:nvPr>
            <p:ph type="body" sz="quarter" idx="14" hasCustomPrompt="1"/>
          </p:nvPr>
        </p:nvSpPr>
        <p:spPr>
          <a:xfrm>
            <a:off x="8764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您的小标题，可以写两行</a:t>
            </a:r>
            <a:endParaRPr lang="en-US" altLang="zh-CN" dirty="0"/>
          </a:p>
        </p:txBody>
      </p:sp>
      <p:sp>
        <p:nvSpPr>
          <p:cNvPr id="7" name="文本占位符 6"/>
          <p:cNvSpPr>
            <a:spLocks noGrp="1"/>
          </p:cNvSpPr>
          <p:nvPr>
            <p:ph type="body" sz="quarter" idx="15" hasCustomPrompt="1"/>
          </p:nvPr>
        </p:nvSpPr>
        <p:spPr>
          <a:xfrm>
            <a:off x="461365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a:t>
            </a:r>
            <a:endParaRPr lang="zh-CN" altLang="en-US" dirty="0"/>
          </a:p>
        </p:txBody>
      </p:sp>
      <p:sp>
        <p:nvSpPr>
          <p:cNvPr id="8" name="文本占位符 7"/>
          <p:cNvSpPr>
            <a:spLocks noGrp="1"/>
          </p:cNvSpPr>
          <p:nvPr>
            <p:ph type="body" sz="quarter" idx="16" hasCustomPrompt="1"/>
          </p:nvPr>
        </p:nvSpPr>
        <p:spPr>
          <a:xfrm>
            <a:off x="83509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您的小标题</a:t>
            </a:r>
            <a:endParaRPr lang="zh-CN" altLang="en-US"/>
          </a:p>
        </p:txBody>
      </p:sp>
      <p:sp>
        <p:nvSpPr>
          <p:cNvPr id="15" name="文本占位符 14"/>
          <p:cNvSpPr>
            <a:spLocks noGrp="1"/>
          </p:cNvSpPr>
          <p:nvPr>
            <p:ph type="body" sz="quarter" idx="17" hasCustomPrompt="1"/>
          </p:nvPr>
        </p:nvSpPr>
        <p:spPr>
          <a:xfrm>
            <a:off x="18644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6" name="文本占位符 15"/>
          <p:cNvSpPr>
            <a:spLocks noGrp="1"/>
          </p:cNvSpPr>
          <p:nvPr>
            <p:ph type="body" sz="quarter" idx="18" hasCustomPrompt="1"/>
          </p:nvPr>
        </p:nvSpPr>
        <p:spPr>
          <a:xfrm>
            <a:off x="560174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endParaRPr lang="zh-CN" altLang="en-US" dirty="0"/>
          </a:p>
        </p:txBody>
      </p:sp>
      <p:sp>
        <p:nvSpPr>
          <p:cNvPr id="17" name="文本占位符 16"/>
          <p:cNvSpPr>
            <a:spLocks noGrp="1"/>
          </p:cNvSpPr>
          <p:nvPr>
            <p:ph type="body" sz="quarter" idx="19" hasCustomPrompt="1"/>
          </p:nvPr>
        </p:nvSpPr>
        <p:spPr>
          <a:xfrm>
            <a:off x="93389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charset="-122"/>
                <a:cs typeface="Arial" panose="020B0604020202020204" pitchFamily="34" charset="0"/>
                <a:sym typeface="等线" panose="0201060003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endParaRPr lang="zh-CN" altLang="en-US" dirty="0"/>
          </a:p>
        </p:txBody>
      </p:sp>
      <p:sp>
        <p:nvSpPr>
          <p:cNvPr id="24" name="文本占位符 23"/>
          <p:cNvSpPr>
            <a:spLocks noGrp="1"/>
          </p:cNvSpPr>
          <p:nvPr>
            <p:ph type="body" sz="quarter" idx="20"/>
          </p:nvPr>
        </p:nvSpPr>
        <p:spPr>
          <a:xfrm>
            <a:off x="1434401" y="2819324"/>
            <a:ext cx="1835993"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8" name="文本占位符 27"/>
          <p:cNvSpPr>
            <a:spLocks noGrp="1"/>
          </p:cNvSpPr>
          <p:nvPr>
            <p:ph type="body" sz="quarter" idx="21"/>
          </p:nvPr>
        </p:nvSpPr>
        <p:spPr>
          <a:xfrm>
            <a:off x="5171651" y="2819324"/>
            <a:ext cx="1835999"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9" name="文本占位符 28"/>
          <p:cNvSpPr>
            <a:spLocks noGrp="1"/>
          </p:cNvSpPr>
          <p:nvPr>
            <p:ph type="body" sz="quarter" idx="22"/>
          </p:nvPr>
        </p:nvSpPr>
        <p:spPr>
          <a:xfrm>
            <a:off x="8908903" y="2819324"/>
            <a:ext cx="1835996" cy="25400"/>
          </a:xfrm>
          <a:custGeom>
            <a:avLst/>
            <a:gdLst>
              <a:gd name="connsiteX0" fmla="*/ 0 w 1835996"/>
              <a:gd name="connsiteY0" fmla="*/ 0 h 25400"/>
              <a:gd name="connsiteX1" fmla="*/ 917997 w 1835996"/>
              <a:gd name="connsiteY1" fmla="*/ 0 h 25400"/>
              <a:gd name="connsiteX2" fmla="*/ 1835996 w 1835996"/>
              <a:gd name="connsiteY2" fmla="*/ 0 h 25400"/>
              <a:gd name="connsiteX3" fmla="*/ 1835996 w 1835996"/>
              <a:gd name="connsiteY3" fmla="*/ 25400 h 25400"/>
              <a:gd name="connsiteX4" fmla="*/ 917997 w 1835996"/>
              <a:gd name="connsiteY4" fmla="*/ 25400 h 25400"/>
              <a:gd name="connsiteX5" fmla="*/ 0 w 1835996"/>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6" h="25400">
                <a:moveTo>
                  <a:pt x="0" y="0"/>
                </a:moveTo>
                <a:lnTo>
                  <a:pt x="917997" y="0"/>
                </a:lnTo>
                <a:lnTo>
                  <a:pt x="1835996" y="0"/>
                </a:lnTo>
                <a:lnTo>
                  <a:pt x="1835996" y="25400"/>
                </a:lnTo>
                <a:lnTo>
                  <a:pt x="917997"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两段内容3">
    <p:spTree>
      <p:nvGrpSpPr>
        <p:cNvPr id="1" name=""/>
        <p:cNvGrpSpPr/>
        <p:nvPr/>
      </p:nvGrpSpPr>
      <p:grpSpPr>
        <a:xfrm>
          <a:off x="0" y="0"/>
          <a:ext cx="0" cy="0"/>
          <a:chOff x="0" y="0"/>
          <a:chExt cx="0" cy="0"/>
        </a:xfrm>
      </p:grpSpPr>
      <p:sp>
        <p:nvSpPr>
          <p:cNvPr id="49" name="文本占位符 48"/>
          <p:cNvSpPr>
            <a:spLocks noGrp="1"/>
          </p:cNvSpPr>
          <p:nvPr>
            <p:ph type="body" sz="quarter" idx="2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总分式两段内容</a:t>
            </a:r>
            <a:endParaRPr lang="zh-CN" altLang="en-US" dirty="0"/>
          </a:p>
        </p:txBody>
      </p:sp>
      <p:sp>
        <p:nvSpPr>
          <p:cNvPr id="2" name="文本占位符 1"/>
          <p:cNvSpPr>
            <a:spLocks noGrp="1"/>
          </p:cNvSpPr>
          <p:nvPr>
            <p:ph type="body" sz="quarter" idx="26" hasCustomPrompt="1"/>
          </p:nvPr>
        </p:nvSpPr>
        <p:spPr>
          <a:xfrm>
            <a:off x="8589694" y="4504237"/>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按↑↓←→键进行移动</a:t>
            </a:r>
            <a:endParaRPr lang="zh-CN" altLang="en-US" dirty="0"/>
          </a:p>
        </p:txBody>
      </p:sp>
      <p:sp>
        <p:nvSpPr>
          <p:cNvPr id="3" name="文本占位符 2"/>
          <p:cNvSpPr>
            <a:spLocks noGrp="1"/>
          </p:cNvSpPr>
          <p:nvPr>
            <p:ph type="body" sz="quarter" idx="27" hasCustomPrompt="1"/>
          </p:nvPr>
        </p:nvSpPr>
        <p:spPr>
          <a:xfrm>
            <a:off x="8913007" y="3391209"/>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然后总论点可写两行</a:t>
            </a:r>
            <a:endParaRPr lang="zh-CN" altLang="en-US" dirty="0"/>
          </a:p>
        </p:txBody>
      </p:sp>
      <p:sp>
        <p:nvSpPr>
          <p:cNvPr id="4" name="文本占位符 3"/>
          <p:cNvSpPr>
            <a:spLocks noGrp="1"/>
          </p:cNvSpPr>
          <p:nvPr>
            <p:ph type="body" sz="quarter" idx="28" hasCustomPrompt="1"/>
          </p:nvPr>
        </p:nvSpPr>
        <p:spPr>
          <a:xfrm>
            <a:off x="8589694" y="2278182"/>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中间的图标可以删掉</a:t>
            </a:r>
            <a:endParaRPr lang="zh-CN" altLang="en-US" dirty="0"/>
          </a:p>
        </p:txBody>
      </p:sp>
      <p:sp>
        <p:nvSpPr>
          <p:cNvPr id="5" name="文本占位符 4"/>
          <p:cNvSpPr>
            <a:spLocks noGrp="1"/>
          </p:cNvSpPr>
          <p:nvPr>
            <p:ph type="body" sz="quarter" idx="29" hasCustomPrompt="1"/>
          </p:nvPr>
        </p:nvSpPr>
        <p:spPr>
          <a:xfrm>
            <a:off x="8581994" y="4920934"/>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endParaRPr lang="zh-CN" altLang="en-US"/>
          </a:p>
        </p:txBody>
      </p:sp>
      <p:sp>
        <p:nvSpPr>
          <p:cNvPr id="6" name="文本占位符 5"/>
          <p:cNvSpPr>
            <a:spLocks noGrp="1"/>
          </p:cNvSpPr>
          <p:nvPr>
            <p:ph type="body" sz="quarter" idx="30" hasCustomPrompt="1"/>
          </p:nvPr>
        </p:nvSpPr>
        <p:spPr>
          <a:xfrm>
            <a:off x="8581993" y="2694879"/>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endParaRPr lang="zh-CN" altLang="en-US"/>
          </a:p>
        </p:txBody>
      </p:sp>
      <p:sp>
        <p:nvSpPr>
          <p:cNvPr id="7" name="文本占位符 6"/>
          <p:cNvSpPr>
            <a:spLocks noGrp="1"/>
          </p:cNvSpPr>
          <p:nvPr>
            <p:ph type="body" sz="quarter" idx="31" hasCustomPrompt="1"/>
          </p:nvPr>
        </p:nvSpPr>
        <p:spPr>
          <a:xfrm>
            <a:off x="8905307" y="3807906"/>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endParaRPr lang="zh-CN" altLang="en-US"/>
          </a:p>
        </p:txBody>
      </p:sp>
      <p:sp>
        <p:nvSpPr>
          <p:cNvPr id="8" name="文本占位符 7"/>
          <p:cNvSpPr>
            <a:spLocks noGrp="1"/>
          </p:cNvSpPr>
          <p:nvPr>
            <p:ph type="body" sz="quarter" idx="32" hasCustomPrompt="1"/>
          </p:nvPr>
        </p:nvSpPr>
        <p:spPr>
          <a:xfrm>
            <a:off x="1012625" y="2278182"/>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输入您的分论点</a:t>
            </a:r>
            <a:endParaRPr lang="zh-CN" altLang="en-US" dirty="0"/>
          </a:p>
        </p:txBody>
      </p:sp>
      <p:sp>
        <p:nvSpPr>
          <p:cNvPr id="9" name="文本占位符 8"/>
          <p:cNvSpPr>
            <a:spLocks noGrp="1"/>
          </p:cNvSpPr>
          <p:nvPr>
            <p:ph type="body" sz="quarter" idx="33" hasCustomPrompt="1"/>
          </p:nvPr>
        </p:nvSpPr>
        <p:spPr>
          <a:xfrm>
            <a:off x="1012624" y="2694879"/>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描述性文字，这个框可删除</a:t>
            </a:r>
            <a:endParaRPr lang="zh-CN" altLang="en-US" dirty="0"/>
          </a:p>
        </p:txBody>
      </p:sp>
      <p:sp>
        <p:nvSpPr>
          <p:cNvPr id="10" name="文本占位符 9"/>
          <p:cNvSpPr>
            <a:spLocks noGrp="1"/>
          </p:cNvSpPr>
          <p:nvPr>
            <p:ph type="body" sz="quarter" idx="34" hasCustomPrompt="1"/>
          </p:nvPr>
        </p:nvSpPr>
        <p:spPr>
          <a:xfrm>
            <a:off x="645855" y="3391209"/>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endParaRPr lang="zh-CN" altLang="en-US"/>
          </a:p>
        </p:txBody>
      </p:sp>
      <p:sp>
        <p:nvSpPr>
          <p:cNvPr id="11" name="文本占位符 10"/>
          <p:cNvSpPr>
            <a:spLocks noGrp="1"/>
          </p:cNvSpPr>
          <p:nvPr>
            <p:ph type="body" sz="quarter" idx="35" hasCustomPrompt="1"/>
          </p:nvPr>
        </p:nvSpPr>
        <p:spPr>
          <a:xfrm>
            <a:off x="645852" y="3807906"/>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endParaRPr lang="zh-CN" altLang="en-US"/>
          </a:p>
        </p:txBody>
      </p:sp>
      <p:sp>
        <p:nvSpPr>
          <p:cNvPr id="12" name="文本占位符 11"/>
          <p:cNvSpPr>
            <a:spLocks noGrp="1"/>
          </p:cNvSpPr>
          <p:nvPr>
            <p:ph type="body" sz="quarter" idx="36" hasCustomPrompt="1"/>
          </p:nvPr>
        </p:nvSpPr>
        <p:spPr>
          <a:xfrm>
            <a:off x="1012622" y="4920934"/>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endParaRPr lang="zh-CN" altLang="en-US"/>
          </a:p>
        </p:txBody>
      </p:sp>
      <p:sp>
        <p:nvSpPr>
          <p:cNvPr id="13" name="文本占位符 12"/>
          <p:cNvSpPr>
            <a:spLocks noGrp="1"/>
          </p:cNvSpPr>
          <p:nvPr>
            <p:ph type="body" sz="quarter" idx="37" hasCustomPrompt="1"/>
          </p:nvPr>
        </p:nvSpPr>
        <p:spPr>
          <a:xfrm>
            <a:off x="1012625" y="4504237"/>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endParaRPr lang="zh-CN" altLang="en-US"/>
          </a:p>
        </p:txBody>
      </p:sp>
      <p:sp>
        <p:nvSpPr>
          <p:cNvPr id="14" name="文本占位符 13"/>
          <p:cNvSpPr>
            <a:spLocks noGrp="1"/>
          </p:cNvSpPr>
          <p:nvPr>
            <p:ph type="body" sz="quarter" idx="38" hasCustomPrompt="1"/>
          </p:nvPr>
        </p:nvSpPr>
        <p:spPr>
          <a:xfrm>
            <a:off x="6558178"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总论点</a:t>
            </a:r>
            <a:r>
              <a:rPr lang="en-US" altLang="zh-CN"/>
              <a:t>2</a:t>
            </a:r>
            <a:endParaRPr lang="zh-CN" altLang="en-US"/>
          </a:p>
        </p:txBody>
      </p:sp>
      <p:sp>
        <p:nvSpPr>
          <p:cNvPr id="15" name="文本占位符 14"/>
          <p:cNvSpPr>
            <a:spLocks noGrp="1"/>
          </p:cNvSpPr>
          <p:nvPr>
            <p:ph type="body" sz="quarter" idx="39" hasCustomPrompt="1"/>
          </p:nvPr>
        </p:nvSpPr>
        <p:spPr>
          <a:xfrm>
            <a:off x="4388985"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总论点</a:t>
            </a:r>
            <a:r>
              <a:rPr lang="en-US" altLang="zh-CN" dirty="0"/>
              <a:t>1</a:t>
            </a:r>
            <a:endParaRPr lang="zh-CN" altLang="en-US" dirty="0"/>
          </a:p>
        </p:txBody>
      </p:sp>
      <p:sp>
        <p:nvSpPr>
          <p:cNvPr id="17" name="任意多边形: 形状 16"/>
          <p:cNvSpPr/>
          <p:nvPr userDrawn="1"/>
        </p:nvSpPr>
        <p:spPr>
          <a:xfrm>
            <a:off x="5783241" y="2869608"/>
            <a:ext cx="625523" cy="1601613"/>
          </a:xfrm>
          <a:custGeom>
            <a:avLst/>
            <a:gdLst>
              <a:gd name="connsiteX0" fmla="*/ 312762 w 625523"/>
              <a:gd name="connsiteY0" fmla="*/ 0 h 1601613"/>
              <a:gd name="connsiteX1" fmla="*/ 354545 w 625523"/>
              <a:gd name="connsiteY1" fmla="*/ 45973 h 1601613"/>
              <a:gd name="connsiteX2" fmla="*/ 625523 w 625523"/>
              <a:gd name="connsiteY2" fmla="*/ 800806 h 1601613"/>
              <a:gd name="connsiteX3" fmla="*/ 354545 w 625523"/>
              <a:gd name="connsiteY3" fmla="*/ 1555640 h 1601613"/>
              <a:gd name="connsiteX4" fmla="*/ 312762 w 625523"/>
              <a:gd name="connsiteY4" fmla="*/ 1601613 h 1601613"/>
              <a:gd name="connsiteX5" fmla="*/ 270979 w 625523"/>
              <a:gd name="connsiteY5" fmla="*/ 1555640 h 1601613"/>
              <a:gd name="connsiteX6" fmla="*/ 0 w 625523"/>
              <a:gd name="connsiteY6" fmla="*/ 800806 h 1601613"/>
              <a:gd name="connsiteX7" fmla="*/ 270979 w 625523"/>
              <a:gd name="connsiteY7" fmla="*/ 45973 h 160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523" h="1601613">
                <a:moveTo>
                  <a:pt x="312762" y="0"/>
                </a:moveTo>
                <a:lnTo>
                  <a:pt x="354545" y="45973"/>
                </a:lnTo>
                <a:cubicBezTo>
                  <a:pt x="523831" y="251099"/>
                  <a:pt x="625523" y="514077"/>
                  <a:pt x="625523" y="800806"/>
                </a:cubicBezTo>
                <a:cubicBezTo>
                  <a:pt x="625523" y="1087535"/>
                  <a:pt x="523831" y="1350513"/>
                  <a:pt x="354545" y="1555640"/>
                </a:cubicBezTo>
                <a:lnTo>
                  <a:pt x="312762" y="1601613"/>
                </a:lnTo>
                <a:lnTo>
                  <a:pt x="270979" y="1555640"/>
                </a:lnTo>
                <a:cubicBezTo>
                  <a:pt x="101693" y="1350513"/>
                  <a:pt x="0" y="1087535"/>
                  <a:pt x="0" y="800806"/>
                </a:cubicBezTo>
                <a:cubicBezTo>
                  <a:pt x="0" y="514077"/>
                  <a:pt x="101693" y="251099"/>
                  <a:pt x="270979" y="45973"/>
                </a:cubicBezTo>
                <a:close/>
              </a:path>
            </a:pathLst>
          </a:custGeom>
          <a:solidFill>
            <a:schemeClr val="accent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流程图: 联系 2"/>
          <p:cNvSpPr/>
          <p:nvPr userDrawn="1"/>
        </p:nvSpPr>
        <p:spPr>
          <a:xfrm>
            <a:off x="5779765"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流程图: 联系 1"/>
          <p:cNvSpPr/>
          <p:nvPr userDrawn="1"/>
        </p:nvSpPr>
        <p:spPr>
          <a:xfrm>
            <a:off x="3879542"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0" name="流程图: 联系 1"/>
          <p:cNvSpPr/>
          <p:nvPr userDrawn="1"/>
        </p:nvSpPr>
        <p:spPr>
          <a:xfrm rot="13500000">
            <a:off x="3552239" y="2000562"/>
            <a:ext cx="3339700" cy="3339702"/>
          </a:xfrm>
          <a:prstGeom prst="arc">
            <a:avLst>
              <a:gd name="adj1" fmla="val 15089884"/>
              <a:gd name="adj2" fmla="val 1118040"/>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流程图: 联系 2"/>
          <p:cNvSpPr/>
          <p:nvPr userDrawn="1"/>
        </p:nvSpPr>
        <p:spPr>
          <a:xfrm rot="2700000">
            <a:off x="5300063" y="2000564"/>
            <a:ext cx="3339700" cy="3339700"/>
          </a:xfrm>
          <a:prstGeom prst="arc">
            <a:avLst>
              <a:gd name="adj1" fmla="val 15095717"/>
              <a:gd name="adj2" fmla="val 1083233"/>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占位符 30"/>
          <p:cNvSpPr>
            <a:spLocks noGrp="1"/>
          </p:cNvSpPr>
          <p:nvPr>
            <p:ph type="body" sz="quarter" idx="40"/>
          </p:nvPr>
        </p:nvSpPr>
        <p:spPr>
          <a:xfrm>
            <a:off x="3997454"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lgn="l">
              <a:buNone/>
              <a:defRPr sz="100">
                <a:noFill/>
              </a:defRPr>
            </a:lvl1pPr>
          </a:lstStyle>
          <a:p>
            <a:pPr lvl="0"/>
            <a:endParaRPr lang="zh-CN" altLang="en-US" dirty="0"/>
          </a:p>
        </p:txBody>
      </p:sp>
      <p:sp>
        <p:nvSpPr>
          <p:cNvPr id="33" name="文本占位符 32"/>
          <p:cNvSpPr>
            <a:spLocks noGrp="1"/>
          </p:cNvSpPr>
          <p:nvPr>
            <p:ph type="body" sz="quarter" idx="41"/>
          </p:nvPr>
        </p:nvSpPr>
        <p:spPr>
          <a:xfrm>
            <a:off x="3447804"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9" name="文本占位符 38"/>
          <p:cNvSpPr>
            <a:spLocks noGrp="1"/>
          </p:cNvSpPr>
          <p:nvPr>
            <p:ph type="body" sz="quarter" idx="42"/>
          </p:nvPr>
        </p:nvSpPr>
        <p:spPr>
          <a:xfrm>
            <a:off x="8559572"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5" name="文本占位符 34"/>
          <p:cNvSpPr>
            <a:spLocks noGrp="1"/>
          </p:cNvSpPr>
          <p:nvPr>
            <p:ph type="body" sz="quarter" idx="43"/>
          </p:nvPr>
        </p:nvSpPr>
        <p:spPr>
          <a:xfrm>
            <a:off x="3814574"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2" name="文本占位符 41"/>
          <p:cNvSpPr>
            <a:spLocks noGrp="1"/>
          </p:cNvSpPr>
          <p:nvPr>
            <p:ph type="body" sz="quarter" idx="44"/>
          </p:nvPr>
        </p:nvSpPr>
        <p:spPr>
          <a:xfrm>
            <a:off x="8007659"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p:cNvSpPr>
            <a:spLocks noGrp="1"/>
          </p:cNvSpPr>
          <p:nvPr>
            <p:ph type="body" sz="quarter" idx="45"/>
          </p:nvPr>
        </p:nvSpPr>
        <p:spPr>
          <a:xfrm>
            <a:off x="8236259"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p:cNvSpPr>
            <a:spLocks noGrp="1"/>
          </p:cNvSpPr>
          <p:nvPr userDrawn="1">
            <p:ph type="body" sz="quarter" idx="46"/>
          </p:nvPr>
        </p:nvSpPr>
        <p:spPr>
          <a:xfrm>
            <a:off x="4728457" y="2933234"/>
            <a:ext cx="711790" cy="712618"/>
          </a:xfrm>
          <a:custGeom>
            <a:avLst/>
            <a:gdLst>
              <a:gd name="connsiteX0" fmla="*/ 129036 w 711790"/>
              <a:gd name="connsiteY0" fmla="*/ 359359 h 712618"/>
              <a:gd name="connsiteX1" fmla="*/ 189326 w 711790"/>
              <a:gd name="connsiteY1" fmla="*/ 396014 h 712618"/>
              <a:gd name="connsiteX2" fmla="*/ 351230 w 711790"/>
              <a:gd name="connsiteY2" fmla="*/ 495063 h 712618"/>
              <a:gd name="connsiteX3" fmla="*/ 362382 w 711790"/>
              <a:gd name="connsiteY3" fmla="*/ 494310 h 712618"/>
              <a:gd name="connsiteX4" fmla="*/ 565578 w 711790"/>
              <a:gd name="connsiteY4" fmla="*/ 364226 h 712618"/>
              <a:gd name="connsiteX5" fmla="*/ 573216 w 711790"/>
              <a:gd name="connsiteY5" fmla="*/ 359523 h 712618"/>
              <a:gd name="connsiteX6" fmla="*/ 573653 w 711790"/>
              <a:gd name="connsiteY6" fmla="*/ 366354 h 712618"/>
              <a:gd name="connsiteX7" fmla="*/ 573729 w 711790"/>
              <a:gd name="connsiteY7" fmla="*/ 479775 h 712618"/>
              <a:gd name="connsiteX8" fmla="*/ 565000 w 711790"/>
              <a:gd name="connsiteY8" fmla="*/ 506477 h 712618"/>
              <a:gd name="connsiteX9" fmla="*/ 504503 w 711790"/>
              <a:gd name="connsiteY9" fmla="*/ 567094 h 712618"/>
              <a:gd name="connsiteX10" fmla="*/ 345687 w 711790"/>
              <a:gd name="connsiteY10" fmla="*/ 614943 h 712618"/>
              <a:gd name="connsiteX11" fmla="*/ 151810 w 711790"/>
              <a:gd name="connsiteY11" fmla="*/ 527068 h 712618"/>
              <a:gd name="connsiteX12" fmla="*/ 136522 w 711790"/>
              <a:gd name="connsiteY12" fmla="*/ 505724 h 712618"/>
              <a:gd name="connsiteX13" fmla="*/ 128949 w 711790"/>
              <a:gd name="connsiteY13" fmla="*/ 480168 h 712618"/>
              <a:gd name="connsiteX14" fmla="*/ 128621 w 711790"/>
              <a:gd name="connsiteY14" fmla="*/ 363964 h 712618"/>
              <a:gd name="connsiteX15" fmla="*/ 129036 w 711790"/>
              <a:gd name="connsiteY15" fmla="*/ 359359 h 712618"/>
              <a:gd name="connsiteX16" fmla="*/ 47391 w 711790"/>
              <a:gd name="connsiteY16" fmla="*/ 305017 h 712618"/>
              <a:gd name="connsiteX17" fmla="*/ 66749 w 711790"/>
              <a:gd name="connsiteY17" fmla="*/ 317107 h 712618"/>
              <a:gd name="connsiteX18" fmla="*/ 86392 w 711790"/>
              <a:gd name="connsiteY18" fmla="*/ 330671 h 712618"/>
              <a:gd name="connsiteX19" fmla="*/ 87548 w 711790"/>
              <a:gd name="connsiteY19" fmla="*/ 354525 h 712618"/>
              <a:gd name="connsiteX20" fmla="*/ 87406 w 711790"/>
              <a:gd name="connsiteY20" fmla="*/ 574394 h 712618"/>
              <a:gd name="connsiteX21" fmla="*/ 94434 w 711790"/>
              <a:gd name="connsiteY21" fmla="*/ 585688 h 712618"/>
              <a:gd name="connsiteX22" fmla="*/ 133248 w 711790"/>
              <a:gd name="connsiteY22" fmla="*/ 652688 h 712618"/>
              <a:gd name="connsiteX23" fmla="*/ 79779 w 711790"/>
              <a:gd name="connsiteY23" fmla="*/ 711199 h 712618"/>
              <a:gd name="connsiteX24" fmla="*/ 75207 w 711790"/>
              <a:gd name="connsiteY24" fmla="*/ 712618 h 712618"/>
              <a:gd name="connsiteX25" fmla="*/ 58456 w 711790"/>
              <a:gd name="connsiteY25" fmla="*/ 712618 h 712618"/>
              <a:gd name="connsiteX26" fmla="*/ 53906 w 711790"/>
              <a:gd name="connsiteY26" fmla="*/ 711212 h 712618"/>
              <a:gd name="connsiteX27" fmla="*/ 1604 w 711790"/>
              <a:gd name="connsiteY27" fmla="*/ 660054 h 712618"/>
              <a:gd name="connsiteX28" fmla="*/ 0 w 711790"/>
              <a:gd name="connsiteY28" fmla="*/ 654162 h 712618"/>
              <a:gd name="connsiteX29" fmla="*/ 0 w 711790"/>
              <a:gd name="connsiteY29" fmla="*/ 636059 h 712618"/>
              <a:gd name="connsiteX30" fmla="*/ 1560 w 711790"/>
              <a:gd name="connsiteY30" fmla="*/ 631694 h 712618"/>
              <a:gd name="connsiteX31" fmla="*/ 41270 w 711790"/>
              <a:gd name="connsiteY31" fmla="*/ 584772 h 712618"/>
              <a:gd name="connsiteX32" fmla="*/ 47533 w 711790"/>
              <a:gd name="connsiteY32" fmla="*/ 575158 h 712618"/>
              <a:gd name="connsiteX33" fmla="*/ 47391 w 711790"/>
              <a:gd name="connsiteY33" fmla="*/ 317020 h 712618"/>
              <a:gd name="connsiteX34" fmla="*/ 354918 w 711790"/>
              <a:gd name="connsiteY34" fmla="*/ 0 h 712618"/>
              <a:gd name="connsiteX35" fmla="*/ 357700 w 711790"/>
              <a:gd name="connsiteY35" fmla="*/ 33 h 712618"/>
              <a:gd name="connsiteX36" fmla="*/ 363506 w 711790"/>
              <a:gd name="connsiteY36" fmla="*/ 4605 h 712618"/>
              <a:gd name="connsiteX37" fmla="*/ 705457 w 711790"/>
              <a:gd name="connsiteY37" fmla="*/ 218406 h 712618"/>
              <a:gd name="connsiteX38" fmla="*/ 711790 w 711790"/>
              <a:gd name="connsiteY38" fmla="*/ 222597 h 712618"/>
              <a:gd name="connsiteX39" fmla="*/ 705896 w 711790"/>
              <a:gd name="connsiteY39" fmla="*/ 226755 h 712618"/>
              <a:gd name="connsiteX40" fmla="*/ 362818 w 711790"/>
              <a:gd name="connsiteY40" fmla="*/ 441320 h 712618"/>
              <a:gd name="connsiteX41" fmla="*/ 349975 w 711790"/>
              <a:gd name="connsiteY41" fmla="*/ 441441 h 712618"/>
              <a:gd name="connsiteX42" fmla="*/ 181436 w 711790"/>
              <a:gd name="connsiteY42" fmla="*/ 335887 h 712618"/>
              <a:gd name="connsiteX43" fmla="*/ 174507 w 711790"/>
              <a:gd name="connsiteY43" fmla="*/ 331424 h 712618"/>
              <a:gd name="connsiteX44" fmla="*/ 348348 w 711790"/>
              <a:gd name="connsiteY44" fmla="*/ 222641 h 712618"/>
              <a:gd name="connsiteX45" fmla="*/ 305540 w 711790"/>
              <a:gd name="connsiteY45" fmla="*/ 196222 h 712618"/>
              <a:gd name="connsiteX46" fmla="*/ 298327 w 711790"/>
              <a:gd name="connsiteY46" fmla="*/ 198132 h 712618"/>
              <a:gd name="connsiteX47" fmla="*/ 137427 w 711790"/>
              <a:gd name="connsiteY47" fmla="*/ 298851 h 712618"/>
              <a:gd name="connsiteX48" fmla="*/ 121583 w 711790"/>
              <a:gd name="connsiteY48" fmla="*/ 298721 h 712618"/>
              <a:gd name="connsiteX49" fmla="*/ 6111 w 711790"/>
              <a:gd name="connsiteY49" fmla="*/ 226340 h 712618"/>
              <a:gd name="connsiteX50" fmla="*/ 654 w 711790"/>
              <a:gd name="connsiteY50" fmla="*/ 222663 h 712618"/>
              <a:gd name="connsiteX51" fmla="*/ 8293 w 711790"/>
              <a:gd name="connsiteY51" fmla="*/ 217566 h 712618"/>
              <a:gd name="connsiteX52" fmla="*/ 348523 w 711790"/>
              <a:gd name="connsiteY52" fmla="*/ 4943 h 712618"/>
              <a:gd name="connsiteX53" fmla="*/ 354918 w 711790"/>
              <a:gd name="connsiteY53" fmla="*/ 0 h 7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11790" h="712618">
                <a:moveTo>
                  <a:pt x="129036" y="359359"/>
                </a:moveTo>
                <a:cubicBezTo>
                  <a:pt x="149769" y="371963"/>
                  <a:pt x="169564" y="383955"/>
                  <a:pt x="189326" y="396014"/>
                </a:cubicBezTo>
                <a:cubicBezTo>
                  <a:pt x="243334" y="428968"/>
                  <a:pt x="297302" y="461984"/>
                  <a:pt x="351230" y="495063"/>
                </a:cubicBezTo>
                <a:cubicBezTo>
                  <a:pt x="355791" y="497867"/>
                  <a:pt x="358628" y="496711"/>
                  <a:pt x="362382" y="494310"/>
                </a:cubicBezTo>
                <a:cubicBezTo>
                  <a:pt x="430052" y="450901"/>
                  <a:pt x="497784" y="407540"/>
                  <a:pt x="565578" y="364226"/>
                </a:cubicBezTo>
                <a:cubicBezTo>
                  <a:pt x="567858" y="362764"/>
                  <a:pt x="570193" y="361400"/>
                  <a:pt x="573216" y="359523"/>
                </a:cubicBezTo>
                <a:cubicBezTo>
                  <a:pt x="573413" y="362404"/>
                  <a:pt x="573653" y="364379"/>
                  <a:pt x="573653" y="366354"/>
                </a:cubicBezTo>
                <a:cubicBezTo>
                  <a:pt x="573653" y="404165"/>
                  <a:pt x="573587" y="441964"/>
                  <a:pt x="573729" y="479775"/>
                </a:cubicBezTo>
                <a:cubicBezTo>
                  <a:pt x="573729" y="489748"/>
                  <a:pt x="570019" y="498326"/>
                  <a:pt x="565000" y="506477"/>
                </a:cubicBezTo>
                <a:cubicBezTo>
                  <a:pt x="549668" y="531476"/>
                  <a:pt x="528378" y="550693"/>
                  <a:pt x="504503" y="567094"/>
                </a:cubicBezTo>
                <a:cubicBezTo>
                  <a:pt x="456718" y="599918"/>
                  <a:pt x="404110" y="618130"/>
                  <a:pt x="345687" y="614943"/>
                </a:cubicBezTo>
                <a:cubicBezTo>
                  <a:pt x="269934" y="610808"/>
                  <a:pt x="204625" y="582261"/>
                  <a:pt x="151810" y="527068"/>
                </a:cubicBezTo>
                <a:cubicBezTo>
                  <a:pt x="145669" y="520764"/>
                  <a:pt x="140515" y="513568"/>
                  <a:pt x="136522" y="505724"/>
                </a:cubicBezTo>
                <a:cubicBezTo>
                  <a:pt x="132638" y="497813"/>
                  <a:pt x="129124" y="488778"/>
                  <a:pt x="128949" y="480168"/>
                </a:cubicBezTo>
                <a:cubicBezTo>
                  <a:pt x="128152" y="441451"/>
                  <a:pt x="128600" y="402692"/>
                  <a:pt x="128621" y="363964"/>
                </a:cubicBezTo>
                <a:cubicBezTo>
                  <a:pt x="128621" y="362851"/>
                  <a:pt x="128807" y="361739"/>
                  <a:pt x="129036" y="359359"/>
                </a:cubicBezTo>
                <a:close/>
                <a:moveTo>
                  <a:pt x="47391" y="305017"/>
                </a:moveTo>
                <a:cubicBezTo>
                  <a:pt x="54451" y="309382"/>
                  <a:pt x="60628" y="313222"/>
                  <a:pt x="66749" y="317107"/>
                </a:cubicBezTo>
                <a:cubicBezTo>
                  <a:pt x="73580" y="321472"/>
                  <a:pt x="82954" y="324430"/>
                  <a:pt x="86392" y="330671"/>
                </a:cubicBezTo>
                <a:cubicBezTo>
                  <a:pt x="89829" y="336913"/>
                  <a:pt x="87548" y="346439"/>
                  <a:pt x="87548" y="354525"/>
                </a:cubicBezTo>
                <a:cubicBezTo>
                  <a:pt x="87548" y="427819"/>
                  <a:pt x="87501" y="501108"/>
                  <a:pt x="87406" y="574394"/>
                </a:cubicBezTo>
                <a:cubicBezTo>
                  <a:pt x="87406" y="580232"/>
                  <a:pt x="88781" y="583124"/>
                  <a:pt x="94434" y="585688"/>
                </a:cubicBezTo>
                <a:cubicBezTo>
                  <a:pt x="120786" y="597375"/>
                  <a:pt x="136642" y="625299"/>
                  <a:pt x="133248" y="652688"/>
                </a:cubicBezTo>
                <a:cubicBezTo>
                  <a:pt x="129494" y="682512"/>
                  <a:pt x="108587" y="705374"/>
                  <a:pt x="79779" y="711199"/>
                </a:cubicBezTo>
                <a:cubicBezTo>
                  <a:pt x="78231" y="711595"/>
                  <a:pt x="76705" y="712068"/>
                  <a:pt x="75207" y="712618"/>
                </a:cubicBezTo>
                <a:lnTo>
                  <a:pt x="58456" y="712618"/>
                </a:lnTo>
                <a:cubicBezTo>
                  <a:pt x="56939" y="712138"/>
                  <a:pt x="55444" y="711526"/>
                  <a:pt x="53906" y="711212"/>
                </a:cubicBezTo>
                <a:cubicBezTo>
                  <a:pt x="26123" y="704726"/>
                  <a:pt x="8839" y="687542"/>
                  <a:pt x="1604" y="660054"/>
                </a:cubicBezTo>
                <a:cubicBezTo>
                  <a:pt x="1091" y="658090"/>
                  <a:pt x="513" y="656126"/>
                  <a:pt x="0" y="654162"/>
                </a:cubicBezTo>
                <a:lnTo>
                  <a:pt x="0" y="636059"/>
                </a:lnTo>
                <a:cubicBezTo>
                  <a:pt x="592" y="634631"/>
                  <a:pt x="1113" y="633174"/>
                  <a:pt x="1560" y="631694"/>
                </a:cubicBezTo>
                <a:cubicBezTo>
                  <a:pt x="7016" y="609498"/>
                  <a:pt x="20187" y="593588"/>
                  <a:pt x="41270" y="584772"/>
                </a:cubicBezTo>
                <a:cubicBezTo>
                  <a:pt x="46202" y="582709"/>
                  <a:pt x="47544" y="580297"/>
                  <a:pt x="47533" y="575158"/>
                </a:cubicBezTo>
                <a:cubicBezTo>
                  <a:pt x="47351" y="489112"/>
                  <a:pt x="47304" y="403066"/>
                  <a:pt x="47391" y="317020"/>
                </a:cubicBezTo>
                <a:close/>
                <a:moveTo>
                  <a:pt x="354918" y="0"/>
                </a:moveTo>
                <a:lnTo>
                  <a:pt x="357700" y="33"/>
                </a:lnTo>
                <a:cubicBezTo>
                  <a:pt x="359548" y="1664"/>
                  <a:pt x="361487" y="3190"/>
                  <a:pt x="363506" y="4605"/>
                </a:cubicBezTo>
                <a:cubicBezTo>
                  <a:pt x="477480" y="75898"/>
                  <a:pt x="591464" y="147165"/>
                  <a:pt x="705457" y="218406"/>
                </a:cubicBezTo>
                <a:cubicBezTo>
                  <a:pt x="707392" y="219618"/>
                  <a:pt x="709257" y="220917"/>
                  <a:pt x="711790" y="222597"/>
                </a:cubicBezTo>
                <a:cubicBezTo>
                  <a:pt x="709508" y="224212"/>
                  <a:pt x="707761" y="225587"/>
                  <a:pt x="705896" y="226755"/>
                </a:cubicBezTo>
                <a:cubicBezTo>
                  <a:pt x="591523" y="298215"/>
                  <a:pt x="477163" y="369736"/>
                  <a:pt x="362818" y="441320"/>
                </a:cubicBezTo>
                <a:cubicBezTo>
                  <a:pt x="358093" y="444277"/>
                  <a:pt x="354852" y="444517"/>
                  <a:pt x="349975" y="441441"/>
                </a:cubicBezTo>
                <a:cubicBezTo>
                  <a:pt x="293893" y="406099"/>
                  <a:pt x="237714" y="370915"/>
                  <a:pt x="181436" y="335887"/>
                </a:cubicBezTo>
                <a:cubicBezTo>
                  <a:pt x="179483" y="334665"/>
                  <a:pt x="177552" y="333388"/>
                  <a:pt x="174507" y="331424"/>
                </a:cubicBezTo>
                <a:lnTo>
                  <a:pt x="348348" y="222641"/>
                </a:lnTo>
                <a:cubicBezTo>
                  <a:pt x="333409" y="213311"/>
                  <a:pt x="319628" y="204516"/>
                  <a:pt x="305540" y="196222"/>
                </a:cubicBezTo>
                <a:cubicBezTo>
                  <a:pt x="304012" y="195317"/>
                  <a:pt x="300400" y="196833"/>
                  <a:pt x="298327" y="198132"/>
                </a:cubicBezTo>
                <a:cubicBezTo>
                  <a:pt x="244611" y="231596"/>
                  <a:pt x="190977" y="265169"/>
                  <a:pt x="137427" y="298851"/>
                </a:cubicBezTo>
                <a:cubicBezTo>
                  <a:pt x="131404" y="302660"/>
                  <a:pt x="127421" y="302431"/>
                  <a:pt x="121583" y="298721"/>
                </a:cubicBezTo>
                <a:cubicBezTo>
                  <a:pt x="83238" y="274365"/>
                  <a:pt x="44630" y="250423"/>
                  <a:pt x="6111" y="226340"/>
                </a:cubicBezTo>
                <a:cubicBezTo>
                  <a:pt x="4561" y="225369"/>
                  <a:pt x="3066" y="224300"/>
                  <a:pt x="654" y="222663"/>
                </a:cubicBezTo>
                <a:cubicBezTo>
                  <a:pt x="3513" y="220753"/>
                  <a:pt x="5860" y="219084"/>
                  <a:pt x="8293" y="217566"/>
                </a:cubicBezTo>
                <a:cubicBezTo>
                  <a:pt x="121706" y="146703"/>
                  <a:pt x="235117" y="75828"/>
                  <a:pt x="348523" y="4943"/>
                </a:cubicBezTo>
                <a:cubicBezTo>
                  <a:pt x="350738" y="3406"/>
                  <a:pt x="352872" y="1756"/>
                  <a:pt x="354918"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2" name="文本占位符 61"/>
          <p:cNvSpPr>
            <a:spLocks noGrp="1"/>
          </p:cNvSpPr>
          <p:nvPr userDrawn="1">
            <p:ph type="body" sz="quarter" idx="47"/>
          </p:nvPr>
        </p:nvSpPr>
        <p:spPr>
          <a:xfrm>
            <a:off x="6873830" y="2980669"/>
            <a:ext cx="576550" cy="617749"/>
          </a:xfrm>
          <a:custGeom>
            <a:avLst/>
            <a:gdLst>
              <a:gd name="connsiteX0" fmla="*/ 274417 w 576550"/>
              <a:gd name="connsiteY0" fmla="*/ 205133 h 617749"/>
              <a:gd name="connsiteX1" fmla="*/ 274417 w 576550"/>
              <a:gd name="connsiteY1" fmla="*/ 356694 h 617749"/>
              <a:gd name="connsiteX2" fmla="*/ 117290 w 576550"/>
              <a:gd name="connsiteY2" fmla="*/ 356694 h 617749"/>
              <a:gd name="connsiteX3" fmla="*/ 117290 w 576550"/>
              <a:gd name="connsiteY3" fmla="*/ 393811 h 617749"/>
              <a:gd name="connsiteX4" fmla="*/ 274417 w 576550"/>
              <a:gd name="connsiteY4" fmla="*/ 393811 h 617749"/>
              <a:gd name="connsiteX5" fmla="*/ 274417 w 576550"/>
              <a:gd name="connsiteY5" fmla="*/ 545371 h 617749"/>
              <a:gd name="connsiteX6" fmla="*/ 311535 w 576550"/>
              <a:gd name="connsiteY6" fmla="*/ 545371 h 617749"/>
              <a:gd name="connsiteX7" fmla="*/ 311535 w 576550"/>
              <a:gd name="connsiteY7" fmla="*/ 393811 h 617749"/>
              <a:gd name="connsiteX8" fmla="*/ 457528 w 576550"/>
              <a:gd name="connsiteY8" fmla="*/ 393811 h 617749"/>
              <a:gd name="connsiteX9" fmla="*/ 457528 w 576550"/>
              <a:gd name="connsiteY9" fmla="*/ 356694 h 617749"/>
              <a:gd name="connsiteX10" fmla="*/ 311535 w 576550"/>
              <a:gd name="connsiteY10" fmla="*/ 356694 h 617749"/>
              <a:gd name="connsiteX11" fmla="*/ 311535 w 576550"/>
              <a:gd name="connsiteY11" fmla="*/ 205133 h 617749"/>
              <a:gd name="connsiteX12" fmla="*/ 116609 w 576550"/>
              <a:gd name="connsiteY12" fmla="*/ 64769 h 617749"/>
              <a:gd name="connsiteX13" fmla="*/ 553475 w 576550"/>
              <a:gd name="connsiteY13" fmla="*/ 64769 h 617749"/>
              <a:gd name="connsiteX14" fmla="*/ 569497 w 576550"/>
              <a:gd name="connsiteY14" fmla="*/ 80791 h 617749"/>
              <a:gd name="connsiteX15" fmla="*/ 569497 w 576550"/>
              <a:gd name="connsiteY15" fmla="*/ 85802 h 617749"/>
              <a:gd name="connsiteX16" fmla="*/ 553413 w 576550"/>
              <a:gd name="connsiteY16" fmla="*/ 101824 h 617749"/>
              <a:gd name="connsiteX17" fmla="*/ 116609 w 576550"/>
              <a:gd name="connsiteY17" fmla="*/ 101824 h 617749"/>
              <a:gd name="connsiteX18" fmla="*/ 100587 w 576550"/>
              <a:gd name="connsiteY18" fmla="*/ 85802 h 617749"/>
              <a:gd name="connsiteX19" fmla="*/ 100587 w 576550"/>
              <a:gd name="connsiteY19" fmla="*/ 80791 h 617749"/>
              <a:gd name="connsiteX20" fmla="*/ 116609 w 576550"/>
              <a:gd name="connsiteY20" fmla="*/ 64769 h 617749"/>
              <a:gd name="connsiteX21" fmla="*/ 18805 w 576550"/>
              <a:gd name="connsiteY21" fmla="*/ 0 h 617749"/>
              <a:gd name="connsiteX22" fmla="*/ 557992 w 576550"/>
              <a:gd name="connsiteY22" fmla="*/ 0 h 617749"/>
              <a:gd name="connsiteX23" fmla="*/ 576550 w 576550"/>
              <a:gd name="connsiteY23" fmla="*/ 18558 h 617749"/>
              <a:gd name="connsiteX24" fmla="*/ 557992 w 576550"/>
              <a:gd name="connsiteY24" fmla="*/ 37117 h 617749"/>
              <a:gd name="connsiteX25" fmla="*/ 55923 w 576550"/>
              <a:gd name="connsiteY25" fmla="*/ 37117 h 617749"/>
              <a:gd name="connsiteX26" fmla="*/ 37364 w 576550"/>
              <a:gd name="connsiteY26" fmla="*/ 55675 h 617749"/>
              <a:gd name="connsiteX27" fmla="*/ 37364 w 576550"/>
              <a:gd name="connsiteY27" fmla="*/ 122610 h 617749"/>
              <a:gd name="connsiteX28" fmla="*/ 55923 w 576550"/>
              <a:gd name="connsiteY28" fmla="*/ 141168 h 617749"/>
              <a:gd name="connsiteX29" fmla="*/ 556878 w 576550"/>
              <a:gd name="connsiteY29" fmla="*/ 141168 h 617749"/>
              <a:gd name="connsiteX30" fmla="*/ 575437 w 576550"/>
              <a:gd name="connsiteY30" fmla="*/ 159726 h 617749"/>
              <a:gd name="connsiteX31" fmla="*/ 575437 w 576550"/>
              <a:gd name="connsiteY31" fmla="*/ 599191 h 617749"/>
              <a:gd name="connsiteX32" fmla="*/ 556878 w 576550"/>
              <a:gd name="connsiteY32" fmla="*/ 617749 h 617749"/>
              <a:gd name="connsiteX33" fmla="*/ 18558 w 576550"/>
              <a:gd name="connsiteY33" fmla="*/ 617749 h 617749"/>
              <a:gd name="connsiteX34" fmla="*/ 0 w 576550"/>
              <a:gd name="connsiteY34" fmla="*/ 599191 h 617749"/>
              <a:gd name="connsiteX35" fmla="*/ 0 w 576550"/>
              <a:gd name="connsiteY35" fmla="*/ 141168 h 617749"/>
              <a:gd name="connsiteX36" fmla="*/ 247 w 576550"/>
              <a:gd name="connsiteY36" fmla="*/ 141168 h 617749"/>
              <a:gd name="connsiteX37" fmla="*/ 247 w 576550"/>
              <a:gd name="connsiteY37" fmla="*/ 18558 h 617749"/>
              <a:gd name="connsiteX38" fmla="*/ 18805 w 576550"/>
              <a:gd name="connsiteY38" fmla="*/ 0 h 61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6550" h="617749">
                <a:moveTo>
                  <a:pt x="274417" y="205133"/>
                </a:moveTo>
                <a:lnTo>
                  <a:pt x="274417" y="356694"/>
                </a:lnTo>
                <a:lnTo>
                  <a:pt x="117290" y="356694"/>
                </a:lnTo>
                <a:lnTo>
                  <a:pt x="117290" y="393811"/>
                </a:lnTo>
                <a:lnTo>
                  <a:pt x="274417" y="393811"/>
                </a:lnTo>
                <a:lnTo>
                  <a:pt x="274417" y="545371"/>
                </a:lnTo>
                <a:lnTo>
                  <a:pt x="311535" y="545371"/>
                </a:lnTo>
                <a:lnTo>
                  <a:pt x="311535" y="393811"/>
                </a:lnTo>
                <a:lnTo>
                  <a:pt x="457528" y="393811"/>
                </a:lnTo>
                <a:lnTo>
                  <a:pt x="457528" y="356694"/>
                </a:lnTo>
                <a:lnTo>
                  <a:pt x="311535" y="356694"/>
                </a:lnTo>
                <a:lnTo>
                  <a:pt x="311535" y="205133"/>
                </a:lnTo>
                <a:close/>
                <a:moveTo>
                  <a:pt x="116609" y="64769"/>
                </a:moveTo>
                <a:lnTo>
                  <a:pt x="553475" y="64769"/>
                </a:lnTo>
                <a:cubicBezTo>
                  <a:pt x="562321" y="64769"/>
                  <a:pt x="569497" y="71945"/>
                  <a:pt x="569497" y="80791"/>
                </a:cubicBezTo>
                <a:lnTo>
                  <a:pt x="569497" y="85802"/>
                </a:lnTo>
                <a:cubicBezTo>
                  <a:pt x="569497" y="94648"/>
                  <a:pt x="562321" y="101824"/>
                  <a:pt x="553413" y="101824"/>
                </a:cubicBezTo>
                <a:lnTo>
                  <a:pt x="116609" y="101824"/>
                </a:lnTo>
                <a:cubicBezTo>
                  <a:pt x="107763" y="101824"/>
                  <a:pt x="100587" y="94648"/>
                  <a:pt x="100587" y="85802"/>
                </a:cubicBezTo>
                <a:lnTo>
                  <a:pt x="100587" y="80791"/>
                </a:lnTo>
                <a:cubicBezTo>
                  <a:pt x="100587" y="71945"/>
                  <a:pt x="107763" y="64769"/>
                  <a:pt x="116609" y="64769"/>
                </a:cubicBezTo>
                <a:close/>
                <a:moveTo>
                  <a:pt x="18805" y="0"/>
                </a:moveTo>
                <a:lnTo>
                  <a:pt x="557992" y="0"/>
                </a:lnTo>
                <a:cubicBezTo>
                  <a:pt x="568261" y="0"/>
                  <a:pt x="576550" y="8289"/>
                  <a:pt x="576550" y="18558"/>
                </a:cubicBezTo>
                <a:cubicBezTo>
                  <a:pt x="576550" y="28827"/>
                  <a:pt x="568261" y="37117"/>
                  <a:pt x="557992" y="37117"/>
                </a:cubicBezTo>
                <a:lnTo>
                  <a:pt x="55923" y="37117"/>
                </a:lnTo>
                <a:cubicBezTo>
                  <a:pt x="45653" y="37117"/>
                  <a:pt x="37364" y="45406"/>
                  <a:pt x="37364" y="55675"/>
                </a:cubicBezTo>
                <a:lnTo>
                  <a:pt x="37364" y="122610"/>
                </a:lnTo>
                <a:cubicBezTo>
                  <a:pt x="37364" y="132878"/>
                  <a:pt x="45653" y="141168"/>
                  <a:pt x="55923" y="141168"/>
                </a:cubicBezTo>
                <a:lnTo>
                  <a:pt x="556878" y="141168"/>
                </a:lnTo>
                <a:cubicBezTo>
                  <a:pt x="567147" y="141168"/>
                  <a:pt x="575437" y="149457"/>
                  <a:pt x="575437" y="159726"/>
                </a:cubicBezTo>
                <a:lnTo>
                  <a:pt x="575437" y="599191"/>
                </a:lnTo>
                <a:cubicBezTo>
                  <a:pt x="575437" y="609460"/>
                  <a:pt x="567147" y="617749"/>
                  <a:pt x="556878" y="617749"/>
                </a:cubicBezTo>
                <a:lnTo>
                  <a:pt x="18558" y="617749"/>
                </a:lnTo>
                <a:cubicBezTo>
                  <a:pt x="8289" y="617749"/>
                  <a:pt x="0" y="609460"/>
                  <a:pt x="0" y="599191"/>
                </a:cubicBezTo>
                <a:lnTo>
                  <a:pt x="0" y="141168"/>
                </a:lnTo>
                <a:lnTo>
                  <a:pt x="247" y="141168"/>
                </a:lnTo>
                <a:lnTo>
                  <a:pt x="247" y="18558"/>
                </a:lnTo>
                <a:cubicBezTo>
                  <a:pt x="247" y="8289"/>
                  <a:pt x="8537" y="0"/>
                  <a:pt x="18805" y="0"/>
                </a:cubicBezTo>
                <a:close/>
              </a:path>
            </a:pathLst>
          </a:custGeom>
          <a:solidFill>
            <a:schemeClr val="accent1"/>
          </a:solidFill>
        </p:spPr>
        <p:txBody>
          <a:bodyPr wrap="square">
            <a:noAutofit/>
          </a:bodyPr>
          <a:lstStyle>
            <a:lvl1pPr marL="0" indent="0">
              <a:buNone/>
              <a:defRPr sz="100" b="1">
                <a:noFill/>
              </a:defRPr>
            </a:lvl1pPr>
          </a:lstStyle>
          <a:p>
            <a:pPr lvl="0"/>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四段内容4">
    <p:spTree>
      <p:nvGrpSpPr>
        <p:cNvPr id="1" name=""/>
        <p:cNvGrpSpPr/>
        <p:nvPr/>
      </p:nvGrpSpPr>
      <p:grpSpPr>
        <a:xfrm>
          <a:off x="0" y="0"/>
          <a:ext cx="0" cy="0"/>
          <a:chOff x="0" y="0"/>
          <a:chExt cx="0" cy="0"/>
        </a:xfrm>
      </p:grpSpPr>
      <p:sp>
        <p:nvSpPr>
          <p:cNvPr id="25" name="椭圆 20"/>
          <p:cNvSpPr/>
          <p:nvPr userDrawn="1"/>
        </p:nvSpPr>
        <p:spPr>
          <a:xfrm>
            <a:off x="4339246" y="1862747"/>
            <a:ext cx="3513508" cy="3513506"/>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1" fmla="*/ 3988985 w 7859947"/>
              <a:gd name="connsiteY0-2" fmla="*/ 3429001 h 5364481"/>
              <a:gd name="connsiteX1-3" fmla="*/ 0 w 7859947"/>
              <a:gd name="connsiteY1-4" fmla="*/ 0 h 5364481"/>
              <a:gd name="connsiteX2-5" fmla="*/ 5924466 w 7859947"/>
              <a:gd name="connsiteY2-6" fmla="*/ 1493521 h 5364481"/>
              <a:gd name="connsiteX3-7" fmla="*/ 7859947 w 7859947"/>
              <a:gd name="connsiteY3-8" fmla="*/ 3429001 h 5364481"/>
              <a:gd name="connsiteX4-9" fmla="*/ 5924466 w 7859947"/>
              <a:gd name="connsiteY4-10" fmla="*/ 5364481 h 5364481"/>
              <a:gd name="connsiteX5" fmla="*/ 3988985 w 7859947"/>
              <a:gd name="connsiteY5" fmla="*/ 3429001 h 5364481"/>
              <a:gd name="connsiteX0-11" fmla="*/ 0 w 3870962"/>
              <a:gd name="connsiteY0-12" fmla="*/ 1935480 h 3870960"/>
              <a:gd name="connsiteX1-13" fmla="*/ 1935481 w 3870962"/>
              <a:gd name="connsiteY1-14" fmla="*/ 0 h 3870960"/>
              <a:gd name="connsiteX2-15" fmla="*/ 3870962 w 3870962"/>
              <a:gd name="connsiteY2-16" fmla="*/ 1935480 h 3870960"/>
              <a:gd name="connsiteX3-17" fmla="*/ 1935481 w 3870962"/>
              <a:gd name="connsiteY3-18" fmla="*/ 3870960 h 3870960"/>
              <a:gd name="connsiteX4-19" fmla="*/ 0 w 3870962"/>
              <a:gd name="connsiteY4-20" fmla="*/ 1935480 h 387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a:off x="4570868" y="2094368"/>
            <a:ext cx="1490705" cy="1490705"/>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algn="ctr" defTabSz="1689100">
              <a:lnSpc>
                <a:spcPct val="90000"/>
              </a:lnSpc>
              <a:spcBef>
                <a:spcPct val="0"/>
              </a:spcBef>
              <a:spcAft>
                <a:spcPct val="35000"/>
              </a:spcAft>
            </a:pPr>
            <a:endParaRPr lang="zh-CN" altLang="en-US" sz="3800"/>
          </a:p>
        </p:txBody>
      </p:sp>
      <p:sp>
        <p:nvSpPr>
          <p:cNvPr id="12" name="任意多边形: 形状 11"/>
          <p:cNvSpPr/>
          <p:nvPr userDrawn="1"/>
        </p:nvSpPr>
        <p:spPr>
          <a:xfrm>
            <a:off x="6130427" y="2094368"/>
            <a:ext cx="1490705" cy="1490705"/>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70256" tIns="957466" rIns="957466" bIns="270256" numCol="1" spcCol="1270" rtlCol="0" fromWordArt="0" anchor="ctr" anchorCtr="0" forceAA="0" compatLnSpc="1">
            <a:noAutofit/>
          </a:bodyPr>
          <a:lstStyle/>
          <a:p>
            <a:pPr algn="ctr" defTabSz="1689100">
              <a:lnSpc>
                <a:spcPct val="90000"/>
              </a:lnSpc>
              <a:spcBef>
                <a:spcPct val="0"/>
              </a:spcBef>
              <a:spcAft>
                <a:spcPct val="35000"/>
              </a:spcAft>
            </a:pPr>
            <a:endParaRPr lang="zh-CN" altLang="en-US" sz="3800">
              <a:solidFill>
                <a:schemeClr val="lt1"/>
              </a:solidFill>
            </a:endParaRPr>
          </a:p>
        </p:txBody>
      </p:sp>
      <p:sp>
        <p:nvSpPr>
          <p:cNvPr id="13" name="任意多边形: 形状 12"/>
          <p:cNvSpPr/>
          <p:nvPr userDrawn="1"/>
        </p:nvSpPr>
        <p:spPr>
          <a:xfrm>
            <a:off x="4570868" y="3653927"/>
            <a:ext cx="1490705" cy="1490705"/>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algn="ctr" defTabSz="1689100">
              <a:lnSpc>
                <a:spcPct val="90000"/>
              </a:lnSpc>
              <a:spcBef>
                <a:spcPct val="0"/>
              </a:spcBef>
              <a:spcAft>
                <a:spcPct val="35000"/>
              </a:spcAft>
            </a:pPr>
            <a:endParaRPr lang="zh-CN" altLang="en-US" sz="3800"/>
          </a:p>
        </p:txBody>
      </p:sp>
      <p:sp>
        <p:nvSpPr>
          <p:cNvPr id="15" name="任意多边形: 形状 14"/>
          <p:cNvSpPr/>
          <p:nvPr userDrawn="1"/>
        </p:nvSpPr>
        <p:spPr>
          <a:xfrm>
            <a:off x="6130427" y="3653925"/>
            <a:ext cx="1490705" cy="1490706"/>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36"/>
          <p:cNvSpPr>
            <a:spLocks noGrp="1"/>
          </p:cNvSpPr>
          <p:nvPr>
            <p:ph type="body" sz="quarter" idx="35"/>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39" name="文本占位符 38"/>
          <p:cNvSpPr>
            <a:spLocks noGrp="1"/>
          </p:cNvSpPr>
          <p:nvPr>
            <p:ph type="body" sz="quarter" idx="36"/>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2" name="文本占位符 41"/>
          <p:cNvSpPr>
            <a:spLocks noGrp="1"/>
          </p:cNvSpPr>
          <p:nvPr>
            <p:ph type="body" sz="quarter" idx="37"/>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4" name="文本占位符 43"/>
          <p:cNvSpPr>
            <a:spLocks noGrp="1"/>
          </p:cNvSpPr>
          <p:nvPr>
            <p:ph type="body" sz="quarter" idx="38"/>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24" name="文本占位符 36"/>
          <p:cNvSpPr>
            <a:spLocks noGrp="1"/>
          </p:cNvSpPr>
          <p:nvPr>
            <p:ph type="body" sz="quarter" idx="39"/>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6" name="文本占位符 38"/>
          <p:cNvSpPr>
            <a:spLocks noGrp="1"/>
          </p:cNvSpPr>
          <p:nvPr>
            <p:ph type="body" sz="quarter" idx="40"/>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7" name="文本占位符 41"/>
          <p:cNvSpPr>
            <a:spLocks noGrp="1"/>
          </p:cNvSpPr>
          <p:nvPr>
            <p:ph type="body" sz="quarter" idx="41"/>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8" name="文本占位符 43"/>
          <p:cNvSpPr>
            <a:spLocks noGrp="1"/>
          </p:cNvSpPr>
          <p:nvPr>
            <p:ph type="body" sz="quarter" idx="42"/>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0" name="文本占位符 19"/>
          <p:cNvSpPr>
            <a:spLocks noGrp="1"/>
          </p:cNvSpPr>
          <p:nvPr>
            <p:ph type="body" sz="quarter" idx="31" hasCustomPrompt="1"/>
          </p:nvPr>
        </p:nvSpPr>
        <p:spPr>
          <a:xfrm>
            <a:off x="5215881"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O</a:t>
            </a:r>
            <a:endParaRPr lang="zh-CN" altLang="en-US"/>
          </a:p>
        </p:txBody>
      </p:sp>
      <p:sp>
        <p:nvSpPr>
          <p:cNvPr id="21" name="文本占位符 20"/>
          <p:cNvSpPr>
            <a:spLocks noGrp="1"/>
          </p:cNvSpPr>
          <p:nvPr>
            <p:ph type="body" sz="quarter" idx="32" hasCustomPrompt="1"/>
          </p:nvPr>
        </p:nvSpPr>
        <p:spPr>
          <a:xfrm>
            <a:off x="5215881"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S</a:t>
            </a:r>
            <a:endParaRPr lang="zh-CN" altLang="en-US"/>
          </a:p>
        </p:txBody>
      </p:sp>
      <p:sp>
        <p:nvSpPr>
          <p:cNvPr id="22" name="文本占位符 21"/>
          <p:cNvSpPr>
            <a:spLocks noGrp="1"/>
          </p:cNvSpPr>
          <p:nvPr>
            <p:ph type="body" sz="quarter" idx="33" hasCustomPrompt="1"/>
          </p:nvPr>
        </p:nvSpPr>
        <p:spPr>
          <a:xfrm>
            <a:off x="6389375"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W</a:t>
            </a:r>
            <a:endParaRPr lang="zh-CN" altLang="en-US"/>
          </a:p>
        </p:txBody>
      </p:sp>
      <p:sp>
        <p:nvSpPr>
          <p:cNvPr id="23" name="文本占位符 22"/>
          <p:cNvSpPr>
            <a:spLocks noGrp="1"/>
          </p:cNvSpPr>
          <p:nvPr>
            <p:ph type="body" sz="quarter" idx="34" hasCustomPrompt="1"/>
          </p:nvPr>
        </p:nvSpPr>
        <p:spPr>
          <a:xfrm>
            <a:off x="6389375"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a:t>
            </a:r>
            <a:endParaRPr lang="zh-CN" altLang="en-US"/>
          </a:p>
        </p:txBody>
      </p:sp>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SWOT</a:t>
            </a:r>
            <a:r>
              <a:rPr lang="zh-CN" altLang="en-US" dirty="0"/>
              <a:t> （用前请重置）</a:t>
            </a:r>
            <a:endParaRPr lang="zh-CN" altLang="en-US" dirty="0"/>
          </a:p>
        </p:txBody>
      </p:sp>
      <p:sp>
        <p:nvSpPr>
          <p:cNvPr id="2" name="文本占位符 1"/>
          <p:cNvSpPr>
            <a:spLocks noGrp="1"/>
          </p:cNvSpPr>
          <p:nvPr>
            <p:ph type="body" sz="quarter" idx="23" hasCustomPrompt="1"/>
          </p:nvPr>
        </p:nvSpPr>
        <p:spPr>
          <a:xfrm>
            <a:off x="8280478" y="1468058"/>
            <a:ext cx="3420000"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劣势（</a:t>
            </a:r>
            <a:r>
              <a:rPr lang="en-US" altLang="zh-CN" dirty="0"/>
              <a:t>weakness</a:t>
            </a:r>
            <a:r>
              <a:rPr lang="zh-CN" altLang="en-US" dirty="0"/>
              <a:t>）</a:t>
            </a:r>
            <a:endParaRPr lang="zh-CN" altLang="en-US" dirty="0"/>
          </a:p>
        </p:txBody>
      </p:sp>
      <p:sp>
        <p:nvSpPr>
          <p:cNvPr id="4" name="文本占位符 3"/>
          <p:cNvSpPr>
            <a:spLocks noGrp="1"/>
          </p:cNvSpPr>
          <p:nvPr>
            <p:ph type="body" sz="quarter" idx="24" hasCustomPrompt="1"/>
          </p:nvPr>
        </p:nvSpPr>
        <p:spPr>
          <a:xfrm>
            <a:off x="8280478"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5" name="文本占位符 4"/>
          <p:cNvSpPr>
            <a:spLocks noGrp="1"/>
          </p:cNvSpPr>
          <p:nvPr>
            <p:ph type="body" sz="quarter" idx="25" hasCustomPrompt="1"/>
          </p:nvPr>
        </p:nvSpPr>
        <p:spPr>
          <a:xfrm>
            <a:off x="8280478"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威胁（</a:t>
            </a:r>
            <a:r>
              <a:rPr lang="en-US" altLang="zh-CN" dirty="0"/>
              <a:t>threats</a:t>
            </a:r>
            <a:r>
              <a:rPr lang="zh-CN" altLang="en-US" dirty="0"/>
              <a:t>）</a:t>
            </a:r>
            <a:endParaRPr lang="zh-CN" altLang="en-US" dirty="0"/>
          </a:p>
        </p:txBody>
      </p:sp>
      <p:sp>
        <p:nvSpPr>
          <p:cNvPr id="6" name="文本占位符 5"/>
          <p:cNvSpPr>
            <a:spLocks noGrp="1"/>
          </p:cNvSpPr>
          <p:nvPr>
            <p:ph type="body" sz="quarter" idx="26" hasCustomPrompt="1"/>
          </p:nvPr>
        </p:nvSpPr>
        <p:spPr>
          <a:xfrm>
            <a:off x="8280478"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7" name="文本占位符 6"/>
          <p:cNvSpPr>
            <a:spLocks noGrp="1"/>
          </p:cNvSpPr>
          <p:nvPr>
            <p:ph type="body" sz="quarter" idx="27" hasCustomPrompt="1"/>
          </p:nvPr>
        </p:nvSpPr>
        <p:spPr>
          <a:xfrm>
            <a:off x="660400" y="1468058"/>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优势（</a:t>
            </a:r>
            <a:r>
              <a:rPr lang="en-US" altLang="zh-CN" dirty="0"/>
              <a:t>strengths</a:t>
            </a:r>
            <a:r>
              <a:rPr lang="zh-CN" altLang="en-US" dirty="0"/>
              <a:t>）</a:t>
            </a:r>
            <a:endParaRPr lang="zh-CN" altLang="en-US" dirty="0"/>
          </a:p>
        </p:txBody>
      </p:sp>
      <p:sp>
        <p:nvSpPr>
          <p:cNvPr id="8" name="文本占位符 7"/>
          <p:cNvSpPr>
            <a:spLocks noGrp="1"/>
          </p:cNvSpPr>
          <p:nvPr>
            <p:ph type="body" sz="quarter" idx="28" hasCustomPrompt="1"/>
          </p:nvPr>
        </p:nvSpPr>
        <p:spPr>
          <a:xfrm>
            <a:off x="660400"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9" name="文本占位符 8"/>
          <p:cNvSpPr>
            <a:spLocks noGrp="1"/>
          </p:cNvSpPr>
          <p:nvPr>
            <p:ph type="body" sz="quarter" idx="29" hasCustomPrompt="1"/>
          </p:nvPr>
        </p:nvSpPr>
        <p:spPr>
          <a:xfrm>
            <a:off x="660400"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t>机会（</a:t>
            </a:r>
            <a:r>
              <a:rPr lang="en-US" altLang="zh-CN" dirty="0"/>
              <a:t>opportunities</a:t>
            </a:r>
            <a:r>
              <a:rPr lang="zh-CN" altLang="en-US" dirty="0"/>
              <a:t>）</a:t>
            </a:r>
            <a:endParaRPr lang="zh-CN" altLang="en-US" dirty="0"/>
          </a:p>
        </p:txBody>
      </p:sp>
      <p:sp>
        <p:nvSpPr>
          <p:cNvPr id="10" name="文本占位符 9"/>
          <p:cNvSpPr>
            <a:spLocks noGrp="1"/>
          </p:cNvSpPr>
          <p:nvPr>
            <p:ph type="body" sz="quarter" idx="30" hasCustomPrompt="1"/>
          </p:nvPr>
        </p:nvSpPr>
        <p:spPr>
          <a:xfrm>
            <a:off x="660400"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FFFFF"/>
        </a:solidFill>
        <a:effectLst/>
      </p:bgPr>
    </p:bg>
    <p:spTree>
      <p:nvGrpSpPr>
        <p:cNvPr id="1" name=""/>
        <p:cNvGrpSpPr/>
        <p:nvPr/>
      </p:nvGrpSpPr>
      <p:grpSpPr>
        <a:xfrm>
          <a:off x="0" y="0"/>
          <a:ext cx="0" cy="0"/>
          <a:chOff x="0" y="0"/>
          <a:chExt cx="0" cy="0"/>
        </a:xfrm>
      </p:grpSpPr>
      <p:pic>
        <p:nvPicPr>
          <p:cNvPr id="2" name="图片 1" descr="图片2"/>
          <p:cNvPicPr>
            <a:picLocks noChangeAspect="1"/>
          </p:cNvPicPr>
          <p:nvPr userDrawn="1"/>
        </p:nvPicPr>
        <p:blipFill>
          <a:blip r:embed="rId2"/>
          <a:stretch>
            <a:fillRect/>
          </a:stretch>
        </p:blipFill>
        <p:spPr>
          <a:xfrm>
            <a:off x="0" y="0"/>
            <a:ext cx="12192000" cy="6863715"/>
          </a:xfrm>
          <a:prstGeom prst="rect">
            <a:avLst/>
          </a:prstGeom>
        </p:spPr>
      </p:pic>
      <p:sp>
        <p:nvSpPr>
          <p:cNvPr id="24" name="标题 23"/>
          <p:cNvSpPr>
            <a:spLocks noGrp="1"/>
          </p:cNvSpPr>
          <p:nvPr>
            <p:ph type="title"/>
          </p:nvPr>
        </p:nvSpPr>
        <p:spPr>
          <a:xfrm>
            <a:off x="2682240" y="365125"/>
            <a:ext cx="6827520" cy="765175"/>
          </a:xfrm>
          <a:prstGeom prst="rect">
            <a:avLst/>
          </a:prstGeom>
        </p:spPr>
        <p:txBody>
          <a:bodyPr anchor="ctr"/>
          <a:lstStyle>
            <a:lvl1pPr algn="ctr">
              <a:defRPr sz="3200" b="1">
                <a:solidFill>
                  <a:schemeClr val="accent1"/>
                </a:solidFill>
              </a:defRPr>
            </a:lvl1pPr>
          </a:lstStyle>
          <a:p>
            <a:r>
              <a:rPr lang="zh-CN" altLang="en-US"/>
              <a:t>单击此处编辑母版标题样式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三段内容6">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640867" y="1839043"/>
            <a:ext cx="3633531" cy="3718882"/>
          </a:xfrm>
          <a:prstGeom prst="rect">
            <a:avLst/>
          </a:prstGeom>
        </p:spPr>
        <p:txBody>
          <a:bodyPr/>
          <a:lstStyle/>
          <a:p>
            <a:endParaRPr lang="zh-CN" altLang="en-US"/>
          </a:p>
        </p:txBody>
      </p:sp>
      <p:sp>
        <p:nvSpPr>
          <p:cNvPr id="8" name="矩形 7"/>
          <p:cNvSpPr/>
          <p:nvPr userDrawn="1"/>
        </p:nvSpPr>
        <p:spPr>
          <a:xfrm>
            <a:off x="-11999" y="1733663"/>
            <a:ext cx="1377488" cy="3927362"/>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userDrawn="1"/>
        </p:nvSpPr>
        <p:spPr>
          <a:xfrm>
            <a:off x="1606847" y="1804415"/>
            <a:ext cx="3701568" cy="378813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537712" y="1733663"/>
            <a:ext cx="3839839" cy="3929643"/>
            <a:chOff x="1462065" y="1565765"/>
            <a:chExt cx="4133129" cy="4153190"/>
          </a:xfrm>
        </p:grpSpPr>
        <p:sp>
          <p:nvSpPr>
            <p:cNvPr id="11" name="矩形 10"/>
            <p:cNvSpPr/>
            <p:nvPr/>
          </p:nvSpPr>
          <p:spPr>
            <a:xfrm>
              <a:off x="1462065"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flipH="1">
              <a:off x="4998166"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flipH="1" flipV="1">
              <a:off x="4998166"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flipV="1">
              <a:off x="1462065"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 name="文本占位符 1"/>
          <p:cNvSpPr>
            <a:spLocks noGrp="1"/>
          </p:cNvSpPr>
          <p:nvPr>
            <p:ph type="body" sz="quarter" idx="11" hasCustomPrompt="1"/>
          </p:nvPr>
        </p:nvSpPr>
        <p:spPr>
          <a:xfrm>
            <a:off x="551229" y="1966034"/>
            <a:ext cx="800763" cy="3471598"/>
          </a:xfrm>
          <a:prstGeom prst="rect">
            <a:avLst/>
          </a:prstGeom>
        </p:spPr>
        <p:txBody>
          <a:bodyPr vert="eaVert" wrap="square" lIns="91440" tIns="45720" rIns="91440" bIns="45720" anchor="b"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图片标题或总结</a:t>
            </a:r>
            <a:endParaRPr lang="zh-CN" altLang="en-US"/>
          </a:p>
        </p:txBody>
      </p:sp>
      <p:sp>
        <p:nvSpPr>
          <p:cNvPr id="3" name="文本占位符 2"/>
          <p:cNvSpPr>
            <a:spLocks noGrp="1"/>
          </p:cNvSpPr>
          <p:nvPr>
            <p:ph type="body" sz="quarter" idx="12"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您可以删掉一两段</a:t>
            </a:r>
            <a:endParaRPr lang="zh-CN" altLang="en-US" dirty="0"/>
          </a:p>
        </p:txBody>
      </p:sp>
      <p:sp>
        <p:nvSpPr>
          <p:cNvPr id="4" name="文本占位符 3"/>
          <p:cNvSpPr>
            <a:spLocks noGrp="1"/>
          </p:cNvSpPr>
          <p:nvPr>
            <p:ph type="body" sz="quarter" idx="13"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endParaRPr lang="zh-CN" altLang="en-US" dirty="0"/>
          </a:p>
        </p:txBody>
      </p:sp>
      <p:sp>
        <p:nvSpPr>
          <p:cNvPr id="5" name="文本占位符 4"/>
          <p:cNvSpPr>
            <a:spLocks noGrp="1"/>
          </p:cNvSpPr>
          <p:nvPr>
            <p:ph type="body" sz="quarter" idx="14"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6" name="文本占位符 5"/>
          <p:cNvSpPr>
            <a:spLocks noGrp="1"/>
          </p:cNvSpPr>
          <p:nvPr>
            <p:ph type="body" sz="quarter" idx="15"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endParaRPr lang="zh-CN" altLang="en-US" dirty="0"/>
          </a:p>
        </p:txBody>
      </p:sp>
      <p:sp>
        <p:nvSpPr>
          <p:cNvPr id="30" name="文本占位符 29"/>
          <p:cNvSpPr>
            <a:spLocks noGrp="1"/>
          </p:cNvSpPr>
          <p:nvPr>
            <p:ph type="body" sz="quarter" idx="16"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31" name="文本占位符 30"/>
          <p:cNvSpPr>
            <a:spLocks noGrp="1"/>
          </p:cNvSpPr>
          <p:nvPr>
            <p:ph type="body" sz="quarter" idx="17"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endParaRPr lang="zh-CN" altLang="en-US" dirty="0"/>
          </a:p>
        </p:txBody>
      </p:sp>
      <p:sp>
        <p:nvSpPr>
          <p:cNvPr id="32" name="文本占位符 31"/>
          <p:cNvSpPr>
            <a:spLocks noGrp="1"/>
          </p:cNvSpPr>
          <p:nvPr>
            <p:ph type="body" sz="quarter" idx="18"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33" name="文本占位符 32"/>
          <p:cNvSpPr>
            <a:spLocks noGrp="1"/>
          </p:cNvSpPr>
          <p:nvPr>
            <p:ph type="body" sz="quarter" idx="19"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34" name="文本占位符 33"/>
          <p:cNvSpPr>
            <a:spLocks noGrp="1"/>
          </p:cNvSpPr>
          <p:nvPr>
            <p:ph type="body" sz="quarter" idx="20"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35" name="文本占位符 34"/>
          <p:cNvSpPr>
            <a:spLocks noGrp="1"/>
          </p:cNvSpPr>
          <p:nvPr>
            <p:ph type="body" sz="quarter" idx="21"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图片配三段内容</a:t>
            </a:r>
            <a:endParaRPr lang="zh-CN" altLang="en-US" dirty="0"/>
          </a:p>
        </p:txBody>
      </p:sp>
      <p:sp>
        <p:nvSpPr>
          <p:cNvPr id="36" name="文本占位符 35"/>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7" name="文本占位符 36"/>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做图表右文字（四段）">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endParaRPr lang="zh-CN" altLang="en-US" dirty="0"/>
          </a:p>
        </p:txBody>
      </p:sp>
      <p:sp>
        <p:nvSpPr>
          <p:cNvPr id="3" name="文本占位符 2"/>
          <p:cNvSpPr>
            <a:spLocks noGrp="1"/>
          </p:cNvSpPr>
          <p:nvPr>
            <p:ph type="body" sz="quarter" idx="23" hasCustomPrompt="1"/>
          </p:nvPr>
        </p:nvSpPr>
        <p:spPr>
          <a:xfrm>
            <a:off x="6096001"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4" name="文本占位符 3"/>
          <p:cNvSpPr>
            <a:spLocks noGrp="1"/>
          </p:cNvSpPr>
          <p:nvPr>
            <p:ph type="body" sz="quarter" idx="24" hasCustomPrompt="1"/>
          </p:nvPr>
        </p:nvSpPr>
        <p:spPr>
          <a:xfrm>
            <a:off x="6096001"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endParaRPr lang="zh-CN" altLang="en-US" dirty="0"/>
          </a:p>
        </p:txBody>
      </p:sp>
      <p:sp>
        <p:nvSpPr>
          <p:cNvPr id="5" name="文本占位符 4"/>
          <p:cNvSpPr>
            <a:spLocks noGrp="1"/>
          </p:cNvSpPr>
          <p:nvPr>
            <p:ph type="body" sz="quarter" idx="25" hasCustomPrompt="1"/>
          </p:nvPr>
        </p:nvSpPr>
        <p:spPr>
          <a:xfrm>
            <a:off x="609600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7" name="文本占位符 6"/>
          <p:cNvSpPr>
            <a:spLocks noGrp="1"/>
          </p:cNvSpPr>
          <p:nvPr>
            <p:ph type="body" sz="quarter" idx="26" hasCustomPrompt="1"/>
          </p:nvPr>
        </p:nvSpPr>
        <p:spPr>
          <a:xfrm>
            <a:off x="609600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endParaRPr lang="zh-CN" altLang="en-US" dirty="0"/>
          </a:p>
        </p:txBody>
      </p:sp>
      <p:sp>
        <p:nvSpPr>
          <p:cNvPr id="8" name="文本占位符 7"/>
          <p:cNvSpPr>
            <a:spLocks noGrp="1"/>
          </p:cNvSpPr>
          <p:nvPr>
            <p:ph type="body" sz="quarter" idx="27" hasCustomPrompt="1"/>
          </p:nvPr>
        </p:nvSpPr>
        <p:spPr>
          <a:xfrm>
            <a:off x="9116066"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endParaRPr lang="zh-CN" altLang="en-US" dirty="0"/>
          </a:p>
        </p:txBody>
      </p:sp>
      <p:sp>
        <p:nvSpPr>
          <p:cNvPr id="9" name="文本占位符 8"/>
          <p:cNvSpPr>
            <a:spLocks noGrp="1"/>
          </p:cNvSpPr>
          <p:nvPr>
            <p:ph type="body" sz="quarter" idx="28" hasCustomPrompt="1"/>
          </p:nvPr>
        </p:nvSpPr>
        <p:spPr>
          <a:xfrm>
            <a:off x="9116066"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如果你只需要一段内容，可以保留这一段。如果你只需要一段内容，可以保留这一段</a:t>
            </a:r>
            <a:endParaRPr lang="zh-CN" altLang="en-US" dirty="0"/>
          </a:p>
        </p:txBody>
      </p:sp>
      <p:sp>
        <p:nvSpPr>
          <p:cNvPr id="10" name="文本占位符 9"/>
          <p:cNvSpPr>
            <a:spLocks noGrp="1"/>
          </p:cNvSpPr>
          <p:nvPr>
            <p:ph type="body" sz="quarter" idx="29" hasCustomPrompt="1"/>
          </p:nvPr>
        </p:nvSpPr>
        <p:spPr>
          <a:xfrm>
            <a:off x="911606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11" name="文本占位符 10"/>
          <p:cNvSpPr>
            <a:spLocks noGrp="1"/>
          </p:cNvSpPr>
          <p:nvPr>
            <p:ph type="body" sz="quarter" idx="30" hasCustomPrompt="1"/>
          </p:nvPr>
        </p:nvSpPr>
        <p:spPr>
          <a:xfrm>
            <a:off x="9116066"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endParaRPr lang="zh-CN" altLang="en-US" dirty="0"/>
          </a:p>
        </p:txBody>
      </p:sp>
      <p:sp>
        <p:nvSpPr>
          <p:cNvPr id="25" name="内容占位符 24"/>
          <p:cNvSpPr>
            <a:spLocks noGrp="1"/>
          </p:cNvSpPr>
          <p:nvPr>
            <p:ph sz="quarter" idx="31" hasCustomPrompt="1"/>
          </p:nvPr>
        </p:nvSpPr>
        <p:spPr>
          <a:xfrm>
            <a:off x="67683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6" name="文本占位符 25"/>
          <p:cNvSpPr>
            <a:spLocks noGrp="1"/>
          </p:cNvSpPr>
          <p:nvPr>
            <p:ph type="body" sz="quarter" idx="32"/>
          </p:nvPr>
        </p:nvSpPr>
        <p:spPr>
          <a:xfrm>
            <a:off x="6096000"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1" fmla="*/ 0 w 803521"/>
              <a:gd name="connsiteY0-2" fmla="*/ 100391 h 221041"/>
              <a:gd name="connsiteX1-3" fmla="*/ 203200 w 803521"/>
              <a:gd name="connsiteY1-4" fmla="*/ 221041 h 221041"/>
              <a:gd name="connsiteX2-5" fmla="*/ 0 w 803521"/>
              <a:gd name="connsiteY2-6" fmla="*/ 221041 h 221041"/>
              <a:gd name="connsiteX3-7" fmla="*/ 0 w 803521"/>
              <a:gd name="connsiteY3-8" fmla="*/ 100391 h 221041"/>
              <a:gd name="connsiteX4-9" fmla="*/ 263521 w 803521"/>
              <a:gd name="connsiteY4-10" fmla="*/ 0 h 221041"/>
              <a:gd name="connsiteX5-11" fmla="*/ 803521 w 803521"/>
              <a:gd name="connsiteY5-12" fmla="*/ 0 h 221041"/>
              <a:gd name="connsiteX6-13" fmla="*/ 803521 w 803521"/>
              <a:gd name="connsiteY6-14" fmla="*/ 18000 h 221041"/>
              <a:gd name="connsiteX7-15" fmla="*/ 263521 w 803521"/>
              <a:gd name="connsiteY7-16" fmla="*/ 18000 h 221041"/>
              <a:gd name="connsiteX8" fmla="*/ 263521 w 803521"/>
              <a:gd name="connsiteY8" fmla="*/ 0 h 221041"/>
              <a:gd name="connsiteX0-17" fmla="*/ 0 w 803521"/>
              <a:gd name="connsiteY0-18" fmla="*/ 100391 h 221041"/>
              <a:gd name="connsiteX1-19" fmla="*/ 0 w 803521"/>
              <a:gd name="connsiteY1-20" fmla="*/ 221041 h 221041"/>
              <a:gd name="connsiteX2-21" fmla="*/ 0 w 803521"/>
              <a:gd name="connsiteY2-22" fmla="*/ 100391 h 221041"/>
              <a:gd name="connsiteX3-23" fmla="*/ 263521 w 803521"/>
              <a:gd name="connsiteY3-24" fmla="*/ 0 h 221041"/>
              <a:gd name="connsiteX4-25" fmla="*/ 803521 w 803521"/>
              <a:gd name="connsiteY4-26" fmla="*/ 0 h 221041"/>
              <a:gd name="connsiteX5-27" fmla="*/ 803521 w 803521"/>
              <a:gd name="connsiteY5-28" fmla="*/ 18000 h 221041"/>
              <a:gd name="connsiteX6-29" fmla="*/ 263521 w 803521"/>
              <a:gd name="connsiteY6-30" fmla="*/ 18000 h 221041"/>
              <a:gd name="connsiteX7-31" fmla="*/ 263521 w 803521"/>
              <a:gd name="connsiteY7-32" fmla="*/ 0 h 221041"/>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p:cNvSpPr>
            <a:spLocks noGrp="1"/>
          </p:cNvSpPr>
          <p:nvPr>
            <p:ph type="body" sz="quarter" idx="33"/>
          </p:nvPr>
        </p:nvSpPr>
        <p:spPr>
          <a:xfrm>
            <a:off x="911606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1" fmla="*/ 0 w 3823588"/>
              <a:gd name="connsiteY0-2" fmla="*/ 222454 h 222454"/>
              <a:gd name="connsiteX1-3" fmla="*/ 203200 w 3823588"/>
              <a:gd name="connsiteY1-4" fmla="*/ 101804 h 222454"/>
              <a:gd name="connsiteX2-5" fmla="*/ 203200 w 3823588"/>
              <a:gd name="connsiteY2-6" fmla="*/ 222454 h 222454"/>
              <a:gd name="connsiteX3-7" fmla="*/ 0 w 3823588"/>
              <a:gd name="connsiteY3-8" fmla="*/ 222454 h 222454"/>
              <a:gd name="connsiteX4-9" fmla="*/ 3283588 w 3823588"/>
              <a:gd name="connsiteY4-10" fmla="*/ 0 h 222454"/>
              <a:gd name="connsiteX5-11" fmla="*/ 3823588 w 3823588"/>
              <a:gd name="connsiteY5-12" fmla="*/ 0 h 222454"/>
              <a:gd name="connsiteX6-13" fmla="*/ 3823588 w 3823588"/>
              <a:gd name="connsiteY6-14" fmla="*/ 18000 h 222454"/>
              <a:gd name="connsiteX7-15" fmla="*/ 3283588 w 3823588"/>
              <a:gd name="connsiteY7-16" fmla="*/ 18000 h 222454"/>
              <a:gd name="connsiteX8" fmla="*/ 3283588 w 3823588"/>
              <a:gd name="connsiteY8" fmla="*/ 0 h 222454"/>
              <a:gd name="connsiteX0-17" fmla="*/ 0 w 3823588"/>
              <a:gd name="connsiteY0-18" fmla="*/ 222454 h 222454"/>
              <a:gd name="connsiteX1-19" fmla="*/ 203200 w 3823588"/>
              <a:gd name="connsiteY1-20" fmla="*/ 222454 h 222454"/>
              <a:gd name="connsiteX2-21" fmla="*/ 0 w 3823588"/>
              <a:gd name="connsiteY2-22" fmla="*/ 222454 h 222454"/>
              <a:gd name="connsiteX3-23" fmla="*/ 3283588 w 3823588"/>
              <a:gd name="connsiteY3-24" fmla="*/ 0 h 222454"/>
              <a:gd name="connsiteX4-25" fmla="*/ 3823588 w 3823588"/>
              <a:gd name="connsiteY4-26" fmla="*/ 0 h 222454"/>
              <a:gd name="connsiteX5-27" fmla="*/ 3823588 w 3823588"/>
              <a:gd name="connsiteY5-28" fmla="*/ 18000 h 222454"/>
              <a:gd name="connsiteX6-29" fmla="*/ 3283588 w 3823588"/>
              <a:gd name="connsiteY6-30" fmla="*/ 18000 h 222454"/>
              <a:gd name="connsiteX7-31" fmla="*/ 3283588 w 3823588"/>
              <a:gd name="connsiteY7-32" fmla="*/ 0 h 222454"/>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p:cNvSpPr>
            <a:spLocks noGrp="1"/>
          </p:cNvSpPr>
          <p:nvPr>
            <p:ph type="body" sz="quarter" idx="34"/>
          </p:nvPr>
        </p:nvSpPr>
        <p:spPr>
          <a:xfrm>
            <a:off x="6096000"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1" fmla="*/ 263522 w 803522"/>
              <a:gd name="connsiteY0-2" fmla="*/ 2207205 h 2225205"/>
              <a:gd name="connsiteX1-3" fmla="*/ 803522 w 803522"/>
              <a:gd name="connsiteY1-4" fmla="*/ 2207205 h 2225205"/>
              <a:gd name="connsiteX2-5" fmla="*/ 803522 w 803522"/>
              <a:gd name="connsiteY2-6" fmla="*/ 2225205 h 2225205"/>
              <a:gd name="connsiteX3-7" fmla="*/ 263522 w 803522"/>
              <a:gd name="connsiteY3-8" fmla="*/ 2225205 h 2225205"/>
              <a:gd name="connsiteX4-9" fmla="*/ 263522 w 803522"/>
              <a:gd name="connsiteY4-10" fmla="*/ 2207205 h 2225205"/>
              <a:gd name="connsiteX5-11" fmla="*/ 0 w 803522"/>
              <a:gd name="connsiteY5-12" fmla="*/ 0 h 2225205"/>
              <a:gd name="connsiteX6-13" fmla="*/ 203200 w 803522"/>
              <a:gd name="connsiteY6-14" fmla="*/ 0 h 2225205"/>
              <a:gd name="connsiteX7-15" fmla="*/ 203200 w 803522"/>
              <a:gd name="connsiteY7-16" fmla="*/ 120650 h 2225205"/>
              <a:gd name="connsiteX8" fmla="*/ 0 w 803522"/>
              <a:gd name="connsiteY8" fmla="*/ 0 h 2225205"/>
              <a:gd name="connsiteX0-17" fmla="*/ 60322 w 600322"/>
              <a:gd name="connsiteY0-18" fmla="*/ 2207205 h 2225205"/>
              <a:gd name="connsiteX1-19" fmla="*/ 600322 w 600322"/>
              <a:gd name="connsiteY1-20" fmla="*/ 2207205 h 2225205"/>
              <a:gd name="connsiteX2-21" fmla="*/ 600322 w 600322"/>
              <a:gd name="connsiteY2-22" fmla="*/ 2225205 h 2225205"/>
              <a:gd name="connsiteX3-23" fmla="*/ 60322 w 600322"/>
              <a:gd name="connsiteY3-24" fmla="*/ 2225205 h 2225205"/>
              <a:gd name="connsiteX4-25" fmla="*/ 60322 w 600322"/>
              <a:gd name="connsiteY4-26" fmla="*/ 2207205 h 2225205"/>
              <a:gd name="connsiteX5-27" fmla="*/ 0 w 600322"/>
              <a:gd name="connsiteY5-28" fmla="*/ 120650 h 2225205"/>
              <a:gd name="connsiteX6-29" fmla="*/ 0 w 600322"/>
              <a:gd name="connsiteY6-30" fmla="*/ 0 h 2225205"/>
              <a:gd name="connsiteX7-31" fmla="*/ 0 w 600322"/>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p:cNvSpPr>
            <a:spLocks noGrp="1"/>
          </p:cNvSpPr>
          <p:nvPr>
            <p:ph type="body" sz="quarter" idx="35"/>
          </p:nvPr>
        </p:nvSpPr>
        <p:spPr>
          <a:xfrm>
            <a:off x="9116066"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1" fmla="*/ 3283588 w 3823588"/>
              <a:gd name="connsiteY0-2" fmla="*/ 2207205 h 2225205"/>
              <a:gd name="connsiteX1-3" fmla="*/ 3823588 w 3823588"/>
              <a:gd name="connsiteY1-4" fmla="*/ 2207205 h 2225205"/>
              <a:gd name="connsiteX2-5" fmla="*/ 3823588 w 3823588"/>
              <a:gd name="connsiteY2-6" fmla="*/ 2225205 h 2225205"/>
              <a:gd name="connsiteX3-7" fmla="*/ 3283588 w 3823588"/>
              <a:gd name="connsiteY3-8" fmla="*/ 2225205 h 2225205"/>
              <a:gd name="connsiteX4-9" fmla="*/ 3283588 w 3823588"/>
              <a:gd name="connsiteY4-10" fmla="*/ 2207205 h 2225205"/>
              <a:gd name="connsiteX5-11" fmla="*/ 0 w 3823588"/>
              <a:gd name="connsiteY5-12" fmla="*/ 120650 h 2225205"/>
              <a:gd name="connsiteX6-13" fmla="*/ 203200 w 3823588"/>
              <a:gd name="connsiteY6-14" fmla="*/ 0 h 2225205"/>
              <a:gd name="connsiteX7-15" fmla="*/ 203200 w 3823588"/>
              <a:gd name="connsiteY7-16" fmla="*/ 120650 h 2225205"/>
              <a:gd name="connsiteX8" fmla="*/ 0 w 3823588"/>
              <a:gd name="connsiteY8" fmla="*/ 120650 h 2225205"/>
              <a:gd name="connsiteX0-17" fmla="*/ 3080388 w 3620388"/>
              <a:gd name="connsiteY0-18" fmla="*/ 2207205 h 2225205"/>
              <a:gd name="connsiteX1-19" fmla="*/ 3620388 w 3620388"/>
              <a:gd name="connsiteY1-20" fmla="*/ 2207205 h 2225205"/>
              <a:gd name="connsiteX2-21" fmla="*/ 3620388 w 3620388"/>
              <a:gd name="connsiteY2-22" fmla="*/ 2225205 h 2225205"/>
              <a:gd name="connsiteX3-23" fmla="*/ 3080388 w 3620388"/>
              <a:gd name="connsiteY3-24" fmla="*/ 2225205 h 2225205"/>
              <a:gd name="connsiteX4-25" fmla="*/ 3080388 w 3620388"/>
              <a:gd name="connsiteY4-26" fmla="*/ 2207205 h 2225205"/>
              <a:gd name="connsiteX5-27" fmla="*/ 0 w 3620388"/>
              <a:gd name="connsiteY5-28" fmla="*/ 120650 h 2225205"/>
              <a:gd name="connsiteX6-29" fmla="*/ 0 w 3620388"/>
              <a:gd name="connsiteY6-30" fmla="*/ 0 h 2225205"/>
              <a:gd name="connsiteX7-31" fmla="*/ 0 w 3620388"/>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2" name="文本占位符 21"/>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4" name="文本占位符 20"/>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文字右图表">
    <p:spTree>
      <p:nvGrpSpPr>
        <p:cNvPr id="1" name=""/>
        <p:cNvGrpSpPr/>
        <p:nvPr/>
      </p:nvGrpSpPr>
      <p:grpSpPr>
        <a:xfrm>
          <a:off x="0" y="0"/>
          <a:ext cx="0" cy="0"/>
          <a:chOff x="0" y="0"/>
          <a:chExt cx="0" cy="0"/>
        </a:xfrm>
      </p:grpSpPr>
      <p:sp>
        <p:nvSpPr>
          <p:cNvPr id="2" name="文本占位符 1"/>
          <p:cNvSpPr>
            <a:spLocks noGrp="1"/>
          </p:cNvSpPr>
          <p:nvPr>
            <p:ph type="body" sz="quarter" idx="11" hasCustomPrompt="1"/>
          </p:nvPr>
        </p:nvSpPr>
        <p:spPr>
          <a:xfrm>
            <a:off x="113534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ABC</a:t>
            </a:r>
            <a:r>
              <a:rPr lang="zh-CN" altLang="en-US" dirty="0"/>
              <a:t>后的“丨”是一个汉字</a:t>
            </a:r>
            <a:endParaRPr lang="zh-CN" altLang="en-US" dirty="0"/>
          </a:p>
        </p:txBody>
      </p:sp>
      <p:sp>
        <p:nvSpPr>
          <p:cNvPr id="3" name="文本占位符 2"/>
          <p:cNvSpPr>
            <a:spLocks noGrp="1"/>
          </p:cNvSpPr>
          <p:nvPr>
            <p:ph type="body" sz="quarter" idx="12" hasCustomPrompt="1"/>
          </p:nvPr>
        </p:nvSpPr>
        <p:spPr>
          <a:xfrm>
            <a:off x="660401" y="5032914"/>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“丨”的拼音是“</a:t>
            </a:r>
            <a:r>
              <a:rPr lang="en-US" altLang="zh-CN" dirty="0"/>
              <a:t>gun</a:t>
            </a:r>
            <a:r>
              <a:rPr lang="zh-CN" altLang="en-US" dirty="0"/>
              <a:t>”，这是为了让您移动方便，分隔符使用能填进文本框的汉字</a:t>
            </a:r>
            <a:endParaRPr lang="zh-CN" altLang="en-US" dirty="0"/>
          </a:p>
        </p:txBody>
      </p:sp>
      <p:sp>
        <p:nvSpPr>
          <p:cNvPr id="4" name="文本占位符 3"/>
          <p:cNvSpPr>
            <a:spLocks noGrp="1"/>
          </p:cNvSpPr>
          <p:nvPr>
            <p:ph type="body" sz="quarter" idx="13" hasCustomPrompt="1"/>
          </p:nvPr>
        </p:nvSpPr>
        <p:spPr>
          <a:xfrm>
            <a:off x="660401" y="3596456"/>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endParaRPr lang="zh-CN" altLang="en-US" dirty="0"/>
          </a:p>
        </p:txBody>
      </p:sp>
      <p:sp>
        <p:nvSpPr>
          <p:cNvPr id="5" name="文本占位符 4"/>
          <p:cNvSpPr>
            <a:spLocks noGrp="1"/>
          </p:cNvSpPr>
          <p:nvPr>
            <p:ph type="body" sz="quarter" idx="14" hasCustomPrompt="1"/>
          </p:nvPr>
        </p:nvSpPr>
        <p:spPr>
          <a:xfrm>
            <a:off x="113534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图表只需修改系列</a:t>
            </a:r>
            <a:r>
              <a:rPr lang="en-US" altLang="zh-CN" dirty="0"/>
              <a:t>1</a:t>
            </a:r>
            <a:r>
              <a:rPr lang="zh-CN" altLang="en-US" dirty="0"/>
              <a:t>、</a:t>
            </a:r>
            <a:r>
              <a:rPr lang="en-US" altLang="zh-CN" dirty="0"/>
              <a:t>3</a:t>
            </a:r>
            <a:r>
              <a:rPr lang="zh-CN" altLang="en-US" dirty="0"/>
              <a:t>的数据</a:t>
            </a:r>
            <a:endParaRPr lang="zh-CN" altLang="en-US" dirty="0"/>
          </a:p>
        </p:txBody>
      </p:sp>
      <p:sp>
        <p:nvSpPr>
          <p:cNvPr id="7" name="文本占位符 6"/>
          <p:cNvSpPr>
            <a:spLocks noGrp="1"/>
          </p:cNvSpPr>
          <p:nvPr>
            <p:ph type="body" sz="quarter" idx="15" hasCustomPrompt="1"/>
          </p:nvPr>
        </p:nvSpPr>
        <p:spPr>
          <a:xfrm>
            <a:off x="660401" y="2159998"/>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endParaRPr lang="zh-CN" altLang="en-US" dirty="0"/>
          </a:p>
        </p:txBody>
      </p:sp>
      <p:sp>
        <p:nvSpPr>
          <p:cNvPr id="8" name="文本占位符 7"/>
          <p:cNvSpPr>
            <a:spLocks noGrp="1"/>
          </p:cNvSpPr>
          <p:nvPr>
            <p:ph type="body" sz="quarter" idx="16" hasCustomPrompt="1"/>
          </p:nvPr>
        </p:nvSpPr>
        <p:spPr>
          <a:xfrm>
            <a:off x="113534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endParaRPr lang="zh-CN" altLang="en-US"/>
          </a:p>
        </p:txBody>
      </p:sp>
      <p:sp>
        <p:nvSpPr>
          <p:cNvPr id="9" name="文本占位符 8"/>
          <p:cNvSpPr>
            <a:spLocks noGrp="1"/>
          </p:cNvSpPr>
          <p:nvPr>
            <p:ph type="body" sz="quarter" idx="17" hasCustomPrompt="1"/>
          </p:nvPr>
        </p:nvSpPr>
        <p:spPr>
          <a:xfrm>
            <a:off x="660400" y="1678092"/>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r>
              <a:rPr lang="zh-CN" altLang="en-US" dirty="0"/>
              <a:t>丨</a:t>
            </a:r>
            <a:endParaRPr lang="zh-CN" altLang="en-US" dirty="0"/>
          </a:p>
        </p:txBody>
      </p:sp>
      <p:sp>
        <p:nvSpPr>
          <p:cNvPr id="10" name="文本占位符 9"/>
          <p:cNvSpPr>
            <a:spLocks noGrp="1"/>
          </p:cNvSpPr>
          <p:nvPr>
            <p:ph type="body" sz="quarter" idx="18" hasCustomPrompt="1"/>
          </p:nvPr>
        </p:nvSpPr>
        <p:spPr>
          <a:xfrm>
            <a:off x="660400" y="3114550"/>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B</a:t>
            </a:r>
            <a:r>
              <a:rPr lang="zh-CN" altLang="en-US" dirty="0"/>
              <a:t>丨</a:t>
            </a:r>
            <a:endParaRPr lang="zh-CN" altLang="en-US" dirty="0"/>
          </a:p>
        </p:txBody>
      </p:sp>
      <p:sp>
        <p:nvSpPr>
          <p:cNvPr id="11" name="文本占位符 10"/>
          <p:cNvSpPr>
            <a:spLocks noGrp="1"/>
          </p:cNvSpPr>
          <p:nvPr>
            <p:ph type="body" sz="quarter" idx="19" hasCustomPrompt="1"/>
          </p:nvPr>
        </p:nvSpPr>
        <p:spPr>
          <a:xfrm>
            <a:off x="660400" y="4551008"/>
            <a:ext cx="492122"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C</a:t>
            </a:r>
            <a:r>
              <a:rPr lang="zh-CN" altLang="en-US" dirty="0"/>
              <a:t>丨</a:t>
            </a:r>
            <a:endParaRPr lang="zh-CN" altLang="en-US" dirty="0"/>
          </a:p>
        </p:txBody>
      </p:sp>
      <p:sp>
        <p:nvSpPr>
          <p:cNvPr id="12" name="文本占位符 11"/>
          <p:cNvSpPr>
            <a:spLocks noGrp="1"/>
          </p:cNvSpPr>
          <p:nvPr>
            <p:ph type="body" sz="quarter" idx="20"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endParaRPr lang="zh-CN" altLang="en-US" dirty="0"/>
          </a:p>
        </p:txBody>
      </p:sp>
      <p:sp>
        <p:nvSpPr>
          <p:cNvPr id="14" name="内容占位符 13"/>
          <p:cNvSpPr>
            <a:spLocks noGrp="1"/>
          </p:cNvSpPr>
          <p:nvPr>
            <p:ph sz="quarter" idx="26" hasCustomPrompt="1"/>
          </p:nvPr>
        </p:nvSpPr>
        <p:spPr>
          <a:xfrm>
            <a:off x="5774915" y="1394750"/>
            <a:ext cx="5895340" cy="4571999"/>
          </a:xfrm>
          <a:custGeom>
            <a:avLst/>
            <a:gdLst>
              <a:gd name="connsiteX0" fmla="*/ 0 w 5895340"/>
              <a:gd name="connsiteY0" fmla="*/ 0 h 4571999"/>
              <a:gd name="connsiteX1" fmla="*/ 5895340 w 5895340"/>
              <a:gd name="connsiteY1" fmla="*/ 0 h 4571999"/>
              <a:gd name="connsiteX2" fmla="*/ 5895340 w 5895340"/>
              <a:gd name="connsiteY2" fmla="*/ 4571999 h 4571999"/>
              <a:gd name="connsiteX3" fmla="*/ 0 w 589534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5340" h="4571999">
                <a:moveTo>
                  <a:pt x="0" y="0"/>
                </a:moveTo>
                <a:lnTo>
                  <a:pt x="5895340" y="0"/>
                </a:lnTo>
                <a:lnTo>
                  <a:pt x="5895340" y="4571999"/>
                </a:lnTo>
                <a:lnTo>
                  <a:pt x="0" y="4571999"/>
                </a:lnTo>
                <a:close/>
              </a:path>
            </a:pathLst>
          </a:custGeom>
        </p:spPr>
        <p:txBody>
          <a:bodyPr wrap="square">
            <a:no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文字右图表（四段）">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endParaRPr lang="zh-CN" altLang="en-US" dirty="0"/>
          </a:p>
        </p:txBody>
      </p:sp>
      <p:sp>
        <p:nvSpPr>
          <p:cNvPr id="3" name="文本占位符 2"/>
          <p:cNvSpPr>
            <a:spLocks noGrp="1"/>
          </p:cNvSpPr>
          <p:nvPr>
            <p:ph type="body" sz="quarter" idx="23" hasCustomPrompt="1"/>
          </p:nvPr>
        </p:nvSpPr>
        <p:spPr>
          <a:xfrm>
            <a:off x="3583946"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4" name="文本占位符 3"/>
          <p:cNvSpPr>
            <a:spLocks noGrp="1"/>
          </p:cNvSpPr>
          <p:nvPr>
            <p:ph type="body" sz="quarter" idx="24" hasCustomPrompt="1"/>
          </p:nvPr>
        </p:nvSpPr>
        <p:spPr>
          <a:xfrm>
            <a:off x="3583944"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endParaRPr lang="zh-CN" altLang="en-US" dirty="0"/>
          </a:p>
        </p:txBody>
      </p:sp>
      <p:sp>
        <p:nvSpPr>
          <p:cNvPr id="5" name="文本占位符 4"/>
          <p:cNvSpPr>
            <a:spLocks noGrp="1"/>
          </p:cNvSpPr>
          <p:nvPr>
            <p:ph type="body" sz="quarter" idx="25" hasCustomPrompt="1"/>
          </p:nvPr>
        </p:nvSpPr>
        <p:spPr>
          <a:xfrm>
            <a:off x="358394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7" name="文本占位符 6"/>
          <p:cNvSpPr>
            <a:spLocks noGrp="1"/>
          </p:cNvSpPr>
          <p:nvPr>
            <p:ph type="body" sz="quarter" idx="26" hasCustomPrompt="1"/>
          </p:nvPr>
        </p:nvSpPr>
        <p:spPr>
          <a:xfrm>
            <a:off x="3583944"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endParaRPr lang="zh-CN" altLang="en-US" dirty="0"/>
          </a:p>
        </p:txBody>
      </p:sp>
      <p:sp>
        <p:nvSpPr>
          <p:cNvPr id="8" name="文本占位符 7"/>
          <p:cNvSpPr>
            <a:spLocks noGrp="1"/>
          </p:cNvSpPr>
          <p:nvPr>
            <p:ph type="body" sz="quarter" idx="27" hasCustomPrompt="1"/>
          </p:nvPr>
        </p:nvSpPr>
        <p:spPr>
          <a:xfrm>
            <a:off x="680612"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endParaRPr lang="zh-CN" altLang="en-US" dirty="0"/>
          </a:p>
        </p:txBody>
      </p:sp>
      <p:sp>
        <p:nvSpPr>
          <p:cNvPr id="9" name="文本占位符 8"/>
          <p:cNvSpPr>
            <a:spLocks noGrp="1"/>
          </p:cNvSpPr>
          <p:nvPr>
            <p:ph type="body" sz="quarter" idx="28" hasCustomPrompt="1"/>
          </p:nvPr>
        </p:nvSpPr>
        <p:spPr>
          <a:xfrm>
            <a:off x="680612"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lang="zh-CN" altLang="en-US" dirty="0"/>
              <a:t>如果你只需要一段内容，可以保留这一段。如果你只需要一段内容，可以保留这一段</a:t>
            </a:r>
            <a:endParaRPr lang="zh-CN" altLang="en-US" dirty="0"/>
          </a:p>
        </p:txBody>
      </p:sp>
      <p:sp>
        <p:nvSpPr>
          <p:cNvPr id="10" name="文本占位符 9"/>
          <p:cNvSpPr>
            <a:spLocks noGrp="1"/>
          </p:cNvSpPr>
          <p:nvPr>
            <p:ph type="body" sz="quarter" idx="29" hasCustomPrompt="1"/>
          </p:nvPr>
        </p:nvSpPr>
        <p:spPr>
          <a:xfrm>
            <a:off x="68061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endParaRPr lang="zh-CN" altLang="en-US" dirty="0"/>
          </a:p>
        </p:txBody>
      </p:sp>
      <p:sp>
        <p:nvSpPr>
          <p:cNvPr id="11" name="文本占位符 10"/>
          <p:cNvSpPr>
            <a:spLocks noGrp="1"/>
          </p:cNvSpPr>
          <p:nvPr>
            <p:ph type="body" sz="quarter" idx="30" hasCustomPrompt="1"/>
          </p:nvPr>
        </p:nvSpPr>
        <p:spPr>
          <a:xfrm>
            <a:off x="68061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endParaRPr lang="zh-CN" altLang="en-US" dirty="0"/>
          </a:p>
        </p:txBody>
      </p:sp>
      <p:sp>
        <p:nvSpPr>
          <p:cNvPr id="25" name="内容占位符 24"/>
          <p:cNvSpPr>
            <a:spLocks noGrp="1"/>
          </p:cNvSpPr>
          <p:nvPr>
            <p:ph sz="quarter" idx="31" hasCustomPrompt="1"/>
          </p:nvPr>
        </p:nvSpPr>
        <p:spPr>
          <a:xfrm>
            <a:off x="651375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6" name="文本占位符 25"/>
          <p:cNvSpPr>
            <a:spLocks noGrp="1"/>
          </p:cNvSpPr>
          <p:nvPr>
            <p:ph type="body" sz="quarter" idx="32"/>
          </p:nvPr>
        </p:nvSpPr>
        <p:spPr>
          <a:xfrm>
            <a:off x="680612"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1" fmla="*/ 0 w 803521"/>
              <a:gd name="connsiteY0-2" fmla="*/ 100391 h 221041"/>
              <a:gd name="connsiteX1-3" fmla="*/ 203200 w 803521"/>
              <a:gd name="connsiteY1-4" fmla="*/ 221041 h 221041"/>
              <a:gd name="connsiteX2-5" fmla="*/ 0 w 803521"/>
              <a:gd name="connsiteY2-6" fmla="*/ 221041 h 221041"/>
              <a:gd name="connsiteX3-7" fmla="*/ 0 w 803521"/>
              <a:gd name="connsiteY3-8" fmla="*/ 100391 h 221041"/>
              <a:gd name="connsiteX4-9" fmla="*/ 263521 w 803521"/>
              <a:gd name="connsiteY4-10" fmla="*/ 0 h 221041"/>
              <a:gd name="connsiteX5-11" fmla="*/ 803521 w 803521"/>
              <a:gd name="connsiteY5-12" fmla="*/ 0 h 221041"/>
              <a:gd name="connsiteX6-13" fmla="*/ 803521 w 803521"/>
              <a:gd name="connsiteY6-14" fmla="*/ 18000 h 221041"/>
              <a:gd name="connsiteX7-15" fmla="*/ 263521 w 803521"/>
              <a:gd name="connsiteY7-16" fmla="*/ 18000 h 221041"/>
              <a:gd name="connsiteX8" fmla="*/ 263521 w 803521"/>
              <a:gd name="connsiteY8" fmla="*/ 0 h 221041"/>
              <a:gd name="connsiteX0-17" fmla="*/ 0 w 803521"/>
              <a:gd name="connsiteY0-18" fmla="*/ 100391 h 221041"/>
              <a:gd name="connsiteX1-19" fmla="*/ 0 w 803521"/>
              <a:gd name="connsiteY1-20" fmla="*/ 221041 h 221041"/>
              <a:gd name="connsiteX2-21" fmla="*/ 0 w 803521"/>
              <a:gd name="connsiteY2-22" fmla="*/ 100391 h 221041"/>
              <a:gd name="connsiteX3-23" fmla="*/ 263521 w 803521"/>
              <a:gd name="connsiteY3-24" fmla="*/ 0 h 221041"/>
              <a:gd name="connsiteX4-25" fmla="*/ 803521 w 803521"/>
              <a:gd name="connsiteY4-26" fmla="*/ 0 h 221041"/>
              <a:gd name="connsiteX5-27" fmla="*/ 803521 w 803521"/>
              <a:gd name="connsiteY5-28" fmla="*/ 18000 h 221041"/>
              <a:gd name="connsiteX6-29" fmla="*/ 263521 w 803521"/>
              <a:gd name="connsiteY6-30" fmla="*/ 18000 h 221041"/>
              <a:gd name="connsiteX7-31" fmla="*/ 263521 w 803521"/>
              <a:gd name="connsiteY7-32" fmla="*/ 0 h 221041"/>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p:cNvSpPr>
            <a:spLocks noGrp="1"/>
          </p:cNvSpPr>
          <p:nvPr>
            <p:ph type="body" sz="quarter" idx="33"/>
          </p:nvPr>
        </p:nvSpPr>
        <p:spPr>
          <a:xfrm>
            <a:off x="358394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1" fmla="*/ 0 w 3823588"/>
              <a:gd name="connsiteY0-2" fmla="*/ 222454 h 222454"/>
              <a:gd name="connsiteX1-3" fmla="*/ 203200 w 3823588"/>
              <a:gd name="connsiteY1-4" fmla="*/ 101804 h 222454"/>
              <a:gd name="connsiteX2-5" fmla="*/ 203200 w 3823588"/>
              <a:gd name="connsiteY2-6" fmla="*/ 222454 h 222454"/>
              <a:gd name="connsiteX3-7" fmla="*/ 0 w 3823588"/>
              <a:gd name="connsiteY3-8" fmla="*/ 222454 h 222454"/>
              <a:gd name="connsiteX4-9" fmla="*/ 3283588 w 3823588"/>
              <a:gd name="connsiteY4-10" fmla="*/ 0 h 222454"/>
              <a:gd name="connsiteX5-11" fmla="*/ 3823588 w 3823588"/>
              <a:gd name="connsiteY5-12" fmla="*/ 0 h 222454"/>
              <a:gd name="connsiteX6-13" fmla="*/ 3823588 w 3823588"/>
              <a:gd name="connsiteY6-14" fmla="*/ 18000 h 222454"/>
              <a:gd name="connsiteX7-15" fmla="*/ 3283588 w 3823588"/>
              <a:gd name="connsiteY7-16" fmla="*/ 18000 h 222454"/>
              <a:gd name="connsiteX8" fmla="*/ 3283588 w 3823588"/>
              <a:gd name="connsiteY8" fmla="*/ 0 h 222454"/>
              <a:gd name="connsiteX0-17" fmla="*/ 0 w 3823588"/>
              <a:gd name="connsiteY0-18" fmla="*/ 222454 h 222454"/>
              <a:gd name="connsiteX1-19" fmla="*/ 203200 w 3823588"/>
              <a:gd name="connsiteY1-20" fmla="*/ 222454 h 222454"/>
              <a:gd name="connsiteX2-21" fmla="*/ 0 w 3823588"/>
              <a:gd name="connsiteY2-22" fmla="*/ 222454 h 222454"/>
              <a:gd name="connsiteX3-23" fmla="*/ 3283588 w 3823588"/>
              <a:gd name="connsiteY3-24" fmla="*/ 0 h 222454"/>
              <a:gd name="connsiteX4-25" fmla="*/ 3823588 w 3823588"/>
              <a:gd name="connsiteY4-26" fmla="*/ 0 h 222454"/>
              <a:gd name="connsiteX5-27" fmla="*/ 3823588 w 3823588"/>
              <a:gd name="connsiteY5-28" fmla="*/ 18000 h 222454"/>
              <a:gd name="connsiteX6-29" fmla="*/ 3283588 w 3823588"/>
              <a:gd name="connsiteY6-30" fmla="*/ 18000 h 222454"/>
              <a:gd name="connsiteX7-31" fmla="*/ 3283588 w 3823588"/>
              <a:gd name="connsiteY7-32" fmla="*/ 0 h 222454"/>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p:cNvSpPr>
            <a:spLocks noGrp="1"/>
          </p:cNvSpPr>
          <p:nvPr>
            <p:ph type="body" sz="quarter" idx="34"/>
          </p:nvPr>
        </p:nvSpPr>
        <p:spPr>
          <a:xfrm>
            <a:off x="3583946"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1" fmla="*/ 263522 w 803522"/>
              <a:gd name="connsiteY0-2" fmla="*/ 2207205 h 2225205"/>
              <a:gd name="connsiteX1-3" fmla="*/ 803522 w 803522"/>
              <a:gd name="connsiteY1-4" fmla="*/ 2207205 h 2225205"/>
              <a:gd name="connsiteX2-5" fmla="*/ 803522 w 803522"/>
              <a:gd name="connsiteY2-6" fmla="*/ 2225205 h 2225205"/>
              <a:gd name="connsiteX3-7" fmla="*/ 263522 w 803522"/>
              <a:gd name="connsiteY3-8" fmla="*/ 2225205 h 2225205"/>
              <a:gd name="connsiteX4-9" fmla="*/ 263522 w 803522"/>
              <a:gd name="connsiteY4-10" fmla="*/ 2207205 h 2225205"/>
              <a:gd name="connsiteX5-11" fmla="*/ 0 w 803522"/>
              <a:gd name="connsiteY5-12" fmla="*/ 0 h 2225205"/>
              <a:gd name="connsiteX6-13" fmla="*/ 203200 w 803522"/>
              <a:gd name="connsiteY6-14" fmla="*/ 0 h 2225205"/>
              <a:gd name="connsiteX7-15" fmla="*/ 203200 w 803522"/>
              <a:gd name="connsiteY7-16" fmla="*/ 120650 h 2225205"/>
              <a:gd name="connsiteX8" fmla="*/ 0 w 803522"/>
              <a:gd name="connsiteY8" fmla="*/ 0 h 2225205"/>
              <a:gd name="connsiteX0-17" fmla="*/ 60322 w 600322"/>
              <a:gd name="connsiteY0-18" fmla="*/ 2207205 h 2225205"/>
              <a:gd name="connsiteX1-19" fmla="*/ 600322 w 600322"/>
              <a:gd name="connsiteY1-20" fmla="*/ 2207205 h 2225205"/>
              <a:gd name="connsiteX2-21" fmla="*/ 600322 w 600322"/>
              <a:gd name="connsiteY2-22" fmla="*/ 2225205 h 2225205"/>
              <a:gd name="connsiteX3-23" fmla="*/ 60322 w 600322"/>
              <a:gd name="connsiteY3-24" fmla="*/ 2225205 h 2225205"/>
              <a:gd name="connsiteX4-25" fmla="*/ 60322 w 600322"/>
              <a:gd name="connsiteY4-26" fmla="*/ 2207205 h 2225205"/>
              <a:gd name="connsiteX5-27" fmla="*/ 0 w 600322"/>
              <a:gd name="connsiteY5-28" fmla="*/ 120650 h 2225205"/>
              <a:gd name="connsiteX6-29" fmla="*/ 0 w 600322"/>
              <a:gd name="connsiteY6-30" fmla="*/ 0 h 2225205"/>
              <a:gd name="connsiteX7-31" fmla="*/ 0 w 600322"/>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p:cNvSpPr>
            <a:spLocks noGrp="1"/>
          </p:cNvSpPr>
          <p:nvPr>
            <p:ph type="body" sz="quarter" idx="35"/>
          </p:nvPr>
        </p:nvSpPr>
        <p:spPr>
          <a:xfrm>
            <a:off x="680612"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1" fmla="*/ 3283588 w 3823588"/>
              <a:gd name="connsiteY0-2" fmla="*/ 2207205 h 2225205"/>
              <a:gd name="connsiteX1-3" fmla="*/ 3823588 w 3823588"/>
              <a:gd name="connsiteY1-4" fmla="*/ 2207205 h 2225205"/>
              <a:gd name="connsiteX2-5" fmla="*/ 3823588 w 3823588"/>
              <a:gd name="connsiteY2-6" fmla="*/ 2225205 h 2225205"/>
              <a:gd name="connsiteX3-7" fmla="*/ 3283588 w 3823588"/>
              <a:gd name="connsiteY3-8" fmla="*/ 2225205 h 2225205"/>
              <a:gd name="connsiteX4-9" fmla="*/ 3283588 w 3823588"/>
              <a:gd name="connsiteY4-10" fmla="*/ 2207205 h 2225205"/>
              <a:gd name="connsiteX5-11" fmla="*/ 0 w 3823588"/>
              <a:gd name="connsiteY5-12" fmla="*/ 120650 h 2225205"/>
              <a:gd name="connsiteX6-13" fmla="*/ 203200 w 3823588"/>
              <a:gd name="connsiteY6-14" fmla="*/ 0 h 2225205"/>
              <a:gd name="connsiteX7-15" fmla="*/ 203200 w 3823588"/>
              <a:gd name="connsiteY7-16" fmla="*/ 120650 h 2225205"/>
              <a:gd name="connsiteX8" fmla="*/ 0 w 3823588"/>
              <a:gd name="connsiteY8" fmla="*/ 120650 h 2225205"/>
              <a:gd name="connsiteX0-17" fmla="*/ 3080388 w 3620388"/>
              <a:gd name="connsiteY0-18" fmla="*/ 2207205 h 2225205"/>
              <a:gd name="connsiteX1-19" fmla="*/ 3620388 w 3620388"/>
              <a:gd name="connsiteY1-20" fmla="*/ 2207205 h 2225205"/>
              <a:gd name="connsiteX2-21" fmla="*/ 3620388 w 3620388"/>
              <a:gd name="connsiteY2-22" fmla="*/ 2225205 h 2225205"/>
              <a:gd name="connsiteX3-23" fmla="*/ 3080388 w 3620388"/>
              <a:gd name="connsiteY3-24" fmla="*/ 2225205 h 2225205"/>
              <a:gd name="connsiteX4-25" fmla="*/ 3080388 w 3620388"/>
              <a:gd name="connsiteY4-26" fmla="*/ 2207205 h 2225205"/>
              <a:gd name="connsiteX5-27" fmla="*/ 0 w 3620388"/>
              <a:gd name="connsiteY5-28" fmla="*/ 120650 h 2225205"/>
              <a:gd name="connsiteX6-29" fmla="*/ 0 w 3620388"/>
              <a:gd name="connsiteY6-30" fmla="*/ 0 h 2225205"/>
              <a:gd name="connsiteX7-31" fmla="*/ 0 w 3620388"/>
              <a:gd name="connsiteY7-32" fmla="*/ 120650 h 2225205"/>
              <a:gd name="connsiteX0-33" fmla="*/ 0 w 540000"/>
              <a:gd name="connsiteY0-34" fmla="*/ 0 h 18000"/>
              <a:gd name="connsiteX1-35" fmla="*/ 540000 w 540000"/>
              <a:gd name="connsiteY1-36" fmla="*/ 0 h 18000"/>
              <a:gd name="connsiteX2-37" fmla="*/ 540000 w 540000"/>
              <a:gd name="connsiteY2-38" fmla="*/ 18000 h 18000"/>
              <a:gd name="connsiteX3-39" fmla="*/ 0 w 540000"/>
              <a:gd name="connsiteY3-40" fmla="*/ 18000 h 18000"/>
              <a:gd name="connsiteX4-41" fmla="*/ 0 w 540000"/>
              <a:gd name="connsiteY4-42" fmla="*/ 0 h 1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p:cNvSpPr>
            <a:spLocks noGrp="1"/>
          </p:cNvSpPr>
          <p:nvPr>
            <p:ph type="body" sz="quarter" idx="36"/>
          </p:nvPr>
        </p:nvSpPr>
        <p:spPr>
          <a:xfrm>
            <a:off x="3343168"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38" name="文本占位符 37"/>
          <p:cNvSpPr>
            <a:spLocks noGrp="1"/>
          </p:cNvSpPr>
          <p:nvPr>
            <p:ph type="body" sz="quarter" idx="37"/>
          </p:nvPr>
        </p:nvSpPr>
        <p:spPr>
          <a:xfrm rot="10800000">
            <a:off x="670887" y="3652176"/>
            <a:ext cx="5422900" cy="6350"/>
          </a:xfrm>
          <a:custGeom>
            <a:avLst/>
            <a:gdLst>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0 w 5686422"/>
              <a:gd name="connsiteY4" fmla="*/ 0 h 1553229"/>
              <a:gd name="connsiteX5" fmla="*/ 203200 w 5686422"/>
              <a:gd name="connsiteY5" fmla="*/ 0 h 1553229"/>
              <a:gd name="connsiteX6" fmla="*/ 203200 w 5686422"/>
              <a:gd name="connsiteY6" fmla="*/ 120650 h 1553229"/>
              <a:gd name="connsiteX7" fmla="*/ 0 w 5686422"/>
              <a:gd name="connsiteY7" fmla="*/ 120650 h 1553229"/>
              <a:gd name="connsiteX0-1" fmla="*/ 263522 w 5686422"/>
              <a:gd name="connsiteY0-2" fmla="*/ 1546879 h 1553229"/>
              <a:gd name="connsiteX1-3" fmla="*/ 5686422 w 5686422"/>
              <a:gd name="connsiteY1-4" fmla="*/ 1546879 h 1553229"/>
              <a:gd name="connsiteX2-5" fmla="*/ 5686422 w 5686422"/>
              <a:gd name="connsiteY2-6" fmla="*/ 1553229 h 1553229"/>
              <a:gd name="connsiteX3-7" fmla="*/ 263522 w 5686422"/>
              <a:gd name="connsiteY3-8" fmla="*/ 1553229 h 1553229"/>
              <a:gd name="connsiteX4-9" fmla="*/ 263522 w 5686422"/>
              <a:gd name="connsiteY4-10" fmla="*/ 1546879 h 1553229"/>
              <a:gd name="connsiteX5-11" fmla="*/ 0 w 5686422"/>
              <a:gd name="connsiteY5-12" fmla="*/ 0 h 1553229"/>
              <a:gd name="connsiteX6-13" fmla="*/ 203200 w 5686422"/>
              <a:gd name="connsiteY6-14" fmla="*/ 0 h 1553229"/>
              <a:gd name="connsiteX7-15" fmla="*/ 203200 w 5686422"/>
              <a:gd name="connsiteY7-16" fmla="*/ 120650 h 1553229"/>
              <a:gd name="connsiteX8" fmla="*/ 0 w 5686422"/>
              <a:gd name="connsiteY8" fmla="*/ 0 h 1553229"/>
              <a:gd name="connsiteX0-17" fmla="*/ 60322 w 5483222"/>
              <a:gd name="connsiteY0-18" fmla="*/ 1546879 h 1553229"/>
              <a:gd name="connsiteX1-19" fmla="*/ 5483222 w 5483222"/>
              <a:gd name="connsiteY1-20" fmla="*/ 1546879 h 1553229"/>
              <a:gd name="connsiteX2-21" fmla="*/ 5483222 w 5483222"/>
              <a:gd name="connsiteY2-22" fmla="*/ 1553229 h 1553229"/>
              <a:gd name="connsiteX3-23" fmla="*/ 60322 w 5483222"/>
              <a:gd name="connsiteY3-24" fmla="*/ 1553229 h 1553229"/>
              <a:gd name="connsiteX4-25" fmla="*/ 60322 w 5483222"/>
              <a:gd name="connsiteY4-26" fmla="*/ 1546879 h 1553229"/>
              <a:gd name="connsiteX5-27" fmla="*/ 0 w 5483222"/>
              <a:gd name="connsiteY5-28" fmla="*/ 120650 h 1553229"/>
              <a:gd name="connsiteX6-29" fmla="*/ 0 w 5483222"/>
              <a:gd name="connsiteY6-30" fmla="*/ 0 h 1553229"/>
              <a:gd name="connsiteX7-31" fmla="*/ 0 w 5483222"/>
              <a:gd name="connsiteY7-32" fmla="*/ 120650 h 1553229"/>
              <a:gd name="connsiteX0-33" fmla="*/ 0 w 5422900"/>
              <a:gd name="connsiteY0-34" fmla="*/ 0 h 6350"/>
              <a:gd name="connsiteX1-35" fmla="*/ 5422900 w 5422900"/>
              <a:gd name="connsiteY1-36" fmla="*/ 0 h 6350"/>
              <a:gd name="connsiteX2-37" fmla="*/ 5422900 w 5422900"/>
              <a:gd name="connsiteY2-38" fmla="*/ 6350 h 6350"/>
              <a:gd name="connsiteX3-39" fmla="*/ 0 w 5422900"/>
              <a:gd name="connsiteY3-40" fmla="*/ 6350 h 6350"/>
              <a:gd name="connsiteX4-41" fmla="*/ 0 w 5422900"/>
              <a:gd name="connsiteY4-42" fmla="*/ 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22900" h="6350">
                <a:moveTo>
                  <a:pt x="0" y="0"/>
                </a:moveTo>
                <a:lnTo>
                  <a:pt x="5422900" y="0"/>
                </a:lnTo>
                <a:lnTo>
                  <a:pt x="5422900" y="6350"/>
                </a:lnTo>
                <a:lnTo>
                  <a:pt x="0" y="6350"/>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18" name="文本占位符 20"/>
          <p:cNvSpPr>
            <a:spLocks noGrp="1"/>
          </p:cNvSpPr>
          <p:nvPr>
            <p:ph type="body" sz="quarter" idx="38"/>
          </p:nvPr>
        </p:nvSpPr>
        <p:spPr>
          <a:xfrm rot="10800000">
            <a:off x="3717787"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环形图四段内容">
    <p:spTree>
      <p:nvGrpSpPr>
        <p:cNvPr id="1" name=""/>
        <p:cNvGrpSpPr/>
        <p:nvPr/>
      </p:nvGrpSpPr>
      <p:grpSpPr>
        <a:xfrm>
          <a:off x="0" y="0"/>
          <a:ext cx="0" cy="0"/>
          <a:chOff x="0" y="0"/>
          <a:chExt cx="0" cy="0"/>
        </a:xfrm>
      </p:grpSpPr>
      <p:sp>
        <p:nvSpPr>
          <p:cNvPr id="6" name="图表占位符 5"/>
          <p:cNvSpPr>
            <a:spLocks noGrp="1"/>
          </p:cNvSpPr>
          <p:nvPr>
            <p:ph type="chart" sz="quarter" idx="10"/>
          </p:nvPr>
        </p:nvSpPr>
        <p:spPr>
          <a:xfrm>
            <a:off x="676833" y="1371600"/>
            <a:ext cx="5007687" cy="4571999"/>
          </a:xfrm>
          <a:prstGeom prst="rect">
            <a:avLst/>
          </a:prstGeom>
        </p:spPr>
        <p:txBody>
          <a:bodyPr/>
          <a:lstStyle/>
          <a:p>
            <a:endParaRPr lang="zh-CN" altLang="en-US" dirty="0"/>
          </a:p>
        </p:txBody>
      </p:sp>
      <p:sp>
        <p:nvSpPr>
          <p:cNvPr id="16" name="文本占位符 1"/>
          <p:cNvSpPr>
            <a:spLocks noGrp="1"/>
          </p:cNvSpPr>
          <p:nvPr>
            <p:ph type="body" sz="quarter" idx="20" hasCustomPrompt="1"/>
          </p:nvPr>
        </p:nvSpPr>
        <p:spPr>
          <a:xfrm>
            <a:off x="2519277"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12345</a:t>
            </a:r>
            <a:endParaRPr lang="zh-CN" altLang="en-US" dirty="0"/>
          </a:p>
        </p:txBody>
      </p:sp>
      <p:sp>
        <p:nvSpPr>
          <p:cNvPr id="17" name="文本占位符 2"/>
          <p:cNvSpPr>
            <a:spLocks noGrp="1"/>
          </p:cNvSpPr>
          <p:nvPr>
            <p:ph type="body" sz="quarter" idx="21" hasCustomPrompt="1"/>
          </p:nvPr>
        </p:nvSpPr>
        <p:spPr>
          <a:xfrm>
            <a:off x="2206161"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写些描述性文字按↑↓移动此框</a:t>
            </a:r>
            <a:endParaRPr lang="zh-CN" altLang="en-US" dirty="0"/>
          </a:p>
        </p:txBody>
      </p:sp>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endParaRPr lang="zh-CN" altLang="en-US" dirty="0"/>
          </a:p>
        </p:txBody>
      </p:sp>
      <p:sp>
        <p:nvSpPr>
          <p:cNvPr id="20" name="矩形 19"/>
          <p:cNvSpPr/>
          <p:nvPr userDrawn="1"/>
        </p:nvSpPr>
        <p:spPr>
          <a:xfrm>
            <a:off x="6095999" y="1981755"/>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9116066" y="1980342"/>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6096000"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9116066"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23" hasCustomPrompt="1"/>
          </p:nvPr>
        </p:nvSpPr>
        <p:spPr>
          <a:xfrm>
            <a:off x="6096001" y="148431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endParaRPr lang="zh-CN" altLang="en-US"/>
          </a:p>
        </p:txBody>
      </p:sp>
      <p:sp>
        <p:nvSpPr>
          <p:cNvPr id="4" name="文本占位符 3"/>
          <p:cNvSpPr>
            <a:spLocks noGrp="1"/>
          </p:cNvSpPr>
          <p:nvPr>
            <p:ph type="body" sz="quarter" idx="24" hasCustomPrompt="1"/>
          </p:nvPr>
        </p:nvSpPr>
        <p:spPr>
          <a:xfrm>
            <a:off x="6096001" y="2061786"/>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endParaRPr lang="zh-CN" altLang="en-US" dirty="0"/>
          </a:p>
        </p:txBody>
      </p:sp>
      <p:sp>
        <p:nvSpPr>
          <p:cNvPr id="5" name="文本占位符 4"/>
          <p:cNvSpPr>
            <a:spLocks noGrp="1"/>
          </p:cNvSpPr>
          <p:nvPr>
            <p:ph type="body" sz="quarter" idx="25" hasCustomPrompt="1"/>
          </p:nvPr>
        </p:nvSpPr>
        <p:spPr>
          <a:xfrm>
            <a:off x="6096002"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endParaRPr lang="zh-CN" altLang="en-US" dirty="0"/>
          </a:p>
        </p:txBody>
      </p:sp>
      <p:sp>
        <p:nvSpPr>
          <p:cNvPr id="7" name="文本占位符 6"/>
          <p:cNvSpPr>
            <a:spLocks noGrp="1"/>
          </p:cNvSpPr>
          <p:nvPr>
            <p:ph type="body" sz="quarter" idx="26" hasCustomPrompt="1"/>
          </p:nvPr>
        </p:nvSpPr>
        <p:spPr>
          <a:xfrm>
            <a:off x="6096002"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endParaRPr lang="zh-CN" altLang="en-US" dirty="0"/>
          </a:p>
        </p:txBody>
      </p:sp>
      <p:sp>
        <p:nvSpPr>
          <p:cNvPr id="8" name="文本占位符 7"/>
          <p:cNvSpPr>
            <a:spLocks noGrp="1"/>
          </p:cNvSpPr>
          <p:nvPr>
            <p:ph type="body" sz="quarter" idx="27" hasCustomPrompt="1"/>
          </p:nvPr>
        </p:nvSpPr>
        <p:spPr>
          <a:xfrm>
            <a:off x="9116066" y="148290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第二季度</a:t>
            </a:r>
            <a:endParaRPr lang="zh-CN" altLang="en-US" dirty="0"/>
          </a:p>
        </p:txBody>
      </p:sp>
      <p:sp>
        <p:nvSpPr>
          <p:cNvPr id="9" name="文本占位符 8"/>
          <p:cNvSpPr>
            <a:spLocks noGrp="1"/>
          </p:cNvSpPr>
          <p:nvPr>
            <p:ph type="body" sz="quarter" idx="28" hasCustomPrompt="1"/>
          </p:nvPr>
        </p:nvSpPr>
        <p:spPr>
          <a:xfrm>
            <a:off x="9116066" y="2060373"/>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endParaRPr lang="zh-CN" altLang="en-US" dirty="0"/>
          </a:p>
        </p:txBody>
      </p:sp>
      <p:sp>
        <p:nvSpPr>
          <p:cNvPr id="10" name="文本占位符 9"/>
          <p:cNvSpPr>
            <a:spLocks noGrp="1"/>
          </p:cNvSpPr>
          <p:nvPr>
            <p:ph type="body" sz="quarter" idx="29" hasCustomPrompt="1"/>
          </p:nvPr>
        </p:nvSpPr>
        <p:spPr>
          <a:xfrm>
            <a:off x="9116066"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第四季度</a:t>
            </a:r>
            <a:endParaRPr lang="zh-CN" altLang="en-US" dirty="0"/>
          </a:p>
        </p:txBody>
      </p:sp>
      <p:sp>
        <p:nvSpPr>
          <p:cNvPr id="11" name="文本占位符 10"/>
          <p:cNvSpPr>
            <a:spLocks noGrp="1"/>
          </p:cNvSpPr>
          <p:nvPr>
            <p:ph type="body" sz="quarter" idx="30" hasCustomPrompt="1"/>
          </p:nvPr>
        </p:nvSpPr>
        <p:spPr>
          <a:xfrm>
            <a:off x="9116066"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endParaRPr lang="zh-CN" altLang="en-US" dirty="0"/>
          </a:p>
        </p:txBody>
      </p:sp>
      <p:sp>
        <p:nvSpPr>
          <p:cNvPr id="24" name="文本占位符 23"/>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5" name="文本占位符 20"/>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1" fmla="*/ 5422900 w 5422900"/>
              <a:gd name="connsiteY0-2" fmla="*/ 0 h 146558"/>
              <a:gd name="connsiteX1-3" fmla="*/ 0 w 5422900"/>
              <a:gd name="connsiteY1-4" fmla="*/ 6350 h 146558"/>
              <a:gd name="connsiteX2-5" fmla="*/ 0 w 5422900"/>
              <a:gd name="connsiteY2-6" fmla="*/ 0 h 146558"/>
              <a:gd name="connsiteX3-7" fmla="*/ 5422900 w 5422900"/>
              <a:gd name="connsiteY3-8" fmla="*/ 0 h 146558"/>
              <a:gd name="connsiteX4-9" fmla="*/ 2711450 w 5422900"/>
              <a:gd name="connsiteY4-10" fmla="*/ 146558 h 146558"/>
              <a:gd name="connsiteX5-11" fmla="*/ 0 w 5422900"/>
              <a:gd name="connsiteY5-12" fmla="*/ 146558 h 146558"/>
              <a:gd name="connsiteX6-13" fmla="*/ 0 w 5422900"/>
              <a:gd name="connsiteY6-14" fmla="*/ 140208 h 146558"/>
              <a:gd name="connsiteX7-15" fmla="*/ 2711450 w 5422900"/>
              <a:gd name="connsiteY7-16" fmla="*/ 140208 h 146558"/>
              <a:gd name="connsiteX8" fmla="*/ 2711450 w 5422900"/>
              <a:gd name="connsiteY8" fmla="*/ 146558 h 146558"/>
              <a:gd name="connsiteX0-17" fmla="*/ 0 w 2711450"/>
              <a:gd name="connsiteY0-18" fmla="*/ 0 h 146558"/>
              <a:gd name="connsiteX1-19" fmla="*/ 0 w 2711450"/>
              <a:gd name="connsiteY1-20" fmla="*/ 6350 h 146558"/>
              <a:gd name="connsiteX2-21" fmla="*/ 0 w 2711450"/>
              <a:gd name="connsiteY2-22" fmla="*/ 0 h 146558"/>
              <a:gd name="connsiteX3-23" fmla="*/ 2711450 w 2711450"/>
              <a:gd name="connsiteY3-24" fmla="*/ 146558 h 146558"/>
              <a:gd name="connsiteX4-25" fmla="*/ 0 w 2711450"/>
              <a:gd name="connsiteY4-26" fmla="*/ 146558 h 146558"/>
              <a:gd name="connsiteX5-27" fmla="*/ 0 w 2711450"/>
              <a:gd name="connsiteY5-28" fmla="*/ 140208 h 146558"/>
              <a:gd name="connsiteX6-29" fmla="*/ 2711450 w 2711450"/>
              <a:gd name="connsiteY6-30" fmla="*/ 140208 h 146558"/>
              <a:gd name="connsiteX7-31" fmla="*/ 2711450 w 2711450"/>
              <a:gd name="connsiteY7-32" fmla="*/ 146558 h 146558"/>
              <a:gd name="connsiteX0-33" fmla="*/ 2711450 w 2711450"/>
              <a:gd name="connsiteY0-34" fmla="*/ 6350 h 6350"/>
              <a:gd name="connsiteX1-35" fmla="*/ 0 w 2711450"/>
              <a:gd name="connsiteY1-36" fmla="*/ 6350 h 6350"/>
              <a:gd name="connsiteX2-37" fmla="*/ 0 w 2711450"/>
              <a:gd name="connsiteY2-38" fmla="*/ 0 h 6350"/>
              <a:gd name="connsiteX3-39" fmla="*/ 2711450 w 2711450"/>
              <a:gd name="connsiteY3-40" fmla="*/ 0 h 6350"/>
              <a:gd name="connsiteX4-41" fmla="*/ 2711450 w 2711450"/>
              <a:gd name="connsiteY4-42" fmla="*/ 6350 h 63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6" name="文本占位符 35"/>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1" fmla="*/ 0 w 2932427"/>
              <a:gd name="connsiteY0-2" fmla="*/ 597833 h 4284662"/>
              <a:gd name="connsiteX1-3" fmla="*/ 203200 w 2932427"/>
              <a:gd name="connsiteY1-4" fmla="*/ 718483 h 4284662"/>
              <a:gd name="connsiteX2-5" fmla="*/ 0 w 2932427"/>
              <a:gd name="connsiteY2-6" fmla="*/ 718483 h 4284662"/>
              <a:gd name="connsiteX3-7" fmla="*/ 0 w 2932427"/>
              <a:gd name="connsiteY3-8" fmla="*/ 597833 h 4284662"/>
              <a:gd name="connsiteX4-9" fmla="*/ 2926077 w 2932427"/>
              <a:gd name="connsiteY4-10" fmla="*/ 0 h 4284662"/>
              <a:gd name="connsiteX5-11" fmla="*/ 2932427 w 2932427"/>
              <a:gd name="connsiteY5-12" fmla="*/ 0 h 4284662"/>
              <a:gd name="connsiteX6-13" fmla="*/ 2932427 w 2932427"/>
              <a:gd name="connsiteY6-14" fmla="*/ 4284662 h 4284662"/>
              <a:gd name="connsiteX7-15" fmla="*/ 2926077 w 2932427"/>
              <a:gd name="connsiteY7-16" fmla="*/ 4284662 h 4284662"/>
              <a:gd name="connsiteX8" fmla="*/ 2926077 w 2932427"/>
              <a:gd name="connsiteY8" fmla="*/ 0 h 4284662"/>
              <a:gd name="connsiteX0-17" fmla="*/ 0 w 2932427"/>
              <a:gd name="connsiteY0-18" fmla="*/ 597833 h 4284662"/>
              <a:gd name="connsiteX1-19" fmla="*/ 0 w 2932427"/>
              <a:gd name="connsiteY1-20" fmla="*/ 718483 h 4284662"/>
              <a:gd name="connsiteX2-21" fmla="*/ 0 w 2932427"/>
              <a:gd name="connsiteY2-22" fmla="*/ 597833 h 4284662"/>
              <a:gd name="connsiteX3-23" fmla="*/ 2926077 w 2932427"/>
              <a:gd name="connsiteY3-24" fmla="*/ 0 h 4284662"/>
              <a:gd name="connsiteX4-25" fmla="*/ 2932427 w 2932427"/>
              <a:gd name="connsiteY4-26" fmla="*/ 0 h 4284662"/>
              <a:gd name="connsiteX5-27" fmla="*/ 2932427 w 2932427"/>
              <a:gd name="connsiteY5-28" fmla="*/ 4284662 h 4284662"/>
              <a:gd name="connsiteX6-29" fmla="*/ 2926077 w 2932427"/>
              <a:gd name="connsiteY6-30" fmla="*/ 4284662 h 4284662"/>
              <a:gd name="connsiteX7-31" fmla="*/ 2926077 w 2932427"/>
              <a:gd name="connsiteY7-32" fmla="*/ 0 h 4284662"/>
              <a:gd name="connsiteX0-33" fmla="*/ 0 w 6350"/>
              <a:gd name="connsiteY0-34" fmla="*/ 0 h 4284662"/>
              <a:gd name="connsiteX1-35" fmla="*/ 6350 w 6350"/>
              <a:gd name="connsiteY1-36" fmla="*/ 0 h 4284662"/>
              <a:gd name="connsiteX2-37" fmla="*/ 6350 w 6350"/>
              <a:gd name="connsiteY2-38" fmla="*/ 4284662 h 4284662"/>
              <a:gd name="connsiteX3-39" fmla="*/ 0 w 6350"/>
              <a:gd name="connsiteY3-40" fmla="*/ 4284662 h 4284662"/>
              <a:gd name="connsiteX4-41" fmla="*/ 0 w 6350"/>
              <a:gd name="connsiteY4-42" fmla="*/ 0 h 42846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四段图配文字">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这是一页四段图配文字页</a:t>
            </a:r>
            <a:endParaRPr lang="zh-CN" altLang="en-US" dirty="0"/>
          </a:p>
        </p:txBody>
      </p:sp>
      <p:sp>
        <p:nvSpPr>
          <p:cNvPr id="20" name="矩形 19"/>
          <p:cNvSpPr/>
          <p:nvPr userDrawn="1"/>
        </p:nvSpPr>
        <p:spPr>
          <a:xfrm>
            <a:off x="647649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647649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68326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68326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4"/>
          <p:cNvSpPr>
            <a:spLocks noGrp="1"/>
          </p:cNvSpPr>
          <p:nvPr>
            <p:ph type="pic" sz="quarter" idx="23"/>
          </p:nvPr>
        </p:nvSpPr>
        <p:spPr>
          <a:xfrm>
            <a:off x="6571009" y="1664953"/>
            <a:ext cx="2109399" cy="1633870"/>
          </a:xfrm>
          <a:prstGeom prst="rect">
            <a:avLst/>
          </a:prstGeom>
          <a:ln>
            <a:solidFill>
              <a:schemeClr val="bg1">
                <a:lumMod val="85000"/>
              </a:schemeClr>
            </a:solidFill>
          </a:ln>
        </p:spPr>
        <p:txBody>
          <a:bodyPr/>
          <a:lstStyle/>
          <a:p>
            <a:endParaRPr lang="zh-CN" altLang="en-US"/>
          </a:p>
        </p:txBody>
      </p:sp>
      <p:sp>
        <p:nvSpPr>
          <p:cNvPr id="31" name="图片占位符 6"/>
          <p:cNvSpPr>
            <a:spLocks noGrp="1"/>
          </p:cNvSpPr>
          <p:nvPr>
            <p:ph type="pic" sz="quarter" idx="24"/>
          </p:nvPr>
        </p:nvSpPr>
        <p:spPr>
          <a:xfrm>
            <a:off x="6571009" y="4017999"/>
            <a:ext cx="2109399" cy="1737511"/>
          </a:xfrm>
          <a:prstGeom prst="rect">
            <a:avLst/>
          </a:prstGeom>
          <a:ln>
            <a:solidFill>
              <a:schemeClr val="bg1">
                <a:lumMod val="85000"/>
              </a:schemeClr>
            </a:solidFill>
          </a:ln>
        </p:spPr>
        <p:txBody>
          <a:bodyPr/>
          <a:lstStyle/>
          <a:p>
            <a:endParaRPr lang="zh-CN" altLang="en-US"/>
          </a:p>
        </p:txBody>
      </p:sp>
      <p:sp>
        <p:nvSpPr>
          <p:cNvPr id="32" name="图片占位符 7"/>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endParaRPr lang="zh-CN" altLang="en-US"/>
          </a:p>
        </p:txBody>
      </p:sp>
      <p:sp>
        <p:nvSpPr>
          <p:cNvPr id="33" name="图片占位符 8"/>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endParaRPr lang="zh-CN" altLang="en-US"/>
          </a:p>
        </p:txBody>
      </p:sp>
      <p:sp>
        <p:nvSpPr>
          <p:cNvPr id="35" name="文本占位符 14"/>
          <p:cNvSpPr>
            <a:spLocks noGrp="1"/>
          </p:cNvSpPr>
          <p:nvPr>
            <p:ph type="body" sz="quarter" idx="37" hasCustomPrompt="1"/>
          </p:nvPr>
        </p:nvSpPr>
        <p:spPr>
          <a:xfrm>
            <a:off x="919705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37" name="文本占位符 14"/>
          <p:cNvSpPr>
            <a:spLocks noGrp="1"/>
          </p:cNvSpPr>
          <p:nvPr>
            <p:ph type="body" sz="quarter" idx="36" hasCustomPrompt="1"/>
          </p:nvPr>
        </p:nvSpPr>
        <p:spPr>
          <a:xfrm>
            <a:off x="340382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38" name="文本占位符 11"/>
          <p:cNvSpPr>
            <a:spLocks noGrp="1"/>
          </p:cNvSpPr>
          <p:nvPr>
            <p:ph type="body" sz="quarter" idx="29" hasCustomPrompt="1"/>
          </p:nvPr>
        </p:nvSpPr>
        <p:spPr>
          <a:xfrm>
            <a:off x="340382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endParaRPr lang="zh-CN" altLang="en-US" dirty="0"/>
          </a:p>
        </p:txBody>
      </p:sp>
      <p:sp>
        <p:nvSpPr>
          <p:cNvPr id="39" name="文本占位符 12"/>
          <p:cNvSpPr>
            <a:spLocks noGrp="1"/>
          </p:cNvSpPr>
          <p:nvPr>
            <p:ph type="body" sz="quarter" idx="30" hasCustomPrompt="1"/>
          </p:nvPr>
        </p:nvSpPr>
        <p:spPr>
          <a:xfrm>
            <a:off x="919705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第四季度</a:t>
            </a:r>
            <a:endParaRPr lang="zh-CN" altLang="en-US"/>
          </a:p>
        </p:txBody>
      </p:sp>
      <p:sp>
        <p:nvSpPr>
          <p:cNvPr id="40" name="文本占位符 14"/>
          <p:cNvSpPr>
            <a:spLocks noGrp="1"/>
          </p:cNvSpPr>
          <p:nvPr>
            <p:ph type="body" sz="quarter" idx="35" hasCustomPrompt="1"/>
          </p:nvPr>
        </p:nvSpPr>
        <p:spPr>
          <a:xfrm>
            <a:off x="919705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41" name="文本占位符 14"/>
          <p:cNvSpPr>
            <a:spLocks noGrp="1"/>
          </p:cNvSpPr>
          <p:nvPr>
            <p:ph type="body" sz="quarter" idx="32" hasCustomPrompt="1"/>
          </p:nvPr>
        </p:nvSpPr>
        <p:spPr>
          <a:xfrm>
            <a:off x="340382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zh-CN" altLang="en-US" dirty="0"/>
          </a:p>
        </p:txBody>
      </p:sp>
      <p:sp>
        <p:nvSpPr>
          <p:cNvPr id="42" name="文本占位符 15"/>
          <p:cNvSpPr>
            <a:spLocks noGrp="1"/>
          </p:cNvSpPr>
          <p:nvPr>
            <p:ph type="body" sz="quarter" idx="33" hasCustomPrompt="1"/>
          </p:nvPr>
        </p:nvSpPr>
        <p:spPr>
          <a:xfrm>
            <a:off x="340382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endParaRPr lang="zh-CN" altLang="en-US"/>
          </a:p>
        </p:txBody>
      </p:sp>
      <p:sp>
        <p:nvSpPr>
          <p:cNvPr id="43" name="文本占位符 16"/>
          <p:cNvSpPr>
            <a:spLocks noGrp="1"/>
          </p:cNvSpPr>
          <p:nvPr>
            <p:ph type="body" sz="quarter" idx="34" hasCustomPrompt="1"/>
          </p:nvPr>
        </p:nvSpPr>
        <p:spPr>
          <a:xfrm>
            <a:off x="919705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第二季度</a:t>
            </a:r>
            <a:endParaRPr lang="zh-CN" altLang="en-US"/>
          </a:p>
        </p:txBody>
      </p:sp>
      <p:sp>
        <p:nvSpPr>
          <p:cNvPr id="44" name="矩形 43"/>
          <p:cNvSpPr/>
          <p:nvPr userDrawn="1"/>
        </p:nvSpPr>
        <p:spPr>
          <a:xfrm>
            <a:off x="340382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919705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userDrawn="1"/>
        </p:nvSpPr>
        <p:spPr>
          <a:xfrm>
            <a:off x="340382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919705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userDrawn="1"/>
        </p:nvGrpSpPr>
        <p:grpSpPr>
          <a:xfrm>
            <a:off x="683260" y="3941261"/>
            <a:ext cx="2298421" cy="1890985"/>
            <a:chOff x="8290059" y="1444888"/>
            <a:chExt cx="3231381" cy="2378570"/>
          </a:xfrm>
        </p:grpSpPr>
        <p:sp>
          <p:nvSpPr>
            <p:cNvPr id="49" name="矩形 48"/>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userDrawn="1"/>
        </p:nvGrpSpPr>
        <p:grpSpPr>
          <a:xfrm>
            <a:off x="6476490" y="3941261"/>
            <a:ext cx="2298421" cy="1890985"/>
            <a:chOff x="8290059" y="1444888"/>
            <a:chExt cx="3231381" cy="2378570"/>
          </a:xfrm>
        </p:grpSpPr>
        <p:sp>
          <p:nvSpPr>
            <p:cNvPr id="54" name="矩形 53"/>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userDrawn="1"/>
        </p:nvGrpSpPr>
        <p:grpSpPr>
          <a:xfrm>
            <a:off x="6476490" y="1594077"/>
            <a:ext cx="2298421" cy="1775619"/>
            <a:chOff x="8290059" y="1444888"/>
            <a:chExt cx="3231381" cy="2378570"/>
          </a:xfrm>
        </p:grpSpPr>
        <p:sp>
          <p:nvSpPr>
            <p:cNvPr id="59" name="矩形 58"/>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userDrawn="1"/>
        </p:nvGrpSpPr>
        <p:grpSpPr>
          <a:xfrm>
            <a:off x="683260" y="1594077"/>
            <a:ext cx="2298421" cy="1775619"/>
            <a:chOff x="8290059" y="1444888"/>
            <a:chExt cx="3231381" cy="2378570"/>
          </a:xfrm>
        </p:grpSpPr>
        <p:sp>
          <p:nvSpPr>
            <p:cNvPr id="64" name="矩形 63"/>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8" name="直接连接符 67"/>
          <p:cNvCxnSpPr/>
          <p:nvPr userDrawn="1"/>
        </p:nvCxnSpPr>
        <p:spPr>
          <a:xfrm>
            <a:off x="6089650" y="1575753"/>
            <a:ext cx="0" cy="42846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a:off x="660400" y="3718084"/>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四段图配文">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这是一页四段图配文字页</a:t>
            </a:r>
            <a:endParaRPr lang="zh-CN" altLang="en-US" dirty="0"/>
          </a:p>
        </p:txBody>
      </p:sp>
      <p:sp>
        <p:nvSpPr>
          <p:cNvPr id="70" name="矩形: 圆角 69"/>
          <p:cNvSpPr/>
          <p:nvPr userDrawn="1"/>
        </p:nvSpPr>
        <p:spPr>
          <a:xfrm>
            <a:off x="673100" y="184529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userDrawn="1"/>
        </p:nvSpPr>
        <p:spPr>
          <a:xfrm>
            <a:off x="7339117" y="400507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userDrawn="1"/>
        </p:nvSpPr>
        <p:spPr>
          <a:xfrm>
            <a:off x="7339117" y="184529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userDrawn="1"/>
        </p:nvSpPr>
        <p:spPr>
          <a:xfrm>
            <a:off x="673100" y="400507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弧形 73"/>
          <p:cNvSpPr/>
          <p:nvPr userDrawn="1"/>
        </p:nvSpPr>
        <p:spPr>
          <a:xfrm>
            <a:off x="42089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弧形 74"/>
          <p:cNvSpPr/>
          <p:nvPr userDrawn="1"/>
        </p:nvSpPr>
        <p:spPr>
          <a:xfrm>
            <a:off x="61858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弧形 75"/>
          <p:cNvSpPr/>
          <p:nvPr userDrawn="1"/>
        </p:nvSpPr>
        <p:spPr>
          <a:xfrm>
            <a:off x="4208959" y="376269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弧形 76"/>
          <p:cNvSpPr/>
          <p:nvPr userDrawn="1"/>
        </p:nvSpPr>
        <p:spPr>
          <a:xfrm>
            <a:off x="6185859" y="3762699"/>
            <a:ext cx="1797182" cy="1797182"/>
          </a:xfrm>
          <a:prstGeom prst="arc">
            <a:avLst>
              <a:gd name="adj1" fmla="val 20256424"/>
              <a:gd name="adj2" fmla="val 16815263"/>
            </a:avLst>
          </a:prstGeom>
          <a:solidFill>
            <a:schemeClr val="bg1"/>
          </a:solid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占位符 26"/>
          <p:cNvSpPr>
            <a:spLocks noGrp="1"/>
          </p:cNvSpPr>
          <p:nvPr>
            <p:ph type="body" sz="quarter" idx="11" hasCustomPrompt="1"/>
          </p:nvPr>
        </p:nvSpPr>
        <p:spPr>
          <a:xfrm>
            <a:off x="8995422" y="1884420"/>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endParaRPr lang="zh-CN" altLang="en-US"/>
          </a:p>
        </p:txBody>
      </p:sp>
      <p:sp>
        <p:nvSpPr>
          <p:cNvPr id="79" name="文本占位符 27"/>
          <p:cNvSpPr>
            <a:spLocks noGrp="1"/>
          </p:cNvSpPr>
          <p:nvPr>
            <p:ph type="body" sz="quarter" idx="12" hasCustomPrompt="1"/>
          </p:nvPr>
        </p:nvSpPr>
        <p:spPr>
          <a:xfrm>
            <a:off x="8995422" y="4048667"/>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endParaRPr lang="zh-CN" altLang="en-US"/>
          </a:p>
        </p:txBody>
      </p:sp>
      <p:sp>
        <p:nvSpPr>
          <p:cNvPr id="80" name="文本占位符 28"/>
          <p:cNvSpPr>
            <a:spLocks noGrp="1"/>
          </p:cNvSpPr>
          <p:nvPr>
            <p:ph type="body" sz="quarter" idx="13" hasCustomPrompt="1"/>
          </p:nvPr>
        </p:nvSpPr>
        <p:spPr>
          <a:xfrm>
            <a:off x="1008380" y="404866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endParaRPr lang="zh-CN" altLang="en-US"/>
          </a:p>
        </p:txBody>
      </p:sp>
      <p:sp>
        <p:nvSpPr>
          <p:cNvPr id="81" name="文本占位符 29"/>
          <p:cNvSpPr>
            <a:spLocks noGrp="1"/>
          </p:cNvSpPr>
          <p:nvPr>
            <p:ph type="body" sz="quarter" idx="14" hasCustomPrompt="1"/>
          </p:nvPr>
        </p:nvSpPr>
        <p:spPr>
          <a:xfrm>
            <a:off x="1008380" y="189009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endParaRPr lang="zh-CN" altLang="en-US"/>
          </a:p>
        </p:txBody>
      </p:sp>
      <p:sp>
        <p:nvSpPr>
          <p:cNvPr id="82" name="文本占位符 30"/>
          <p:cNvSpPr>
            <a:spLocks noGrp="1"/>
          </p:cNvSpPr>
          <p:nvPr>
            <p:ph type="body" sz="quarter" idx="15" hasCustomPrompt="1"/>
          </p:nvPr>
        </p:nvSpPr>
        <p:spPr>
          <a:xfrm>
            <a:off x="8206598" y="248537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endParaRPr lang="zh-CN" altLang="en-US" dirty="0"/>
          </a:p>
          <a:p>
            <a:pPr lvl="0"/>
            <a:r>
              <a:rPr lang="zh-CN" altLang="en-US" dirty="0"/>
              <a:t>这里是等高度的四段内容</a:t>
            </a:r>
            <a:endParaRPr lang="zh-CN" altLang="en-US" dirty="0"/>
          </a:p>
          <a:p>
            <a:pPr lvl="0"/>
            <a:r>
              <a:rPr lang="zh-CN" altLang="en-US" dirty="0"/>
              <a:t>这里是等高度的四段内容</a:t>
            </a:r>
            <a:endParaRPr lang="zh-CN" altLang="en-US" dirty="0"/>
          </a:p>
        </p:txBody>
      </p:sp>
      <p:sp>
        <p:nvSpPr>
          <p:cNvPr id="83" name="文本占位符 31"/>
          <p:cNvSpPr>
            <a:spLocks noGrp="1"/>
          </p:cNvSpPr>
          <p:nvPr>
            <p:ph type="body" sz="quarter" idx="16" hasCustomPrompt="1"/>
          </p:nvPr>
        </p:nvSpPr>
        <p:spPr>
          <a:xfrm>
            <a:off x="673101" y="248537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endParaRPr lang="zh-CN" altLang="en-US" dirty="0"/>
          </a:p>
          <a:p>
            <a:pPr lvl="0"/>
            <a:r>
              <a:rPr lang="zh-CN" altLang="en-US" dirty="0"/>
              <a:t>这里是等高度的四段内容</a:t>
            </a:r>
            <a:endParaRPr lang="zh-CN" altLang="en-US" dirty="0"/>
          </a:p>
          <a:p>
            <a:pPr lvl="0"/>
            <a:r>
              <a:rPr lang="zh-CN" altLang="en-US" dirty="0"/>
              <a:t>这里是等高度的四段内容</a:t>
            </a:r>
            <a:endParaRPr lang="zh-CN" altLang="en-US" dirty="0"/>
          </a:p>
        </p:txBody>
      </p:sp>
      <p:sp>
        <p:nvSpPr>
          <p:cNvPr id="84" name="文本占位符 32"/>
          <p:cNvSpPr>
            <a:spLocks noGrp="1"/>
          </p:cNvSpPr>
          <p:nvPr>
            <p:ph type="body" sz="quarter" idx="17" hasCustomPrompt="1"/>
          </p:nvPr>
        </p:nvSpPr>
        <p:spPr>
          <a:xfrm>
            <a:off x="673101" y="464515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endParaRPr lang="zh-CN" altLang="en-US" dirty="0"/>
          </a:p>
          <a:p>
            <a:pPr lvl="0"/>
            <a:r>
              <a:rPr lang="zh-CN" altLang="en-US" dirty="0"/>
              <a:t>这里是等高度的四段内容</a:t>
            </a:r>
            <a:endParaRPr lang="zh-CN" altLang="en-US" dirty="0"/>
          </a:p>
          <a:p>
            <a:pPr lvl="0"/>
            <a:r>
              <a:rPr lang="zh-CN" altLang="en-US" dirty="0"/>
              <a:t>这里是等高度的四段内容</a:t>
            </a:r>
            <a:endParaRPr lang="zh-CN" altLang="en-US" dirty="0"/>
          </a:p>
        </p:txBody>
      </p:sp>
      <p:sp>
        <p:nvSpPr>
          <p:cNvPr id="85" name="文本占位符 33"/>
          <p:cNvSpPr>
            <a:spLocks noGrp="1"/>
          </p:cNvSpPr>
          <p:nvPr>
            <p:ph type="body" sz="quarter" idx="18" hasCustomPrompt="1"/>
          </p:nvPr>
        </p:nvSpPr>
        <p:spPr>
          <a:xfrm>
            <a:off x="8206598" y="464515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endParaRPr lang="zh-CN" altLang="en-US" dirty="0"/>
          </a:p>
          <a:p>
            <a:pPr lvl="0"/>
            <a:r>
              <a:rPr lang="zh-CN" altLang="en-US" dirty="0"/>
              <a:t>这里是等高度的四段内容</a:t>
            </a:r>
            <a:endParaRPr lang="zh-CN" altLang="en-US" dirty="0"/>
          </a:p>
          <a:p>
            <a:pPr lvl="0"/>
            <a:r>
              <a:rPr lang="zh-CN" altLang="en-US" dirty="0"/>
              <a:t>这里是等高度的四段内容</a:t>
            </a:r>
            <a:endParaRPr lang="zh-CN" altLang="en-US" dirty="0"/>
          </a:p>
        </p:txBody>
      </p:sp>
      <p:sp>
        <p:nvSpPr>
          <p:cNvPr id="86" name="图片占位符 38"/>
          <p:cNvSpPr>
            <a:spLocks noGrp="1"/>
          </p:cNvSpPr>
          <p:nvPr>
            <p:ph type="pic" sz="quarter" idx="23"/>
          </p:nvPr>
        </p:nvSpPr>
        <p:spPr>
          <a:xfrm>
            <a:off x="6274450" y="3852206"/>
            <a:ext cx="1620000" cy="1618168"/>
          </a:xfrm>
          <a:prstGeom prst="ellipse">
            <a:avLst/>
          </a:prstGeom>
          <a:ln>
            <a:solidFill>
              <a:schemeClr val="accent2"/>
            </a:solidFill>
          </a:ln>
        </p:spPr>
        <p:txBody>
          <a:bodyPr/>
          <a:lstStyle/>
          <a:p>
            <a:endParaRPr lang="zh-CN" altLang="en-US"/>
          </a:p>
        </p:txBody>
      </p:sp>
      <p:sp>
        <p:nvSpPr>
          <p:cNvPr id="87" name="图片占位符 38"/>
          <p:cNvSpPr>
            <a:spLocks noGrp="1"/>
          </p:cNvSpPr>
          <p:nvPr>
            <p:ph type="pic" sz="quarter" idx="29"/>
          </p:nvPr>
        </p:nvSpPr>
        <p:spPr>
          <a:xfrm>
            <a:off x="4297550" y="3852206"/>
            <a:ext cx="1620000" cy="1618168"/>
          </a:xfrm>
          <a:prstGeom prst="ellipse">
            <a:avLst/>
          </a:prstGeom>
          <a:ln>
            <a:solidFill>
              <a:schemeClr val="accent2"/>
            </a:solidFill>
          </a:ln>
        </p:spPr>
        <p:txBody>
          <a:bodyPr/>
          <a:lstStyle/>
          <a:p>
            <a:endParaRPr lang="zh-CN" altLang="en-US"/>
          </a:p>
        </p:txBody>
      </p:sp>
      <p:sp>
        <p:nvSpPr>
          <p:cNvPr id="88" name="图片占位符 38"/>
          <p:cNvSpPr>
            <a:spLocks noGrp="1"/>
          </p:cNvSpPr>
          <p:nvPr>
            <p:ph type="pic" sz="quarter" idx="30"/>
          </p:nvPr>
        </p:nvSpPr>
        <p:spPr>
          <a:xfrm>
            <a:off x="6274450" y="1692426"/>
            <a:ext cx="1620000" cy="1618168"/>
          </a:xfrm>
          <a:prstGeom prst="ellipse">
            <a:avLst/>
          </a:prstGeom>
          <a:ln>
            <a:solidFill>
              <a:schemeClr val="accent2"/>
            </a:solidFill>
          </a:ln>
        </p:spPr>
        <p:txBody>
          <a:bodyPr/>
          <a:lstStyle/>
          <a:p>
            <a:endParaRPr lang="zh-CN" altLang="en-US"/>
          </a:p>
        </p:txBody>
      </p:sp>
      <p:sp>
        <p:nvSpPr>
          <p:cNvPr id="89" name="图片占位符 38"/>
          <p:cNvSpPr>
            <a:spLocks noGrp="1"/>
          </p:cNvSpPr>
          <p:nvPr>
            <p:ph type="pic" sz="quarter" idx="31"/>
          </p:nvPr>
        </p:nvSpPr>
        <p:spPr>
          <a:xfrm>
            <a:off x="4297550" y="1692426"/>
            <a:ext cx="1620000" cy="1618168"/>
          </a:xfrm>
          <a:prstGeom prst="ellipse">
            <a:avLst/>
          </a:prstGeom>
          <a:ln>
            <a:solidFill>
              <a:schemeClr val="accent2"/>
            </a:solidFill>
          </a:ln>
        </p:spPr>
        <p:txBody>
          <a:bodyPr/>
          <a:lstStyle/>
          <a:p>
            <a:endParaRPr lang="zh-CN" altLang="en-US"/>
          </a:p>
        </p:txBody>
      </p:sp>
      <p:sp>
        <p:nvSpPr>
          <p:cNvPr id="90" name="文本占位符 35"/>
          <p:cNvSpPr>
            <a:spLocks noGrp="1"/>
          </p:cNvSpPr>
          <p:nvPr>
            <p:ph type="body" sz="quarter" idx="28"/>
          </p:nvPr>
        </p:nvSpPr>
        <p:spPr>
          <a:xfrm>
            <a:off x="42848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91" name="文本占位符 40"/>
          <p:cNvSpPr>
            <a:spLocks noGrp="1"/>
          </p:cNvSpPr>
          <p:nvPr>
            <p:ph type="body" sz="quarter" idx="32"/>
          </p:nvPr>
        </p:nvSpPr>
        <p:spPr>
          <a:xfrm>
            <a:off x="42848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92" name="文本占位符 41"/>
          <p:cNvSpPr>
            <a:spLocks noGrp="1"/>
          </p:cNvSpPr>
          <p:nvPr>
            <p:ph type="body" sz="quarter" idx="33"/>
          </p:nvPr>
        </p:nvSpPr>
        <p:spPr>
          <a:xfrm>
            <a:off x="62617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93" name="文本占位符 42"/>
          <p:cNvSpPr>
            <a:spLocks noGrp="1"/>
          </p:cNvSpPr>
          <p:nvPr>
            <p:ph type="body" sz="quarter" idx="34"/>
          </p:nvPr>
        </p:nvSpPr>
        <p:spPr>
          <a:xfrm>
            <a:off x="62617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94" name="文本占位符 36"/>
          <p:cNvSpPr>
            <a:spLocks noGrp="1"/>
          </p:cNvSpPr>
          <p:nvPr>
            <p:ph type="body" sz="quarter" idx="24" hasCustomPrompt="1"/>
          </p:nvPr>
        </p:nvSpPr>
        <p:spPr>
          <a:xfrm>
            <a:off x="5493018"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01</a:t>
            </a:r>
            <a:endParaRPr lang="zh-CN" altLang="en-US" dirty="0"/>
          </a:p>
        </p:txBody>
      </p:sp>
      <p:sp>
        <p:nvSpPr>
          <p:cNvPr id="95" name="文本占位符 43"/>
          <p:cNvSpPr>
            <a:spLocks noGrp="1"/>
          </p:cNvSpPr>
          <p:nvPr>
            <p:ph type="body" sz="quarter" idx="35" hasCustomPrompt="1"/>
          </p:nvPr>
        </p:nvSpPr>
        <p:spPr>
          <a:xfrm>
            <a:off x="5493018"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02</a:t>
            </a:r>
            <a:endParaRPr lang="zh-CN" altLang="en-US" dirty="0"/>
          </a:p>
        </p:txBody>
      </p:sp>
      <p:sp>
        <p:nvSpPr>
          <p:cNvPr id="96" name="文本占位符 44"/>
          <p:cNvSpPr>
            <a:spLocks noGrp="1"/>
          </p:cNvSpPr>
          <p:nvPr>
            <p:ph type="body" sz="quarter" idx="36" hasCustomPrompt="1"/>
          </p:nvPr>
        </p:nvSpPr>
        <p:spPr>
          <a:xfrm>
            <a:off x="7469917"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03</a:t>
            </a:r>
            <a:endParaRPr lang="zh-CN" altLang="en-US" dirty="0"/>
          </a:p>
        </p:txBody>
      </p:sp>
      <p:sp>
        <p:nvSpPr>
          <p:cNvPr id="97" name="文本占位符 45"/>
          <p:cNvSpPr>
            <a:spLocks noGrp="1"/>
          </p:cNvSpPr>
          <p:nvPr>
            <p:ph type="body" sz="quarter" idx="37" hasCustomPrompt="1"/>
          </p:nvPr>
        </p:nvSpPr>
        <p:spPr>
          <a:xfrm>
            <a:off x="7469917"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04</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四段图配文">
    <p:spTree>
      <p:nvGrpSpPr>
        <p:cNvPr id="1" name=""/>
        <p:cNvGrpSpPr/>
        <p:nvPr/>
      </p:nvGrpSpPr>
      <p:grpSpPr>
        <a:xfrm>
          <a:off x="0" y="0"/>
          <a:ext cx="0" cy="0"/>
          <a:chOff x="0" y="0"/>
          <a:chExt cx="0" cy="0"/>
        </a:xfrm>
      </p:grpSpPr>
      <p:sp>
        <p:nvSpPr>
          <p:cNvPr id="19"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这是一页四段图配文字页</a:t>
            </a:r>
            <a:endParaRPr lang="zh-CN" altLang="en-US" dirty="0"/>
          </a:p>
        </p:txBody>
      </p:sp>
      <p:sp>
        <p:nvSpPr>
          <p:cNvPr id="31" name="任意多边形: 形状 30"/>
          <p:cNvSpPr/>
          <p:nvPr userDrawn="1"/>
        </p:nvSpPr>
        <p:spPr>
          <a:xfrm>
            <a:off x="2772880"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5646337"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userDrawn="1"/>
        </p:nvSpPr>
        <p:spPr>
          <a:xfrm>
            <a:off x="8519794"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1" fmla="*/ 1627020 w 1675102"/>
              <a:gd name="connsiteY0-2" fmla="*/ 0 h 325120"/>
              <a:gd name="connsiteX1-3" fmla="*/ 1675102 w 1675102"/>
              <a:gd name="connsiteY1-4" fmla="*/ 0 h 325120"/>
              <a:gd name="connsiteX2-5" fmla="*/ 1520000 w 1675102"/>
              <a:gd name="connsiteY2-6" fmla="*/ 325120 h 325120"/>
              <a:gd name="connsiteX3-7" fmla="*/ 1627020 w 1675102"/>
              <a:gd name="connsiteY3-8" fmla="*/ 0 h 325120"/>
              <a:gd name="connsiteX4-9" fmla="*/ 1518448 w 1675102"/>
              <a:gd name="connsiteY4-10" fmla="*/ 0 h 325120"/>
              <a:gd name="connsiteX5-11" fmla="*/ 1566530 w 1675102"/>
              <a:gd name="connsiteY5-12" fmla="*/ 0 h 325120"/>
              <a:gd name="connsiteX6-13" fmla="*/ 1459510 w 1675102"/>
              <a:gd name="connsiteY6-14" fmla="*/ 325120 h 325120"/>
              <a:gd name="connsiteX7-15" fmla="*/ 1411428 w 1675102"/>
              <a:gd name="connsiteY7-16" fmla="*/ 325120 h 325120"/>
              <a:gd name="connsiteX8-17" fmla="*/ 1518448 w 1675102"/>
              <a:gd name="connsiteY8-18" fmla="*/ 0 h 325120"/>
              <a:gd name="connsiteX9-19" fmla="*/ 1409877 w 1675102"/>
              <a:gd name="connsiteY9-20" fmla="*/ 0 h 325120"/>
              <a:gd name="connsiteX10-21" fmla="*/ 1457959 w 1675102"/>
              <a:gd name="connsiteY10-22" fmla="*/ 0 h 325120"/>
              <a:gd name="connsiteX11-23" fmla="*/ 1350939 w 1675102"/>
              <a:gd name="connsiteY11-24" fmla="*/ 325120 h 325120"/>
              <a:gd name="connsiteX12-25" fmla="*/ 1302857 w 1675102"/>
              <a:gd name="connsiteY12-26" fmla="*/ 325120 h 325120"/>
              <a:gd name="connsiteX13-27" fmla="*/ 1409877 w 1675102"/>
              <a:gd name="connsiteY13-28" fmla="*/ 0 h 325120"/>
              <a:gd name="connsiteX14-29" fmla="*/ 1301305 w 1675102"/>
              <a:gd name="connsiteY14-30" fmla="*/ 0 h 325120"/>
              <a:gd name="connsiteX15-31" fmla="*/ 1349387 w 1675102"/>
              <a:gd name="connsiteY15-32" fmla="*/ 0 h 325120"/>
              <a:gd name="connsiteX16-33" fmla="*/ 1242367 w 1675102"/>
              <a:gd name="connsiteY16-34" fmla="*/ 325120 h 325120"/>
              <a:gd name="connsiteX17-35" fmla="*/ 1194285 w 1675102"/>
              <a:gd name="connsiteY17-36" fmla="*/ 325120 h 325120"/>
              <a:gd name="connsiteX18-37" fmla="*/ 1301305 w 1675102"/>
              <a:gd name="connsiteY18-38" fmla="*/ 0 h 325120"/>
              <a:gd name="connsiteX19-39" fmla="*/ 1192734 w 1675102"/>
              <a:gd name="connsiteY19-40" fmla="*/ 0 h 325120"/>
              <a:gd name="connsiteX20-41" fmla="*/ 1240816 w 1675102"/>
              <a:gd name="connsiteY20-42" fmla="*/ 0 h 325120"/>
              <a:gd name="connsiteX21-43" fmla="*/ 1133796 w 1675102"/>
              <a:gd name="connsiteY21-44" fmla="*/ 325120 h 325120"/>
              <a:gd name="connsiteX22-45" fmla="*/ 1085714 w 1675102"/>
              <a:gd name="connsiteY22-46" fmla="*/ 325120 h 325120"/>
              <a:gd name="connsiteX23-47" fmla="*/ 1192734 w 1675102"/>
              <a:gd name="connsiteY23-48" fmla="*/ 0 h 325120"/>
              <a:gd name="connsiteX24-49" fmla="*/ 1084163 w 1675102"/>
              <a:gd name="connsiteY24-50" fmla="*/ 0 h 325120"/>
              <a:gd name="connsiteX25-51" fmla="*/ 1132245 w 1675102"/>
              <a:gd name="connsiteY25-52" fmla="*/ 0 h 325120"/>
              <a:gd name="connsiteX26-53" fmla="*/ 1025225 w 1675102"/>
              <a:gd name="connsiteY26-54" fmla="*/ 325120 h 325120"/>
              <a:gd name="connsiteX27-55" fmla="*/ 977143 w 1675102"/>
              <a:gd name="connsiteY27-56" fmla="*/ 325120 h 325120"/>
              <a:gd name="connsiteX28-57" fmla="*/ 1084163 w 1675102"/>
              <a:gd name="connsiteY28-58" fmla="*/ 0 h 325120"/>
              <a:gd name="connsiteX29-59" fmla="*/ 975591 w 1675102"/>
              <a:gd name="connsiteY29-60" fmla="*/ 0 h 325120"/>
              <a:gd name="connsiteX30-61" fmla="*/ 1023673 w 1675102"/>
              <a:gd name="connsiteY30-62" fmla="*/ 0 h 325120"/>
              <a:gd name="connsiteX31-63" fmla="*/ 916653 w 1675102"/>
              <a:gd name="connsiteY31-64" fmla="*/ 325120 h 325120"/>
              <a:gd name="connsiteX32-65" fmla="*/ 868571 w 1675102"/>
              <a:gd name="connsiteY32-66" fmla="*/ 325120 h 325120"/>
              <a:gd name="connsiteX33-67" fmla="*/ 975591 w 1675102"/>
              <a:gd name="connsiteY33-68" fmla="*/ 0 h 325120"/>
              <a:gd name="connsiteX34-69" fmla="*/ 867020 w 1675102"/>
              <a:gd name="connsiteY34-70" fmla="*/ 0 h 325120"/>
              <a:gd name="connsiteX35-71" fmla="*/ 915102 w 1675102"/>
              <a:gd name="connsiteY35-72" fmla="*/ 0 h 325120"/>
              <a:gd name="connsiteX36-73" fmla="*/ 808082 w 1675102"/>
              <a:gd name="connsiteY36-74" fmla="*/ 325120 h 325120"/>
              <a:gd name="connsiteX37-75" fmla="*/ 760000 w 1675102"/>
              <a:gd name="connsiteY37-76" fmla="*/ 325120 h 325120"/>
              <a:gd name="connsiteX38-77" fmla="*/ 867020 w 1675102"/>
              <a:gd name="connsiteY38-78" fmla="*/ 0 h 325120"/>
              <a:gd name="connsiteX39-79" fmla="*/ 758449 w 1675102"/>
              <a:gd name="connsiteY39-80" fmla="*/ 0 h 325120"/>
              <a:gd name="connsiteX40-81" fmla="*/ 806531 w 1675102"/>
              <a:gd name="connsiteY40-82" fmla="*/ 0 h 325120"/>
              <a:gd name="connsiteX41-83" fmla="*/ 699511 w 1675102"/>
              <a:gd name="connsiteY41-84" fmla="*/ 325120 h 325120"/>
              <a:gd name="connsiteX42-85" fmla="*/ 651429 w 1675102"/>
              <a:gd name="connsiteY42-86" fmla="*/ 325120 h 325120"/>
              <a:gd name="connsiteX43-87" fmla="*/ 758449 w 1675102"/>
              <a:gd name="connsiteY43-88" fmla="*/ 0 h 325120"/>
              <a:gd name="connsiteX44-89" fmla="*/ 649877 w 1675102"/>
              <a:gd name="connsiteY44-90" fmla="*/ 0 h 325120"/>
              <a:gd name="connsiteX45-91" fmla="*/ 697959 w 1675102"/>
              <a:gd name="connsiteY45-92" fmla="*/ 0 h 325120"/>
              <a:gd name="connsiteX46-93" fmla="*/ 590939 w 1675102"/>
              <a:gd name="connsiteY46-94" fmla="*/ 325120 h 325120"/>
              <a:gd name="connsiteX47-95" fmla="*/ 542857 w 1675102"/>
              <a:gd name="connsiteY47-96" fmla="*/ 325120 h 325120"/>
              <a:gd name="connsiteX48-97" fmla="*/ 649877 w 1675102"/>
              <a:gd name="connsiteY48-98" fmla="*/ 0 h 325120"/>
              <a:gd name="connsiteX49-99" fmla="*/ 541306 w 1675102"/>
              <a:gd name="connsiteY49-100" fmla="*/ 0 h 325120"/>
              <a:gd name="connsiteX50-101" fmla="*/ 589388 w 1675102"/>
              <a:gd name="connsiteY50-102" fmla="*/ 0 h 325120"/>
              <a:gd name="connsiteX51-103" fmla="*/ 482368 w 1675102"/>
              <a:gd name="connsiteY51-104" fmla="*/ 325120 h 325120"/>
              <a:gd name="connsiteX52-105" fmla="*/ 434286 w 1675102"/>
              <a:gd name="connsiteY52-106" fmla="*/ 325120 h 325120"/>
              <a:gd name="connsiteX53-107" fmla="*/ 541306 w 1675102"/>
              <a:gd name="connsiteY53-108" fmla="*/ 0 h 325120"/>
              <a:gd name="connsiteX54-109" fmla="*/ 432734 w 1675102"/>
              <a:gd name="connsiteY54-110" fmla="*/ 0 h 325120"/>
              <a:gd name="connsiteX55-111" fmla="*/ 480816 w 1675102"/>
              <a:gd name="connsiteY55-112" fmla="*/ 0 h 325120"/>
              <a:gd name="connsiteX56-113" fmla="*/ 373796 w 1675102"/>
              <a:gd name="connsiteY56-114" fmla="*/ 325120 h 325120"/>
              <a:gd name="connsiteX57-115" fmla="*/ 325714 w 1675102"/>
              <a:gd name="connsiteY57-116" fmla="*/ 325120 h 325120"/>
              <a:gd name="connsiteX58-117" fmla="*/ 432734 w 1675102"/>
              <a:gd name="connsiteY58-118" fmla="*/ 0 h 325120"/>
              <a:gd name="connsiteX59-119" fmla="*/ 324163 w 1675102"/>
              <a:gd name="connsiteY59-120"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121" fmla="*/ 1627020 w 1675102"/>
              <a:gd name="connsiteY0-122" fmla="*/ 0 h 325120"/>
              <a:gd name="connsiteX1-123" fmla="*/ 1675102 w 1675102"/>
              <a:gd name="connsiteY1-124" fmla="*/ 0 h 325120"/>
              <a:gd name="connsiteX2-125" fmla="*/ 1627020 w 1675102"/>
              <a:gd name="connsiteY2-126" fmla="*/ 0 h 325120"/>
              <a:gd name="connsiteX3-127" fmla="*/ 1518448 w 1675102"/>
              <a:gd name="connsiteY3-128" fmla="*/ 0 h 325120"/>
              <a:gd name="connsiteX4-129" fmla="*/ 1566530 w 1675102"/>
              <a:gd name="connsiteY4-130" fmla="*/ 0 h 325120"/>
              <a:gd name="connsiteX5-131" fmla="*/ 1459510 w 1675102"/>
              <a:gd name="connsiteY5-132" fmla="*/ 325120 h 325120"/>
              <a:gd name="connsiteX6-133" fmla="*/ 1411428 w 1675102"/>
              <a:gd name="connsiteY6-134" fmla="*/ 325120 h 325120"/>
              <a:gd name="connsiteX7-135" fmla="*/ 1518448 w 1675102"/>
              <a:gd name="connsiteY7-136" fmla="*/ 0 h 325120"/>
              <a:gd name="connsiteX8-137" fmla="*/ 1409877 w 1675102"/>
              <a:gd name="connsiteY8-138" fmla="*/ 0 h 325120"/>
              <a:gd name="connsiteX9-139" fmla="*/ 1457959 w 1675102"/>
              <a:gd name="connsiteY9-140" fmla="*/ 0 h 325120"/>
              <a:gd name="connsiteX10-141" fmla="*/ 1350939 w 1675102"/>
              <a:gd name="connsiteY10-142" fmla="*/ 325120 h 325120"/>
              <a:gd name="connsiteX11-143" fmla="*/ 1302857 w 1675102"/>
              <a:gd name="connsiteY11-144" fmla="*/ 325120 h 325120"/>
              <a:gd name="connsiteX12-145" fmla="*/ 1409877 w 1675102"/>
              <a:gd name="connsiteY12-146" fmla="*/ 0 h 325120"/>
              <a:gd name="connsiteX13-147" fmla="*/ 1301305 w 1675102"/>
              <a:gd name="connsiteY13-148" fmla="*/ 0 h 325120"/>
              <a:gd name="connsiteX14-149" fmla="*/ 1349387 w 1675102"/>
              <a:gd name="connsiteY14-150" fmla="*/ 0 h 325120"/>
              <a:gd name="connsiteX15-151" fmla="*/ 1242367 w 1675102"/>
              <a:gd name="connsiteY15-152" fmla="*/ 325120 h 325120"/>
              <a:gd name="connsiteX16-153" fmla="*/ 1194285 w 1675102"/>
              <a:gd name="connsiteY16-154" fmla="*/ 325120 h 325120"/>
              <a:gd name="connsiteX17-155" fmla="*/ 1301305 w 1675102"/>
              <a:gd name="connsiteY17-156" fmla="*/ 0 h 325120"/>
              <a:gd name="connsiteX18-157" fmla="*/ 1192734 w 1675102"/>
              <a:gd name="connsiteY18-158" fmla="*/ 0 h 325120"/>
              <a:gd name="connsiteX19-159" fmla="*/ 1240816 w 1675102"/>
              <a:gd name="connsiteY19-160" fmla="*/ 0 h 325120"/>
              <a:gd name="connsiteX20-161" fmla="*/ 1133796 w 1675102"/>
              <a:gd name="connsiteY20-162" fmla="*/ 325120 h 325120"/>
              <a:gd name="connsiteX21-163" fmla="*/ 1085714 w 1675102"/>
              <a:gd name="connsiteY21-164" fmla="*/ 325120 h 325120"/>
              <a:gd name="connsiteX22-165" fmla="*/ 1192734 w 1675102"/>
              <a:gd name="connsiteY22-166" fmla="*/ 0 h 325120"/>
              <a:gd name="connsiteX23-167" fmla="*/ 1084163 w 1675102"/>
              <a:gd name="connsiteY23-168" fmla="*/ 0 h 325120"/>
              <a:gd name="connsiteX24-169" fmla="*/ 1132245 w 1675102"/>
              <a:gd name="connsiteY24-170" fmla="*/ 0 h 325120"/>
              <a:gd name="connsiteX25-171" fmla="*/ 1025225 w 1675102"/>
              <a:gd name="connsiteY25-172" fmla="*/ 325120 h 325120"/>
              <a:gd name="connsiteX26-173" fmla="*/ 977143 w 1675102"/>
              <a:gd name="connsiteY26-174" fmla="*/ 325120 h 325120"/>
              <a:gd name="connsiteX27-175" fmla="*/ 1084163 w 1675102"/>
              <a:gd name="connsiteY27-176" fmla="*/ 0 h 325120"/>
              <a:gd name="connsiteX28-177" fmla="*/ 975591 w 1675102"/>
              <a:gd name="connsiteY28-178" fmla="*/ 0 h 325120"/>
              <a:gd name="connsiteX29-179" fmla="*/ 1023673 w 1675102"/>
              <a:gd name="connsiteY29-180" fmla="*/ 0 h 325120"/>
              <a:gd name="connsiteX30-181" fmla="*/ 916653 w 1675102"/>
              <a:gd name="connsiteY30-182" fmla="*/ 325120 h 325120"/>
              <a:gd name="connsiteX31-183" fmla="*/ 868571 w 1675102"/>
              <a:gd name="connsiteY31-184" fmla="*/ 325120 h 325120"/>
              <a:gd name="connsiteX32-185" fmla="*/ 975591 w 1675102"/>
              <a:gd name="connsiteY32-186" fmla="*/ 0 h 325120"/>
              <a:gd name="connsiteX33-187" fmla="*/ 867020 w 1675102"/>
              <a:gd name="connsiteY33-188" fmla="*/ 0 h 325120"/>
              <a:gd name="connsiteX34-189" fmla="*/ 915102 w 1675102"/>
              <a:gd name="connsiteY34-190" fmla="*/ 0 h 325120"/>
              <a:gd name="connsiteX35-191" fmla="*/ 808082 w 1675102"/>
              <a:gd name="connsiteY35-192" fmla="*/ 325120 h 325120"/>
              <a:gd name="connsiteX36-193" fmla="*/ 760000 w 1675102"/>
              <a:gd name="connsiteY36-194" fmla="*/ 325120 h 325120"/>
              <a:gd name="connsiteX37-195" fmla="*/ 867020 w 1675102"/>
              <a:gd name="connsiteY37-196" fmla="*/ 0 h 325120"/>
              <a:gd name="connsiteX38-197" fmla="*/ 758449 w 1675102"/>
              <a:gd name="connsiteY38-198" fmla="*/ 0 h 325120"/>
              <a:gd name="connsiteX39-199" fmla="*/ 806531 w 1675102"/>
              <a:gd name="connsiteY39-200" fmla="*/ 0 h 325120"/>
              <a:gd name="connsiteX40-201" fmla="*/ 699511 w 1675102"/>
              <a:gd name="connsiteY40-202" fmla="*/ 325120 h 325120"/>
              <a:gd name="connsiteX41-203" fmla="*/ 651429 w 1675102"/>
              <a:gd name="connsiteY41-204" fmla="*/ 325120 h 325120"/>
              <a:gd name="connsiteX42-205" fmla="*/ 758449 w 1675102"/>
              <a:gd name="connsiteY42-206" fmla="*/ 0 h 325120"/>
              <a:gd name="connsiteX43-207" fmla="*/ 649877 w 1675102"/>
              <a:gd name="connsiteY43-208" fmla="*/ 0 h 325120"/>
              <a:gd name="connsiteX44-209" fmla="*/ 697959 w 1675102"/>
              <a:gd name="connsiteY44-210" fmla="*/ 0 h 325120"/>
              <a:gd name="connsiteX45-211" fmla="*/ 590939 w 1675102"/>
              <a:gd name="connsiteY45-212" fmla="*/ 325120 h 325120"/>
              <a:gd name="connsiteX46-213" fmla="*/ 542857 w 1675102"/>
              <a:gd name="connsiteY46-214" fmla="*/ 325120 h 325120"/>
              <a:gd name="connsiteX47-215" fmla="*/ 649877 w 1675102"/>
              <a:gd name="connsiteY47-216" fmla="*/ 0 h 325120"/>
              <a:gd name="connsiteX48-217" fmla="*/ 541306 w 1675102"/>
              <a:gd name="connsiteY48-218" fmla="*/ 0 h 325120"/>
              <a:gd name="connsiteX49-219" fmla="*/ 589388 w 1675102"/>
              <a:gd name="connsiteY49-220" fmla="*/ 0 h 325120"/>
              <a:gd name="connsiteX50-221" fmla="*/ 482368 w 1675102"/>
              <a:gd name="connsiteY50-222" fmla="*/ 325120 h 325120"/>
              <a:gd name="connsiteX51-223" fmla="*/ 434286 w 1675102"/>
              <a:gd name="connsiteY51-224" fmla="*/ 325120 h 325120"/>
              <a:gd name="connsiteX52-225" fmla="*/ 541306 w 1675102"/>
              <a:gd name="connsiteY52-226" fmla="*/ 0 h 325120"/>
              <a:gd name="connsiteX53-227" fmla="*/ 432734 w 1675102"/>
              <a:gd name="connsiteY53-228" fmla="*/ 0 h 325120"/>
              <a:gd name="connsiteX54-229" fmla="*/ 480816 w 1675102"/>
              <a:gd name="connsiteY54-230" fmla="*/ 0 h 325120"/>
              <a:gd name="connsiteX55-231" fmla="*/ 373796 w 1675102"/>
              <a:gd name="connsiteY55-232" fmla="*/ 325120 h 325120"/>
              <a:gd name="connsiteX56-233" fmla="*/ 325714 w 1675102"/>
              <a:gd name="connsiteY56-234" fmla="*/ 325120 h 325120"/>
              <a:gd name="connsiteX57-235" fmla="*/ 432734 w 1675102"/>
              <a:gd name="connsiteY57-236" fmla="*/ 0 h 325120"/>
              <a:gd name="connsiteX58-237" fmla="*/ 324163 w 1675102"/>
              <a:gd name="connsiteY58-238" fmla="*/ 0 h 325120"/>
              <a:gd name="connsiteX59-239" fmla="*/ 372245 w 1675102"/>
              <a:gd name="connsiteY59-240" fmla="*/ 0 h 325120"/>
              <a:gd name="connsiteX60-241" fmla="*/ 265225 w 1675102"/>
              <a:gd name="connsiteY60-242" fmla="*/ 325120 h 325120"/>
              <a:gd name="connsiteX61-243" fmla="*/ 217143 w 1675102"/>
              <a:gd name="connsiteY61-244" fmla="*/ 325120 h 325120"/>
              <a:gd name="connsiteX62-245" fmla="*/ 324163 w 1675102"/>
              <a:gd name="connsiteY62-246" fmla="*/ 0 h 325120"/>
              <a:gd name="connsiteX63-247" fmla="*/ 215591 w 1675102"/>
              <a:gd name="connsiteY63-248" fmla="*/ 0 h 325120"/>
              <a:gd name="connsiteX64-249" fmla="*/ 263673 w 1675102"/>
              <a:gd name="connsiteY64-250" fmla="*/ 0 h 325120"/>
              <a:gd name="connsiteX65-251" fmla="*/ 156653 w 1675102"/>
              <a:gd name="connsiteY65-252" fmla="*/ 325120 h 325120"/>
              <a:gd name="connsiteX66-253" fmla="*/ 108571 w 1675102"/>
              <a:gd name="connsiteY66-254" fmla="*/ 325120 h 325120"/>
              <a:gd name="connsiteX67-255" fmla="*/ 215591 w 1675102"/>
              <a:gd name="connsiteY67-256" fmla="*/ 0 h 325120"/>
              <a:gd name="connsiteX68-257" fmla="*/ 107020 w 1675102"/>
              <a:gd name="connsiteY68-258" fmla="*/ 0 h 325120"/>
              <a:gd name="connsiteX69-259" fmla="*/ 155102 w 1675102"/>
              <a:gd name="connsiteY69-260" fmla="*/ 0 h 325120"/>
              <a:gd name="connsiteX70-261" fmla="*/ 48082 w 1675102"/>
              <a:gd name="connsiteY70-262" fmla="*/ 325120 h 325120"/>
              <a:gd name="connsiteX71-263" fmla="*/ 0 w 1675102"/>
              <a:gd name="connsiteY71-264" fmla="*/ 325120 h 325120"/>
              <a:gd name="connsiteX72-265" fmla="*/ 107020 w 1675102"/>
              <a:gd name="connsiteY72-266" fmla="*/ 0 h 325120"/>
              <a:gd name="connsiteX0-267" fmla="*/ 1518448 w 1566530"/>
              <a:gd name="connsiteY0-268" fmla="*/ 0 h 325120"/>
              <a:gd name="connsiteX1-269" fmla="*/ 1566530 w 1566530"/>
              <a:gd name="connsiteY1-270" fmla="*/ 0 h 325120"/>
              <a:gd name="connsiteX2-271" fmla="*/ 1459510 w 1566530"/>
              <a:gd name="connsiteY2-272" fmla="*/ 325120 h 325120"/>
              <a:gd name="connsiteX3-273" fmla="*/ 1411428 w 1566530"/>
              <a:gd name="connsiteY3-274" fmla="*/ 325120 h 325120"/>
              <a:gd name="connsiteX4-275" fmla="*/ 1518448 w 1566530"/>
              <a:gd name="connsiteY4-276" fmla="*/ 0 h 325120"/>
              <a:gd name="connsiteX5-277" fmla="*/ 1409877 w 1566530"/>
              <a:gd name="connsiteY5-278" fmla="*/ 0 h 325120"/>
              <a:gd name="connsiteX6-279" fmla="*/ 1457959 w 1566530"/>
              <a:gd name="connsiteY6-280" fmla="*/ 0 h 325120"/>
              <a:gd name="connsiteX7-281" fmla="*/ 1350939 w 1566530"/>
              <a:gd name="connsiteY7-282" fmla="*/ 325120 h 325120"/>
              <a:gd name="connsiteX8-283" fmla="*/ 1302857 w 1566530"/>
              <a:gd name="connsiteY8-284" fmla="*/ 325120 h 325120"/>
              <a:gd name="connsiteX9-285" fmla="*/ 1409877 w 1566530"/>
              <a:gd name="connsiteY9-286" fmla="*/ 0 h 325120"/>
              <a:gd name="connsiteX10-287" fmla="*/ 1301305 w 1566530"/>
              <a:gd name="connsiteY10-288" fmla="*/ 0 h 325120"/>
              <a:gd name="connsiteX11-289" fmla="*/ 1349387 w 1566530"/>
              <a:gd name="connsiteY11-290" fmla="*/ 0 h 325120"/>
              <a:gd name="connsiteX12-291" fmla="*/ 1242367 w 1566530"/>
              <a:gd name="connsiteY12-292" fmla="*/ 325120 h 325120"/>
              <a:gd name="connsiteX13-293" fmla="*/ 1194285 w 1566530"/>
              <a:gd name="connsiteY13-294" fmla="*/ 325120 h 325120"/>
              <a:gd name="connsiteX14-295" fmla="*/ 1301305 w 1566530"/>
              <a:gd name="connsiteY14-296" fmla="*/ 0 h 325120"/>
              <a:gd name="connsiteX15-297" fmla="*/ 1192734 w 1566530"/>
              <a:gd name="connsiteY15-298" fmla="*/ 0 h 325120"/>
              <a:gd name="connsiteX16-299" fmla="*/ 1240816 w 1566530"/>
              <a:gd name="connsiteY16-300" fmla="*/ 0 h 325120"/>
              <a:gd name="connsiteX17-301" fmla="*/ 1133796 w 1566530"/>
              <a:gd name="connsiteY17-302" fmla="*/ 325120 h 325120"/>
              <a:gd name="connsiteX18-303" fmla="*/ 1085714 w 1566530"/>
              <a:gd name="connsiteY18-304" fmla="*/ 325120 h 325120"/>
              <a:gd name="connsiteX19-305" fmla="*/ 1192734 w 1566530"/>
              <a:gd name="connsiteY19-306" fmla="*/ 0 h 325120"/>
              <a:gd name="connsiteX20-307" fmla="*/ 1084163 w 1566530"/>
              <a:gd name="connsiteY20-308" fmla="*/ 0 h 325120"/>
              <a:gd name="connsiteX21-309" fmla="*/ 1132245 w 1566530"/>
              <a:gd name="connsiteY21-310" fmla="*/ 0 h 325120"/>
              <a:gd name="connsiteX22-311" fmla="*/ 1025225 w 1566530"/>
              <a:gd name="connsiteY22-312" fmla="*/ 325120 h 325120"/>
              <a:gd name="connsiteX23-313" fmla="*/ 977143 w 1566530"/>
              <a:gd name="connsiteY23-314" fmla="*/ 325120 h 325120"/>
              <a:gd name="connsiteX24-315" fmla="*/ 1084163 w 1566530"/>
              <a:gd name="connsiteY24-316" fmla="*/ 0 h 325120"/>
              <a:gd name="connsiteX25-317" fmla="*/ 975591 w 1566530"/>
              <a:gd name="connsiteY25-318" fmla="*/ 0 h 325120"/>
              <a:gd name="connsiteX26-319" fmla="*/ 1023673 w 1566530"/>
              <a:gd name="connsiteY26-320" fmla="*/ 0 h 325120"/>
              <a:gd name="connsiteX27-321" fmla="*/ 916653 w 1566530"/>
              <a:gd name="connsiteY27-322" fmla="*/ 325120 h 325120"/>
              <a:gd name="connsiteX28-323" fmla="*/ 868571 w 1566530"/>
              <a:gd name="connsiteY28-324" fmla="*/ 325120 h 325120"/>
              <a:gd name="connsiteX29-325" fmla="*/ 975591 w 1566530"/>
              <a:gd name="connsiteY29-326" fmla="*/ 0 h 325120"/>
              <a:gd name="connsiteX30-327" fmla="*/ 867020 w 1566530"/>
              <a:gd name="connsiteY30-328" fmla="*/ 0 h 325120"/>
              <a:gd name="connsiteX31-329" fmla="*/ 915102 w 1566530"/>
              <a:gd name="connsiteY31-330" fmla="*/ 0 h 325120"/>
              <a:gd name="connsiteX32-331" fmla="*/ 808082 w 1566530"/>
              <a:gd name="connsiteY32-332" fmla="*/ 325120 h 325120"/>
              <a:gd name="connsiteX33-333" fmla="*/ 760000 w 1566530"/>
              <a:gd name="connsiteY33-334" fmla="*/ 325120 h 325120"/>
              <a:gd name="connsiteX34-335" fmla="*/ 867020 w 1566530"/>
              <a:gd name="connsiteY34-336" fmla="*/ 0 h 325120"/>
              <a:gd name="connsiteX35-337" fmla="*/ 758449 w 1566530"/>
              <a:gd name="connsiteY35-338" fmla="*/ 0 h 325120"/>
              <a:gd name="connsiteX36-339" fmla="*/ 806531 w 1566530"/>
              <a:gd name="connsiteY36-340" fmla="*/ 0 h 325120"/>
              <a:gd name="connsiteX37-341" fmla="*/ 699511 w 1566530"/>
              <a:gd name="connsiteY37-342" fmla="*/ 325120 h 325120"/>
              <a:gd name="connsiteX38-343" fmla="*/ 651429 w 1566530"/>
              <a:gd name="connsiteY38-344" fmla="*/ 325120 h 325120"/>
              <a:gd name="connsiteX39-345" fmla="*/ 758449 w 1566530"/>
              <a:gd name="connsiteY39-346" fmla="*/ 0 h 325120"/>
              <a:gd name="connsiteX40-347" fmla="*/ 649877 w 1566530"/>
              <a:gd name="connsiteY40-348" fmla="*/ 0 h 325120"/>
              <a:gd name="connsiteX41-349" fmla="*/ 697959 w 1566530"/>
              <a:gd name="connsiteY41-350" fmla="*/ 0 h 325120"/>
              <a:gd name="connsiteX42-351" fmla="*/ 590939 w 1566530"/>
              <a:gd name="connsiteY42-352" fmla="*/ 325120 h 325120"/>
              <a:gd name="connsiteX43-353" fmla="*/ 542857 w 1566530"/>
              <a:gd name="connsiteY43-354" fmla="*/ 325120 h 325120"/>
              <a:gd name="connsiteX44-355" fmla="*/ 649877 w 1566530"/>
              <a:gd name="connsiteY44-356" fmla="*/ 0 h 325120"/>
              <a:gd name="connsiteX45-357" fmla="*/ 541306 w 1566530"/>
              <a:gd name="connsiteY45-358" fmla="*/ 0 h 325120"/>
              <a:gd name="connsiteX46-359" fmla="*/ 589388 w 1566530"/>
              <a:gd name="connsiteY46-360" fmla="*/ 0 h 325120"/>
              <a:gd name="connsiteX47-361" fmla="*/ 482368 w 1566530"/>
              <a:gd name="connsiteY47-362" fmla="*/ 325120 h 325120"/>
              <a:gd name="connsiteX48-363" fmla="*/ 434286 w 1566530"/>
              <a:gd name="connsiteY48-364" fmla="*/ 325120 h 325120"/>
              <a:gd name="connsiteX49-365" fmla="*/ 541306 w 1566530"/>
              <a:gd name="connsiteY49-366" fmla="*/ 0 h 325120"/>
              <a:gd name="connsiteX50-367" fmla="*/ 432734 w 1566530"/>
              <a:gd name="connsiteY50-368" fmla="*/ 0 h 325120"/>
              <a:gd name="connsiteX51-369" fmla="*/ 480816 w 1566530"/>
              <a:gd name="connsiteY51-370" fmla="*/ 0 h 325120"/>
              <a:gd name="connsiteX52-371" fmla="*/ 373796 w 1566530"/>
              <a:gd name="connsiteY52-372" fmla="*/ 325120 h 325120"/>
              <a:gd name="connsiteX53-373" fmla="*/ 325714 w 1566530"/>
              <a:gd name="connsiteY53-374" fmla="*/ 325120 h 325120"/>
              <a:gd name="connsiteX54-375" fmla="*/ 432734 w 1566530"/>
              <a:gd name="connsiteY54-376" fmla="*/ 0 h 325120"/>
              <a:gd name="connsiteX55-377" fmla="*/ 324163 w 1566530"/>
              <a:gd name="connsiteY55-378" fmla="*/ 0 h 325120"/>
              <a:gd name="connsiteX56-379" fmla="*/ 372245 w 1566530"/>
              <a:gd name="connsiteY56-380" fmla="*/ 0 h 325120"/>
              <a:gd name="connsiteX57-381" fmla="*/ 265225 w 1566530"/>
              <a:gd name="connsiteY57-382" fmla="*/ 325120 h 325120"/>
              <a:gd name="connsiteX58-383" fmla="*/ 217143 w 1566530"/>
              <a:gd name="connsiteY58-384" fmla="*/ 325120 h 325120"/>
              <a:gd name="connsiteX59-385" fmla="*/ 324163 w 1566530"/>
              <a:gd name="connsiteY59-386" fmla="*/ 0 h 325120"/>
              <a:gd name="connsiteX60-387" fmla="*/ 215591 w 1566530"/>
              <a:gd name="connsiteY60-388" fmla="*/ 0 h 325120"/>
              <a:gd name="connsiteX61-389" fmla="*/ 263673 w 1566530"/>
              <a:gd name="connsiteY61-390" fmla="*/ 0 h 325120"/>
              <a:gd name="connsiteX62-391" fmla="*/ 156653 w 1566530"/>
              <a:gd name="connsiteY62-392" fmla="*/ 325120 h 325120"/>
              <a:gd name="connsiteX63-393" fmla="*/ 108571 w 1566530"/>
              <a:gd name="connsiteY63-394" fmla="*/ 325120 h 325120"/>
              <a:gd name="connsiteX64-395" fmla="*/ 215591 w 1566530"/>
              <a:gd name="connsiteY64-396" fmla="*/ 0 h 325120"/>
              <a:gd name="connsiteX65-397" fmla="*/ 107020 w 1566530"/>
              <a:gd name="connsiteY65-398" fmla="*/ 0 h 325120"/>
              <a:gd name="connsiteX66-399" fmla="*/ 155102 w 1566530"/>
              <a:gd name="connsiteY66-400" fmla="*/ 0 h 325120"/>
              <a:gd name="connsiteX67-401" fmla="*/ 48082 w 1566530"/>
              <a:gd name="connsiteY67-402" fmla="*/ 325120 h 325120"/>
              <a:gd name="connsiteX68-403" fmla="*/ 0 w 1566530"/>
              <a:gd name="connsiteY68-404" fmla="*/ 325120 h 325120"/>
              <a:gd name="connsiteX69-405" fmla="*/ 107020 w 1566530"/>
              <a:gd name="connsiteY69-406" fmla="*/ 0 h 325120"/>
              <a:gd name="connsiteX0-407" fmla="*/ 1518448 w 1518448"/>
              <a:gd name="connsiteY0-408" fmla="*/ 0 h 325120"/>
              <a:gd name="connsiteX1-409" fmla="*/ 1459510 w 1518448"/>
              <a:gd name="connsiteY1-410" fmla="*/ 325120 h 325120"/>
              <a:gd name="connsiteX2-411" fmla="*/ 1411428 w 1518448"/>
              <a:gd name="connsiteY2-412" fmla="*/ 325120 h 325120"/>
              <a:gd name="connsiteX3-413" fmla="*/ 1518448 w 1518448"/>
              <a:gd name="connsiteY3-414" fmla="*/ 0 h 325120"/>
              <a:gd name="connsiteX4-415" fmla="*/ 1409877 w 1518448"/>
              <a:gd name="connsiteY4-416" fmla="*/ 0 h 325120"/>
              <a:gd name="connsiteX5-417" fmla="*/ 1457959 w 1518448"/>
              <a:gd name="connsiteY5-418" fmla="*/ 0 h 325120"/>
              <a:gd name="connsiteX6-419" fmla="*/ 1350939 w 1518448"/>
              <a:gd name="connsiteY6-420" fmla="*/ 325120 h 325120"/>
              <a:gd name="connsiteX7-421" fmla="*/ 1302857 w 1518448"/>
              <a:gd name="connsiteY7-422" fmla="*/ 325120 h 325120"/>
              <a:gd name="connsiteX8-423" fmla="*/ 1409877 w 1518448"/>
              <a:gd name="connsiteY8-424" fmla="*/ 0 h 325120"/>
              <a:gd name="connsiteX9-425" fmla="*/ 1301305 w 1518448"/>
              <a:gd name="connsiteY9-426" fmla="*/ 0 h 325120"/>
              <a:gd name="connsiteX10-427" fmla="*/ 1349387 w 1518448"/>
              <a:gd name="connsiteY10-428" fmla="*/ 0 h 325120"/>
              <a:gd name="connsiteX11-429" fmla="*/ 1242367 w 1518448"/>
              <a:gd name="connsiteY11-430" fmla="*/ 325120 h 325120"/>
              <a:gd name="connsiteX12-431" fmla="*/ 1194285 w 1518448"/>
              <a:gd name="connsiteY12-432" fmla="*/ 325120 h 325120"/>
              <a:gd name="connsiteX13-433" fmla="*/ 1301305 w 1518448"/>
              <a:gd name="connsiteY13-434" fmla="*/ 0 h 325120"/>
              <a:gd name="connsiteX14-435" fmla="*/ 1192734 w 1518448"/>
              <a:gd name="connsiteY14-436" fmla="*/ 0 h 325120"/>
              <a:gd name="connsiteX15-437" fmla="*/ 1240816 w 1518448"/>
              <a:gd name="connsiteY15-438" fmla="*/ 0 h 325120"/>
              <a:gd name="connsiteX16-439" fmla="*/ 1133796 w 1518448"/>
              <a:gd name="connsiteY16-440" fmla="*/ 325120 h 325120"/>
              <a:gd name="connsiteX17-441" fmla="*/ 1085714 w 1518448"/>
              <a:gd name="connsiteY17-442" fmla="*/ 325120 h 325120"/>
              <a:gd name="connsiteX18-443" fmla="*/ 1192734 w 1518448"/>
              <a:gd name="connsiteY18-444" fmla="*/ 0 h 325120"/>
              <a:gd name="connsiteX19-445" fmla="*/ 1084163 w 1518448"/>
              <a:gd name="connsiteY19-446" fmla="*/ 0 h 325120"/>
              <a:gd name="connsiteX20-447" fmla="*/ 1132245 w 1518448"/>
              <a:gd name="connsiteY20-448" fmla="*/ 0 h 325120"/>
              <a:gd name="connsiteX21-449" fmla="*/ 1025225 w 1518448"/>
              <a:gd name="connsiteY21-450" fmla="*/ 325120 h 325120"/>
              <a:gd name="connsiteX22-451" fmla="*/ 977143 w 1518448"/>
              <a:gd name="connsiteY22-452" fmla="*/ 325120 h 325120"/>
              <a:gd name="connsiteX23-453" fmla="*/ 1084163 w 1518448"/>
              <a:gd name="connsiteY23-454" fmla="*/ 0 h 325120"/>
              <a:gd name="connsiteX24-455" fmla="*/ 975591 w 1518448"/>
              <a:gd name="connsiteY24-456" fmla="*/ 0 h 325120"/>
              <a:gd name="connsiteX25-457" fmla="*/ 1023673 w 1518448"/>
              <a:gd name="connsiteY25-458" fmla="*/ 0 h 325120"/>
              <a:gd name="connsiteX26-459" fmla="*/ 916653 w 1518448"/>
              <a:gd name="connsiteY26-460" fmla="*/ 325120 h 325120"/>
              <a:gd name="connsiteX27-461" fmla="*/ 868571 w 1518448"/>
              <a:gd name="connsiteY27-462" fmla="*/ 325120 h 325120"/>
              <a:gd name="connsiteX28-463" fmla="*/ 975591 w 1518448"/>
              <a:gd name="connsiteY28-464" fmla="*/ 0 h 325120"/>
              <a:gd name="connsiteX29-465" fmla="*/ 867020 w 1518448"/>
              <a:gd name="connsiteY29-466" fmla="*/ 0 h 325120"/>
              <a:gd name="connsiteX30-467" fmla="*/ 915102 w 1518448"/>
              <a:gd name="connsiteY30-468" fmla="*/ 0 h 325120"/>
              <a:gd name="connsiteX31-469" fmla="*/ 808082 w 1518448"/>
              <a:gd name="connsiteY31-470" fmla="*/ 325120 h 325120"/>
              <a:gd name="connsiteX32-471" fmla="*/ 760000 w 1518448"/>
              <a:gd name="connsiteY32-472" fmla="*/ 325120 h 325120"/>
              <a:gd name="connsiteX33-473" fmla="*/ 867020 w 1518448"/>
              <a:gd name="connsiteY33-474" fmla="*/ 0 h 325120"/>
              <a:gd name="connsiteX34-475" fmla="*/ 758449 w 1518448"/>
              <a:gd name="connsiteY34-476" fmla="*/ 0 h 325120"/>
              <a:gd name="connsiteX35-477" fmla="*/ 806531 w 1518448"/>
              <a:gd name="connsiteY35-478" fmla="*/ 0 h 325120"/>
              <a:gd name="connsiteX36-479" fmla="*/ 699511 w 1518448"/>
              <a:gd name="connsiteY36-480" fmla="*/ 325120 h 325120"/>
              <a:gd name="connsiteX37-481" fmla="*/ 651429 w 1518448"/>
              <a:gd name="connsiteY37-482" fmla="*/ 325120 h 325120"/>
              <a:gd name="connsiteX38-483" fmla="*/ 758449 w 1518448"/>
              <a:gd name="connsiteY38-484" fmla="*/ 0 h 325120"/>
              <a:gd name="connsiteX39-485" fmla="*/ 649877 w 1518448"/>
              <a:gd name="connsiteY39-486" fmla="*/ 0 h 325120"/>
              <a:gd name="connsiteX40-487" fmla="*/ 697959 w 1518448"/>
              <a:gd name="connsiteY40-488" fmla="*/ 0 h 325120"/>
              <a:gd name="connsiteX41-489" fmla="*/ 590939 w 1518448"/>
              <a:gd name="connsiteY41-490" fmla="*/ 325120 h 325120"/>
              <a:gd name="connsiteX42-491" fmla="*/ 542857 w 1518448"/>
              <a:gd name="connsiteY42-492" fmla="*/ 325120 h 325120"/>
              <a:gd name="connsiteX43-493" fmla="*/ 649877 w 1518448"/>
              <a:gd name="connsiteY43-494" fmla="*/ 0 h 325120"/>
              <a:gd name="connsiteX44-495" fmla="*/ 541306 w 1518448"/>
              <a:gd name="connsiteY44-496" fmla="*/ 0 h 325120"/>
              <a:gd name="connsiteX45-497" fmla="*/ 589388 w 1518448"/>
              <a:gd name="connsiteY45-498" fmla="*/ 0 h 325120"/>
              <a:gd name="connsiteX46-499" fmla="*/ 482368 w 1518448"/>
              <a:gd name="connsiteY46-500" fmla="*/ 325120 h 325120"/>
              <a:gd name="connsiteX47-501" fmla="*/ 434286 w 1518448"/>
              <a:gd name="connsiteY47-502" fmla="*/ 325120 h 325120"/>
              <a:gd name="connsiteX48-503" fmla="*/ 541306 w 1518448"/>
              <a:gd name="connsiteY48-504" fmla="*/ 0 h 325120"/>
              <a:gd name="connsiteX49-505" fmla="*/ 432734 w 1518448"/>
              <a:gd name="connsiteY49-506" fmla="*/ 0 h 325120"/>
              <a:gd name="connsiteX50-507" fmla="*/ 480816 w 1518448"/>
              <a:gd name="connsiteY50-508" fmla="*/ 0 h 325120"/>
              <a:gd name="connsiteX51-509" fmla="*/ 373796 w 1518448"/>
              <a:gd name="connsiteY51-510" fmla="*/ 325120 h 325120"/>
              <a:gd name="connsiteX52-511" fmla="*/ 325714 w 1518448"/>
              <a:gd name="connsiteY52-512" fmla="*/ 325120 h 325120"/>
              <a:gd name="connsiteX53-513" fmla="*/ 432734 w 1518448"/>
              <a:gd name="connsiteY53-514" fmla="*/ 0 h 325120"/>
              <a:gd name="connsiteX54-515" fmla="*/ 324163 w 1518448"/>
              <a:gd name="connsiteY54-516" fmla="*/ 0 h 325120"/>
              <a:gd name="connsiteX55-517" fmla="*/ 372245 w 1518448"/>
              <a:gd name="connsiteY55-518" fmla="*/ 0 h 325120"/>
              <a:gd name="connsiteX56-519" fmla="*/ 265225 w 1518448"/>
              <a:gd name="connsiteY56-520" fmla="*/ 325120 h 325120"/>
              <a:gd name="connsiteX57-521" fmla="*/ 217143 w 1518448"/>
              <a:gd name="connsiteY57-522" fmla="*/ 325120 h 325120"/>
              <a:gd name="connsiteX58-523" fmla="*/ 324163 w 1518448"/>
              <a:gd name="connsiteY58-524" fmla="*/ 0 h 325120"/>
              <a:gd name="connsiteX59-525" fmla="*/ 215591 w 1518448"/>
              <a:gd name="connsiteY59-526" fmla="*/ 0 h 325120"/>
              <a:gd name="connsiteX60-527" fmla="*/ 263673 w 1518448"/>
              <a:gd name="connsiteY60-528" fmla="*/ 0 h 325120"/>
              <a:gd name="connsiteX61-529" fmla="*/ 156653 w 1518448"/>
              <a:gd name="connsiteY61-530" fmla="*/ 325120 h 325120"/>
              <a:gd name="connsiteX62-531" fmla="*/ 108571 w 1518448"/>
              <a:gd name="connsiteY62-532" fmla="*/ 325120 h 325120"/>
              <a:gd name="connsiteX63-533" fmla="*/ 215591 w 1518448"/>
              <a:gd name="connsiteY63-534" fmla="*/ 0 h 325120"/>
              <a:gd name="connsiteX64-535" fmla="*/ 107020 w 1518448"/>
              <a:gd name="connsiteY64-536" fmla="*/ 0 h 325120"/>
              <a:gd name="connsiteX65-537" fmla="*/ 155102 w 1518448"/>
              <a:gd name="connsiteY65-538" fmla="*/ 0 h 325120"/>
              <a:gd name="connsiteX66-539" fmla="*/ 48082 w 1518448"/>
              <a:gd name="connsiteY66-540" fmla="*/ 325120 h 325120"/>
              <a:gd name="connsiteX67-541" fmla="*/ 0 w 1518448"/>
              <a:gd name="connsiteY67-542" fmla="*/ 325120 h 325120"/>
              <a:gd name="connsiteX68-543" fmla="*/ 107020 w 1518448"/>
              <a:gd name="connsiteY68-544" fmla="*/ 0 h 325120"/>
              <a:gd name="connsiteX0-545" fmla="*/ 1411428 w 1459510"/>
              <a:gd name="connsiteY0-546" fmla="*/ 325120 h 325120"/>
              <a:gd name="connsiteX1-547" fmla="*/ 1459510 w 1459510"/>
              <a:gd name="connsiteY1-548" fmla="*/ 325120 h 325120"/>
              <a:gd name="connsiteX2-549" fmla="*/ 1411428 w 1459510"/>
              <a:gd name="connsiteY2-550" fmla="*/ 325120 h 325120"/>
              <a:gd name="connsiteX3-551" fmla="*/ 1409877 w 1459510"/>
              <a:gd name="connsiteY3-552" fmla="*/ 0 h 325120"/>
              <a:gd name="connsiteX4-553" fmla="*/ 1457959 w 1459510"/>
              <a:gd name="connsiteY4-554" fmla="*/ 0 h 325120"/>
              <a:gd name="connsiteX5-555" fmla="*/ 1350939 w 1459510"/>
              <a:gd name="connsiteY5-556" fmla="*/ 325120 h 325120"/>
              <a:gd name="connsiteX6-557" fmla="*/ 1302857 w 1459510"/>
              <a:gd name="connsiteY6-558" fmla="*/ 325120 h 325120"/>
              <a:gd name="connsiteX7-559" fmla="*/ 1409877 w 1459510"/>
              <a:gd name="connsiteY7-560" fmla="*/ 0 h 325120"/>
              <a:gd name="connsiteX8-561" fmla="*/ 1301305 w 1459510"/>
              <a:gd name="connsiteY8-562" fmla="*/ 0 h 325120"/>
              <a:gd name="connsiteX9-563" fmla="*/ 1349387 w 1459510"/>
              <a:gd name="connsiteY9-564" fmla="*/ 0 h 325120"/>
              <a:gd name="connsiteX10-565" fmla="*/ 1242367 w 1459510"/>
              <a:gd name="connsiteY10-566" fmla="*/ 325120 h 325120"/>
              <a:gd name="connsiteX11-567" fmla="*/ 1194285 w 1459510"/>
              <a:gd name="connsiteY11-568" fmla="*/ 325120 h 325120"/>
              <a:gd name="connsiteX12-569" fmla="*/ 1301305 w 1459510"/>
              <a:gd name="connsiteY12-570" fmla="*/ 0 h 325120"/>
              <a:gd name="connsiteX13-571" fmla="*/ 1192734 w 1459510"/>
              <a:gd name="connsiteY13-572" fmla="*/ 0 h 325120"/>
              <a:gd name="connsiteX14-573" fmla="*/ 1240816 w 1459510"/>
              <a:gd name="connsiteY14-574" fmla="*/ 0 h 325120"/>
              <a:gd name="connsiteX15-575" fmla="*/ 1133796 w 1459510"/>
              <a:gd name="connsiteY15-576" fmla="*/ 325120 h 325120"/>
              <a:gd name="connsiteX16-577" fmla="*/ 1085714 w 1459510"/>
              <a:gd name="connsiteY16-578" fmla="*/ 325120 h 325120"/>
              <a:gd name="connsiteX17-579" fmla="*/ 1192734 w 1459510"/>
              <a:gd name="connsiteY17-580" fmla="*/ 0 h 325120"/>
              <a:gd name="connsiteX18-581" fmla="*/ 1084163 w 1459510"/>
              <a:gd name="connsiteY18-582" fmla="*/ 0 h 325120"/>
              <a:gd name="connsiteX19-583" fmla="*/ 1132245 w 1459510"/>
              <a:gd name="connsiteY19-584" fmla="*/ 0 h 325120"/>
              <a:gd name="connsiteX20-585" fmla="*/ 1025225 w 1459510"/>
              <a:gd name="connsiteY20-586" fmla="*/ 325120 h 325120"/>
              <a:gd name="connsiteX21-587" fmla="*/ 977143 w 1459510"/>
              <a:gd name="connsiteY21-588" fmla="*/ 325120 h 325120"/>
              <a:gd name="connsiteX22-589" fmla="*/ 1084163 w 1459510"/>
              <a:gd name="connsiteY22-590" fmla="*/ 0 h 325120"/>
              <a:gd name="connsiteX23-591" fmla="*/ 975591 w 1459510"/>
              <a:gd name="connsiteY23-592" fmla="*/ 0 h 325120"/>
              <a:gd name="connsiteX24-593" fmla="*/ 1023673 w 1459510"/>
              <a:gd name="connsiteY24-594" fmla="*/ 0 h 325120"/>
              <a:gd name="connsiteX25-595" fmla="*/ 916653 w 1459510"/>
              <a:gd name="connsiteY25-596" fmla="*/ 325120 h 325120"/>
              <a:gd name="connsiteX26-597" fmla="*/ 868571 w 1459510"/>
              <a:gd name="connsiteY26-598" fmla="*/ 325120 h 325120"/>
              <a:gd name="connsiteX27-599" fmla="*/ 975591 w 1459510"/>
              <a:gd name="connsiteY27-600" fmla="*/ 0 h 325120"/>
              <a:gd name="connsiteX28-601" fmla="*/ 867020 w 1459510"/>
              <a:gd name="connsiteY28-602" fmla="*/ 0 h 325120"/>
              <a:gd name="connsiteX29-603" fmla="*/ 915102 w 1459510"/>
              <a:gd name="connsiteY29-604" fmla="*/ 0 h 325120"/>
              <a:gd name="connsiteX30-605" fmla="*/ 808082 w 1459510"/>
              <a:gd name="connsiteY30-606" fmla="*/ 325120 h 325120"/>
              <a:gd name="connsiteX31-607" fmla="*/ 760000 w 1459510"/>
              <a:gd name="connsiteY31-608" fmla="*/ 325120 h 325120"/>
              <a:gd name="connsiteX32-609" fmla="*/ 867020 w 1459510"/>
              <a:gd name="connsiteY32-610" fmla="*/ 0 h 325120"/>
              <a:gd name="connsiteX33-611" fmla="*/ 758449 w 1459510"/>
              <a:gd name="connsiteY33-612" fmla="*/ 0 h 325120"/>
              <a:gd name="connsiteX34-613" fmla="*/ 806531 w 1459510"/>
              <a:gd name="connsiteY34-614" fmla="*/ 0 h 325120"/>
              <a:gd name="connsiteX35-615" fmla="*/ 699511 w 1459510"/>
              <a:gd name="connsiteY35-616" fmla="*/ 325120 h 325120"/>
              <a:gd name="connsiteX36-617" fmla="*/ 651429 w 1459510"/>
              <a:gd name="connsiteY36-618" fmla="*/ 325120 h 325120"/>
              <a:gd name="connsiteX37-619" fmla="*/ 758449 w 1459510"/>
              <a:gd name="connsiteY37-620" fmla="*/ 0 h 325120"/>
              <a:gd name="connsiteX38-621" fmla="*/ 649877 w 1459510"/>
              <a:gd name="connsiteY38-622" fmla="*/ 0 h 325120"/>
              <a:gd name="connsiteX39-623" fmla="*/ 697959 w 1459510"/>
              <a:gd name="connsiteY39-624" fmla="*/ 0 h 325120"/>
              <a:gd name="connsiteX40-625" fmla="*/ 590939 w 1459510"/>
              <a:gd name="connsiteY40-626" fmla="*/ 325120 h 325120"/>
              <a:gd name="connsiteX41-627" fmla="*/ 542857 w 1459510"/>
              <a:gd name="connsiteY41-628" fmla="*/ 325120 h 325120"/>
              <a:gd name="connsiteX42-629" fmla="*/ 649877 w 1459510"/>
              <a:gd name="connsiteY42-630" fmla="*/ 0 h 325120"/>
              <a:gd name="connsiteX43-631" fmla="*/ 541306 w 1459510"/>
              <a:gd name="connsiteY43-632" fmla="*/ 0 h 325120"/>
              <a:gd name="connsiteX44-633" fmla="*/ 589388 w 1459510"/>
              <a:gd name="connsiteY44-634" fmla="*/ 0 h 325120"/>
              <a:gd name="connsiteX45-635" fmla="*/ 482368 w 1459510"/>
              <a:gd name="connsiteY45-636" fmla="*/ 325120 h 325120"/>
              <a:gd name="connsiteX46-637" fmla="*/ 434286 w 1459510"/>
              <a:gd name="connsiteY46-638" fmla="*/ 325120 h 325120"/>
              <a:gd name="connsiteX47-639" fmla="*/ 541306 w 1459510"/>
              <a:gd name="connsiteY47-640" fmla="*/ 0 h 325120"/>
              <a:gd name="connsiteX48-641" fmla="*/ 432734 w 1459510"/>
              <a:gd name="connsiteY48-642" fmla="*/ 0 h 325120"/>
              <a:gd name="connsiteX49-643" fmla="*/ 480816 w 1459510"/>
              <a:gd name="connsiteY49-644" fmla="*/ 0 h 325120"/>
              <a:gd name="connsiteX50-645" fmla="*/ 373796 w 1459510"/>
              <a:gd name="connsiteY50-646" fmla="*/ 325120 h 325120"/>
              <a:gd name="connsiteX51-647" fmla="*/ 325714 w 1459510"/>
              <a:gd name="connsiteY51-648" fmla="*/ 325120 h 325120"/>
              <a:gd name="connsiteX52-649" fmla="*/ 432734 w 1459510"/>
              <a:gd name="connsiteY52-650" fmla="*/ 0 h 325120"/>
              <a:gd name="connsiteX53-651" fmla="*/ 324163 w 1459510"/>
              <a:gd name="connsiteY53-652" fmla="*/ 0 h 325120"/>
              <a:gd name="connsiteX54-653" fmla="*/ 372245 w 1459510"/>
              <a:gd name="connsiteY54-654" fmla="*/ 0 h 325120"/>
              <a:gd name="connsiteX55-655" fmla="*/ 265225 w 1459510"/>
              <a:gd name="connsiteY55-656" fmla="*/ 325120 h 325120"/>
              <a:gd name="connsiteX56-657" fmla="*/ 217143 w 1459510"/>
              <a:gd name="connsiteY56-658" fmla="*/ 325120 h 325120"/>
              <a:gd name="connsiteX57-659" fmla="*/ 324163 w 1459510"/>
              <a:gd name="connsiteY57-660" fmla="*/ 0 h 325120"/>
              <a:gd name="connsiteX58-661" fmla="*/ 215591 w 1459510"/>
              <a:gd name="connsiteY58-662" fmla="*/ 0 h 325120"/>
              <a:gd name="connsiteX59-663" fmla="*/ 263673 w 1459510"/>
              <a:gd name="connsiteY59-664" fmla="*/ 0 h 325120"/>
              <a:gd name="connsiteX60-665" fmla="*/ 156653 w 1459510"/>
              <a:gd name="connsiteY60-666" fmla="*/ 325120 h 325120"/>
              <a:gd name="connsiteX61-667" fmla="*/ 108571 w 1459510"/>
              <a:gd name="connsiteY61-668" fmla="*/ 325120 h 325120"/>
              <a:gd name="connsiteX62-669" fmla="*/ 215591 w 1459510"/>
              <a:gd name="connsiteY62-670" fmla="*/ 0 h 325120"/>
              <a:gd name="connsiteX63-671" fmla="*/ 107020 w 1459510"/>
              <a:gd name="connsiteY63-672" fmla="*/ 0 h 325120"/>
              <a:gd name="connsiteX64-673" fmla="*/ 155102 w 1459510"/>
              <a:gd name="connsiteY64-674" fmla="*/ 0 h 325120"/>
              <a:gd name="connsiteX65-675" fmla="*/ 48082 w 1459510"/>
              <a:gd name="connsiteY65-676" fmla="*/ 325120 h 325120"/>
              <a:gd name="connsiteX66-677" fmla="*/ 0 w 1459510"/>
              <a:gd name="connsiteY66-678" fmla="*/ 325120 h 325120"/>
              <a:gd name="connsiteX67-679" fmla="*/ 107020 w 1459510"/>
              <a:gd name="connsiteY67-680" fmla="*/ 0 h 325120"/>
              <a:gd name="connsiteX0-681" fmla="*/ 1409877 w 1457960"/>
              <a:gd name="connsiteY0-682" fmla="*/ 0 h 325120"/>
              <a:gd name="connsiteX1-683" fmla="*/ 1457959 w 1457960"/>
              <a:gd name="connsiteY1-684" fmla="*/ 0 h 325120"/>
              <a:gd name="connsiteX2-685" fmla="*/ 1350939 w 1457960"/>
              <a:gd name="connsiteY2-686" fmla="*/ 325120 h 325120"/>
              <a:gd name="connsiteX3-687" fmla="*/ 1302857 w 1457960"/>
              <a:gd name="connsiteY3-688" fmla="*/ 325120 h 325120"/>
              <a:gd name="connsiteX4-689" fmla="*/ 1409877 w 1457960"/>
              <a:gd name="connsiteY4-690" fmla="*/ 0 h 325120"/>
              <a:gd name="connsiteX5-691" fmla="*/ 1301305 w 1457960"/>
              <a:gd name="connsiteY5-692" fmla="*/ 0 h 325120"/>
              <a:gd name="connsiteX6-693" fmla="*/ 1349387 w 1457960"/>
              <a:gd name="connsiteY6-694" fmla="*/ 0 h 325120"/>
              <a:gd name="connsiteX7-695" fmla="*/ 1242367 w 1457960"/>
              <a:gd name="connsiteY7-696" fmla="*/ 325120 h 325120"/>
              <a:gd name="connsiteX8-697" fmla="*/ 1194285 w 1457960"/>
              <a:gd name="connsiteY8-698" fmla="*/ 325120 h 325120"/>
              <a:gd name="connsiteX9-699" fmla="*/ 1301305 w 1457960"/>
              <a:gd name="connsiteY9-700" fmla="*/ 0 h 325120"/>
              <a:gd name="connsiteX10-701" fmla="*/ 1192734 w 1457960"/>
              <a:gd name="connsiteY10-702" fmla="*/ 0 h 325120"/>
              <a:gd name="connsiteX11-703" fmla="*/ 1240816 w 1457960"/>
              <a:gd name="connsiteY11-704" fmla="*/ 0 h 325120"/>
              <a:gd name="connsiteX12-705" fmla="*/ 1133796 w 1457960"/>
              <a:gd name="connsiteY12-706" fmla="*/ 325120 h 325120"/>
              <a:gd name="connsiteX13-707" fmla="*/ 1085714 w 1457960"/>
              <a:gd name="connsiteY13-708" fmla="*/ 325120 h 325120"/>
              <a:gd name="connsiteX14-709" fmla="*/ 1192734 w 1457960"/>
              <a:gd name="connsiteY14-710" fmla="*/ 0 h 325120"/>
              <a:gd name="connsiteX15-711" fmla="*/ 1084163 w 1457960"/>
              <a:gd name="connsiteY15-712" fmla="*/ 0 h 325120"/>
              <a:gd name="connsiteX16-713" fmla="*/ 1132245 w 1457960"/>
              <a:gd name="connsiteY16-714" fmla="*/ 0 h 325120"/>
              <a:gd name="connsiteX17-715" fmla="*/ 1025225 w 1457960"/>
              <a:gd name="connsiteY17-716" fmla="*/ 325120 h 325120"/>
              <a:gd name="connsiteX18-717" fmla="*/ 977143 w 1457960"/>
              <a:gd name="connsiteY18-718" fmla="*/ 325120 h 325120"/>
              <a:gd name="connsiteX19-719" fmla="*/ 1084163 w 1457960"/>
              <a:gd name="connsiteY19-720" fmla="*/ 0 h 325120"/>
              <a:gd name="connsiteX20-721" fmla="*/ 975591 w 1457960"/>
              <a:gd name="connsiteY20-722" fmla="*/ 0 h 325120"/>
              <a:gd name="connsiteX21-723" fmla="*/ 1023673 w 1457960"/>
              <a:gd name="connsiteY21-724" fmla="*/ 0 h 325120"/>
              <a:gd name="connsiteX22-725" fmla="*/ 916653 w 1457960"/>
              <a:gd name="connsiteY22-726" fmla="*/ 325120 h 325120"/>
              <a:gd name="connsiteX23-727" fmla="*/ 868571 w 1457960"/>
              <a:gd name="connsiteY23-728" fmla="*/ 325120 h 325120"/>
              <a:gd name="connsiteX24-729" fmla="*/ 975591 w 1457960"/>
              <a:gd name="connsiteY24-730" fmla="*/ 0 h 325120"/>
              <a:gd name="connsiteX25-731" fmla="*/ 867020 w 1457960"/>
              <a:gd name="connsiteY25-732" fmla="*/ 0 h 325120"/>
              <a:gd name="connsiteX26-733" fmla="*/ 915102 w 1457960"/>
              <a:gd name="connsiteY26-734" fmla="*/ 0 h 325120"/>
              <a:gd name="connsiteX27-735" fmla="*/ 808082 w 1457960"/>
              <a:gd name="connsiteY27-736" fmla="*/ 325120 h 325120"/>
              <a:gd name="connsiteX28-737" fmla="*/ 760000 w 1457960"/>
              <a:gd name="connsiteY28-738" fmla="*/ 325120 h 325120"/>
              <a:gd name="connsiteX29-739" fmla="*/ 867020 w 1457960"/>
              <a:gd name="connsiteY29-740" fmla="*/ 0 h 325120"/>
              <a:gd name="connsiteX30-741" fmla="*/ 758449 w 1457960"/>
              <a:gd name="connsiteY30-742" fmla="*/ 0 h 325120"/>
              <a:gd name="connsiteX31-743" fmla="*/ 806531 w 1457960"/>
              <a:gd name="connsiteY31-744" fmla="*/ 0 h 325120"/>
              <a:gd name="connsiteX32-745" fmla="*/ 699511 w 1457960"/>
              <a:gd name="connsiteY32-746" fmla="*/ 325120 h 325120"/>
              <a:gd name="connsiteX33-747" fmla="*/ 651429 w 1457960"/>
              <a:gd name="connsiteY33-748" fmla="*/ 325120 h 325120"/>
              <a:gd name="connsiteX34-749" fmla="*/ 758449 w 1457960"/>
              <a:gd name="connsiteY34-750" fmla="*/ 0 h 325120"/>
              <a:gd name="connsiteX35-751" fmla="*/ 649877 w 1457960"/>
              <a:gd name="connsiteY35-752" fmla="*/ 0 h 325120"/>
              <a:gd name="connsiteX36-753" fmla="*/ 697959 w 1457960"/>
              <a:gd name="connsiteY36-754" fmla="*/ 0 h 325120"/>
              <a:gd name="connsiteX37-755" fmla="*/ 590939 w 1457960"/>
              <a:gd name="connsiteY37-756" fmla="*/ 325120 h 325120"/>
              <a:gd name="connsiteX38-757" fmla="*/ 542857 w 1457960"/>
              <a:gd name="connsiteY38-758" fmla="*/ 325120 h 325120"/>
              <a:gd name="connsiteX39-759" fmla="*/ 649877 w 1457960"/>
              <a:gd name="connsiteY39-760" fmla="*/ 0 h 325120"/>
              <a:gd name="connsiteX40-761" fmla="*/ 541306 w 1457960"/>
              <a:gd name="connsiteY40-762" fmla="*/ 0 h 325120"/>
              <a:gd name="connsiteX41-763" fmla="*/ 589388 w 1457960"/>
              <a:gd name="connsiteY41-764" fmla="*/ 0 h 325120"/>
              <a:gd name="connsiteX42-765" fmla="*/ 482368 w 1457960"/>
              <a:gd name="connsiteY42-766" fmla="*/ 325120 h 325120"/>
              <a:gd name="connsiteX43-767" fmla="*/ 434286 w 1457960"/>
              <a:gd name="connsiteY43-768" fmla="*/ 325120 h 325120"/>
              <a:gd name="connsiteX44-769" fmla="*/ 541306 w 1457960"/>
              <a:gd name="connsiteY44-770" fmla="*/ 0 h 325120"/>
              <a:gd name="connsiteX45-771" fmla="*/ 432734 w 1457960"/>
              <a:gd name="connsiteY45-772" fmla="*/ 0 h 325120"/>
              <a:gd name="connsiteX46-773" fmla="*/ 480816 w 1457960"/>
              <a:gd name="connsiteY46-774" fmla="*/ 0 h 325120"/>
              <a:gd name="connsiteX47-775" fmla="*/ 373796 w 1457960"/>
              <a:gd name="connsiteY47-776" fmla="*/ 325120 h 325120"/>
              <a:gd name="connsiteX48-777" fmla="*/ 325714 w 1457960"/>
              <a:gd name="connsiteY48-778" fmla="*/ 325120 h 325120"/>
              <a:gd name="connsiteX49-779" fmla="*/ 432734 w 1457960"/>
              <a:gd name="connsiteY49-780" fmla="*/ 0 h 325120"/>
              <a:gd name="connsiteX50-781" fmla="*/ 324163 w 1457960"/>
              <a:gd name="connsiteY50-782" fmla="*/ 0 h 325120"/>
              <a:gd name="connsiteX51-783" fmla="*/ 372245 w 1457960"/>
              <a:gd name="connsiteY51-784" fmla="*/ 0 h 325120"/>
              <a:gd name="connsiteX52-785" fmla="*/ 265225 w 1457960"/>
              <a:gd name="connsiteY52-786" fmla="*/ 325120 h 325120"/>
              <a:gd name="connsiteX53-787" fmla="*/ 217143 w 1457960"/>
              <a:gd name="connsiteY53-788" fmla="*/ 325120 h 325120"/>
              <a:gd name="connsiteX54-789" fmla="*/ 324163 w 1457960"/>
              <a:gd name="connsiteY54-790" fmla="*/ 0 h 325120"/>
              <a:gd name="connsiteX55-791" fmla="*/ 215591 w 1457960"/>
              <a:gd name="connsiteY55-792" fmla="*/ 0 h 325120"/>
              <a:gd name="connsiteX56-793" fmla="*/ 263673 w 1457960"/>
              <a:gd name="connsiteY56-794" fmla="*/ 0 h 325120"/>
              <a:gd name="connsiteX57-795" fmla="*/ 156653 w 1457960"/>
              <a:gd name="connsiteY57-796" fmla="*/ 325120 h 325120"/>
              <a:gd name="connsiteX58-797" fmla="*/ 108571 w 1457960"/>
              <a:gd name="connsiteY58-798" fmla="*/ 325120 h 325120"/>
              <a:gd name="connsiteX59-799" fmla="*/ 215591 w 1457960"/>
              <a:gd name="connsiteY59-800" fmla="*/ 0 h 325120"/>
              <a:gd name="connsiteX60-801" fmla="*/ 107020 w 1457960"/>
              <a:gd name="connsiteY60-802" fmla="*/ 0 h 325120"/>
              <a:gd name="connsiteX61-803" fmla="*/ 155102 w 1457960"/>
              <a:gd name="connsiteY61-804" fmla="*/ 0 h 325120"/>
              <a:gd name="connsiteX62-805" fmla="*/ 48082 w 1457960"/>
              <a:gd name="connsiteY62-806" fmla="*/ 325120 h 325120"/>
              <a:gd name="connsiteX63-807" fmla="*/ 0 w 1457960"/>
              <a:gd name="connsiteY63-808" fmla="*/ 325120 h 325120"/>
              <a:gd name="connsiteX64-809" fmla="*/ 107020 w 1457960"/>
              <a:gd name="connsiteY64-810" fmla="*/ 0 h 325120"/>
              <a:gd name="connsiteX0-811" fmla="*/ 1409877 w 1409877"/>
              <a:gd name="connsiteY0-812" fmla="*/ 0 h 325120"/>
              <a:gd name="connsiteX1-813" fmla="*/ 1350939 w 1409877"/>
              <a:gd name="connsiteY1-814" fmla="*/ 325120 h 325120"/>
              <a:gd name="connsiteX2-815" fmla="*/ 1302857 w 1409877"/>
              <a:gd name="connsiteY2-816" fmla="*/ 325120 h 325120"/>
              <a:gd name="connsiteX3-817" fmla="*/ 1409877 w 1409877"/>
              <a:gd name="connsiteY3-818" fmla="*/ 0 h 325120"/>
              <a:gd name="connsiteX4-819" fmla="*/ 1301305 w 1409877"/>
              <a:gd name="connsiteY4-820" fmla="*/ 0 h 325120"/>
              <a:gd name="connsiteX5-821" fmla="*/ 1349387 w 1409877"/>
              <a:gd name="connsiteY5-822" fmla="*/ 0 h 325120"/>
              <a:gd name="connsiteX6-823" fmla="*/ 1242367 w 1409877"/>
              <a:gd name="connsiteY6-824" fmla="*/ 325120 h 325120"/>
              <a:gd name="connsiteX7-825" fmla="*/ 1194285 w 1409877"/>
              <a:gd name="connsiteY7-826" fmla="*/ 325120 h 325120"/>
              <a:gd name="connsiteX8-827" fmla="*/ 1301305 w 1409877"/>
              <a:gd name="connsiteY8-828" fmla="*/ 0 h 325120"/>
              <a:gd name="connsiteX9-829" fmla="*/ 1192734 w 1409877"/>
              <a:gd name="connsiteY9-830" fmla="*/ 0 h 325120"/>
              <a:gd name="connsiteX10-831" fmla="*/ 1240816 w 1409877"/>
              <a:gd name="connsiteY10-832" fmla="*/ 0 h 325120"/>
              <a:gd name="connsiteX11-833" fmla="*/ 1133796 w 1409877"/>
              <a:gd name="connsiteY11-834" fmla="*/ 325120 h 325120"/>
              <a:gd name="connsiteX12-835" fmla="*/ 1085714 w 1409877"/>
              <a:gd name="connsiteY12-836" fmla="*/ 325120 h 325120"/>
              <a:gd name="connsiteX13-837" fmla="*/ 1192734 w 1409877"/>
              <a:gd name="connsiteY13-838" fmla="*/ 0 h 325120"/>
              <a:gd name="connsiteX14-839" fmla="*/ 1084163 w 1409877"/>
              <a:gd name="connsiteY14-840" fmla="*/ 0 h 325120"/>
              <a:gd name="connsiteX15-841" fmla="*/ 1132245 w 1409877"/>
              <a:gd name="connsiteY15-842" fmla="*/ 0 h 325120"/>
              <a:gd name="connsiteX16-843" fmla="*/ 1025225 w 1409877"/>
              <a:gd name="connsiteY16-844" fmla="*/ 325120 h 325120"/>
              <a:gd name="connsiteX17-845" fmla="*/ 977143 w 1409877"/>
              <a:gd name="connsiteY17-846" fmla="*/ 325120 h 325120"/>
              <a:gd name="connsiteX18-847" fmla="*/ 1084163 w 1409877"/>
              <a:gd name="connsiteY18-848" fmla="*/ 0 h 325120"/>
              <a:gd name="connsiteX19-849" fmla="*/ 975591 w 1409877"/>
              <a:gd name="connsiteY19-850" fmla="*/ 0 h 325120"/>
              <a:gd name="connsiteX20-851" fmla="*/ 1023673 w 1409877"/>
              <a:gd name="connsiteY20-852" fmla="*/ 0 h 325120"/>
              <a:gd name="connsiteX21-853" fmla="*/ 916653 w 1409877"/>
              <a:gd name="connsiteY21-854" fmla="*/ 325120 h 325120"/>
              <a:gd name="connsiteX22-855" fmla="*/ 868571 w 1409877"/>
              <a:gd name="connsiteY22-856" fmla="*/ 325120 h 325120"/>
              <a:gd name="connsiteX23-857" fmla="*/ 975591 w 1409877"/>
              <a:gd name="connsiteY23-858" fmla="*/ 0 h 325120"/>
              <a:gd name="connsiteX24-859" fmla="*/ 867020 w 1409877"/>
              <a:gd name="connsiteY24-860" fmla="*/ 0 h 325120"/>
              <a:gd name="connsiteX25-861" fmla="*/ 915102 w 1409877"/>
              <a:gd name="connsiteY25-862" fmla="*/ 0 h 325120"/>
              <a:gd name="connsiteX26-863" fmla="*/ 808082 w 1409877"/>
              <a:gd name="connsiteY26-864" fmla="*/ 325120 h 325120"/>
              <a:gd name="connsiteX27-865" fmla="*/ 760000 w 1409877"/>
              <a:gd name="connsiteY27-866" fmla="*/ 325120 h 325120"/>
              <a:gd name="connsiteX28-867" fmla="*/ 867020 w 1409877"/>
              <a:gd name="connsiteY28-868" fmla="*/ 0 h 325120"/>
              <a:gd name="connsiteX29-869" fmla="*/ 758449 w 1409877"/>
              <a:gd name="connsiteY29-870" fmla="*/ 0 h 325120"/>
              <a:gd name="connsiteX30-871" fmla="*/ 806531 w 1409877"/>
              <a:gd name="connsiteY30-872" fmla="*/ 0 h 325120"/>
              <a:gd name="connsiteX31-873" fmla="*/ 699511 w 1409877"/>
              <a:gd name="connsiteY31-874" fmla="*/ 325120 h 325120"/>
              <a:gd name="connsiteX32-875" fmla="*/ 651429 w 1409877"/>
              <a:gd name="connsiteY32-876" fmla="*/ 325120 h 325120"/>
              <a:gd name="connsiteX33-877" fmla="*/ 758449 w 1409877"/>
              <a:gd name="connsiteY33-878" fmla="*/ 0 h 325120"/>
              <a:gd name="connsiteX34-879" fmla="*/ 649877 w 1409877"/>
              <a:gd name="connsiteY34-880" fmla="*/ 0 h 325120"/>
              <a:gd name="connsiteX35-881" fmla="*/ 697959 w 1409877"/>
              <a:gd name="connsiteY35-882" fmla="*/ 0 h 325120"/>
              <a:gd name="connsiteX36-883" fmla="*/ 590939 w 1409877"/>
              <a:gd name="connsiteY36-884" fmla="*/ 325120 h 325120"/>
              <a:gd name="connsiteX37-885" fmla="*/ 542857 w 1409877"/>
              <a:gd name="connsiteY37-886" fmla="*/ 325120 h 325120"/>
              <a:gd name="connsiteX38-887" fmla="*/ 649877 w 1409877"/>
              <a:gd name="connsiteY38-888" fmla="*/ 0 h 325120"/>
              <a:gd name="connsiteX39-889" fmla="*/ 541306 w 1409877"/>
              <a:gd name="connsiteY39-890" fmla="*/ 0 h 325120"/>
              <a:gd name="connsiteX40-891" fmla="*/ 589388 w 1409877"/>
              <a:gd name="connsiteY40-892" fmla="*/ 0 h 325120"/>
              <a:gd name="connsiteX41-893" fmla="*/ 482368 w 1409877"/>
              <a:gd name="connsiteY41-894" fmla="*/ 325120 h 325120"/>
              <a:gd name="connsiteX42-895" fmla="*/ 434286 w 1409877"/>
              <a:gd name="connsiteY42-896" fmla="*/ 325120 h 325120"/>
              <a:gd name="connsiteX43-897" fmla="*/ 541306 w 1409877"/>
              <a:gd name="connsiteY43-898" fmla="*/ 0 h 325120"/>
              <a:gd name="connsiteX44-899" fmla="*/ 432734 w 1409877"/>
              <a:gd name="connsiteY44-900" fmla="*/ 0 h 325120"/>
              <a:gd name="connsiteX45-901" fmla="*/ 480816 w 1409877"/>
              <a:gd name="connsiteY45-902" fmla="*/ 0 h 325120"/>
              <a:gd name="connsiteX46-903" fmla="*/ 373796 w 1409877"/>
              <a:gd name="connsiteY46-904" fmla="*/ 325120 h 325120"/>
              <a:gd name="connsiteX47-905" fmla="*/ 325714 w 1409877"/>
              <a:gd name="connsiteY47-906" fmla="*/ 325120 h 325120"/>
              <a:gd name="connsiteX48-907" fmla="*/ 432734 w 1409877"/>
              <a:gd name="connsiteY48-908" fmla="*/ 0 h 325120"/>
              <a:gd name="connsiteX49-909" fmla="*/ 324163 w 1409877"/>
              <a:gd name="connsiteY49-910" fmla="*/ 0 h 325120"/>
              <a:gd name="connsiteX50-911" fmla="*/ 372245 w 1409877"/>
              <a:gd name="connsiteY50-912" fmla="*/ 0 h 325120"/>
              <a:gd name="connsiteX51-913" fmla="*/ 265225 w 1409877"/>
              <a:gd name="connsiteY51-914" fmla="*/ 325120 h 325120"/>
              <a:gd name="connsiteX52-915" fmla="*/ 217143 w 1409877"/>
              <a:gd name="connsiteY52-916" fmla="*/ 325120 h 325120"/>
              <a:gd name="connsiteX53-917" fmla="*/ 324163 w 1409877"/>
              <a:gd name="connsiteY53-918" fmla="*/ 0 h 325120"/>
              <a:gd name="connsiteX54-919" fmla="*/ 215591 w 1409877"/>
              <a:gd name="connsiteY54-920" fmla="*/ 0 h 325120"/>
              <a:gd name="connsiteX55-921" fmla="*/ 263673 w 1409877"/>
              <a:gd name="connsiteY55-922" fmla="*/ 0 h 325120"/>
              <a:gd name="connsiteX56-923" fmla="*/ 156653 w 1409877"/>
              <a:gd name="connsiteY56-924" fmla="*/ 325120 h 325120"/>
              <a:gd name="connsiteX57-925" fmla="*/ 108571 w 1409877"/>
              <a:gd name="connsiteY57-926" fmla="*/ 325120 h 325120"/>
              <a:gd name="connsiteX58-927" fmla="*/ 215591 w 1409877"/>
              <a:gd name="connsiteY58-928" fmla="*/ 0 h 325120"/>
              <a:gd name="connsiteX59-929" fmla="*/ 107020 w 1409877"/>
              <a:gd name="connsiteY59-930" fmla="*/ 0 h 325120"/>
              <a:gd name="connsiteX60-931" fmla="*/ 155102 w 1409877"/>
              <a:gd name="connsiteY60-932" fmla="*/ 0 h 325120"/>
              <a:gd name="connsiteX61-933" fmla="*/ 48082 w 1409877"/>
              <a:gd name="connsiteY61-934" fmla="*/ 325120 h 325120"/>
              <a:gd name="connsiteX62-935" fmla="*/ 0 w 1409877"/>
              <a:gd name="connsiteY62-936" fmla="*/ 325120 h 325120"/>
              <a:gd name="connsiteX63-937" fmla="*/ 107020 w 1409877"/>
              <a:gd name="connsiteY63-938" fmla="*/ 0 h 325120"/>
              <a:gd name="connsiteX0-939" fmla="*/ 1302857 w 1350939"/>
              <a:gd name="connsiteY0-940" fmla="*/ 325120 h 325120"/>
              <a:gd name="connsiteX1-941" fmla="*/ 1350939 w 1350939"/>
              <a:gd name="connsiteY1-942" fmla="*/ 325120 h 325120"/>
              <a:gd name="connsiteX2-943" fmla="*/ 1302857 w 1350939"/>
              <a:gd name="connsiteY2-944" fmla="*/ 325120 h 325120"/>
              <a:gd name="connsiteX3-945" fmla="*/ 1301305 w 1350939"/>
              <a:gd name="connsiteY3-946" fmla="*/ 0 h 325120"/>
              <a:gd name="connsiteX4-947" fmla="*/ 1349387 w 1350939"/>
              <a:gd name="connsiteY4-948" fmla="*/ 0 h 325120"/>
              <a:gd name="connsiteX5-949" fmla="*/ 1242367 w 1350939"/>
              <a:gd name="connsiteY5-950" fmla="*/ 325120 h 325120"/>
              <a:gd name="connsiteX6-951" fmla="*/ 1194285 w 1350939"/>
              <a:gd name="connsiteY6-952" fmla="*/ 325120 h 325120"/>
              <a:gd name="connsiteX7-953" fmla="*/ 1301305 w 1350939"/>
              <a:gd name="connsiteY7-954" fmla="*/ 0 h 325120"/>
              <a:gd name="connsiteX8-955" fmla="*/ 1192734 w 1350939"/>
              <a:gd name="connsiteY8-956" fmla="*/ 0 h 325120"/>
              <a:gd name="connsiteX9-957" fmla="*/ 1240816 w 1350939"/>
              <a:gd name="connsiteY9-958" fmla="*/ 0 h 325120"/>
              <a:gd name="connsiteX10-959" fmla="*/ 1133796 w 1350939"/>
              <a:gd name="connsiteY10-960" fmla="*/ 325120 h 325120"/>
              <a:gd name="connsiteX11-961" fmla="*/ 1085714 w 1350939"/>
              <a:gd name="connsiteY11-962" fmla="*/ 325120 h 325120"/>
              <a:gd name="connsiteX12-963" fmla="*/ 1192734 w 1350939"/>
              <a:gd name="connsiteY12-964" fmla="*/ 0 h 325120"/>
              <a:gd name="connsiteX13-965" fmla="*/ 1084163 w 1350939"/>
              <a:gd name="connsiteY13-966" fmla="*/ 0 h 325120"/>
              <a:gd name="connsiteX14-967" fmla="*/ 1132245 w 1350939"/>
              <a:gd name="connsiteY14-968" fmla="*/ 0 h 325120"/>
              <a:gd name="connsiteX15-969" fmla="*/ 1025225 w 1350939"/>
              <a:gd name="connsiteY15-970" fmla="*/ 325120 h 325120"/>
              <a:gd name="connsiteX16-971" fmla="*/ 977143 w 1350939"/>
              <a:gd name="connsiteY16-972" fmla="*/ 325120 h 325120"/>
              <a:gd name="connsiteX17-973" fmla="*/ 1084163 w 1350939"/>
              <a:gd name="connsiteY17-974" fmla="*/ 0 h 325120"/>
              <a:gd name="connsiteX18-975" fmla="*/ 975591 w 1350939"/>
              <a:gd name="connsiteY18-976" fmla="*/ 0 h 325120"/>
              <a:gd name="connsiteX19-977" fmla="*/ 1023673 w 1350939"/>
              <a:gd name="connsiteY19-978" fmla="*/ 0 h 325120"/>
              <a:gd name="connsiteX20-979" fmla="*/ 916653 w 1350939"/>
              <a:gd name="connsiteY20-980" fmla="*/ 325120 h 325120"/>
              <a:gd name="connsiteX21-981" fmla="*/ 868571 w 1350939"/>
              <a:gd name="connsiteY21-982" fmla="*/ 325120 h 325120"/>
              <a:gd name="connsiteX22-983" fmla="*/ 975591 w 1350939"/>
              <a:gd name="connsiteY22-984" fmla="*/ 0 h 325120"/>
              <a:gd name="connsiteX23-985" fmla="*/ 867020 w 1350939"/>
              <a:gd name="connsiteY23-986" fmla="*/ 0 h 325120"/>
              <a:gd name="connsiteX24-987" fmla="*/ 915102 w 1350939"/>
              <a:gd name="connsiteY24-988" fmla="*/ 0 h 325120"/>
              <a:gd name="connsiteX25-989" fmla="*/ 808082 w 1350939"/>
              <a:gd name="connsiteY25-990" fmla="*/ 325120 h 325120"/>
              <a:gd name="connsiteX26-991" fmla="*/ 760000 w 1350939"/>
              <a:gd name="connsiteY26-992" fmla="*/ 325120 h 325120"/>
              <a:gd name="connsiteX27-993" fmla="*/ 867020 w 1350939"/>
              <a:gd name="connsiteY27-994" fmla="*/ 0 h 325120"/>
              <a:gd name="connsiteX28-995" fmla="*/ 758449 w 1350939"/>
              <a:gd name="connsiteY28-996" fmla="*/ 0 h 325120"/>
              <a:gd name="connsiteX29-997" fmla="*/ 806531 w 1350939"/>
              <a:gd name="connsiteY29-998" fmla="*/ 0 h 325120"/>
              <a:gd name="connsiteX30-999" fmla="*/ 699511 w 1350939"/>
              <a:gd name="connsiteY30-1000" fmla="*/ 325120 h 325120"/>
              <a:gd name="connsiteX31-1001" fmla="*/ 651429 w 1350939"/>
              <a:gd name="connsiteY31-1002" fmla="*/ 325120 h 325120"/>
              <a:gd name="connsiteX32-1003" fmla="*/ 758449 w 1350939"/>
              <a:gd name="connsiteY32-1004" fmla="*/ 0 h 325120"/>
              <a:gd name="connsiteX33-1005" fmla="*/ 649877 w 1350939"/>
              <a:gd name="connsiteY33-1006" fmla="*/ 0 h 325120"/>
              <a:gd name="connsiteX34-1007" fmla="*/ 697959 w 1350939"/>
              <a:gd name="connsiteY34-1008" fmla="*/ 0 h 325120"/>
              <a:gd name="connsiteX35-1009" fmla="*/ 590939 w 1350939"/>
              <a:gd name="connsiteY35-1010" fmla="*/ 325120 h 325120"/>
              <a:gd name="connsiteX36-1011" fmla="*/ 542857 w 1350939"/>
              <a:gd name="connsiteY36-1012" fmla="*/ 325120 h 325120"/>
              <a:gd name="connsiteX37-1013" fmla="*/ 649877 w 1350939"/>
              <a:gd name="connsiteY37-1014" fmla="*/ 0 h 325120"/>
              <a:gd name="connsiteX38-1015" fmla="*/ 541306 w 1350939"/>
              <a:gd name="connsiteY38-1016" fmla="*/ 0 h 325120"/>
              <a:gd name="connsiteX39-1017" fmla="*/ 589388 w 1350939"/>
              <a:gd name="connsiteY39-1018" fmla="*/ 0 h 325120"/>
              <a:gd name="connsiteX40-1019" fmla="*/ 482368 w 1350939"/>
              <a:gd name="connsiteY40-1020" fmla="*/ 325120 h 325120"/>
              <a:gd name="connsiteX41-1021" fmla="*/ 434286 w 1350939"/>
              <a:gd name="connsiteY41-1022" fmla="*/ 325120 h 325120"/>
              <a:gd name="connsiteX42-1023" fmla="*/ 541306 w 1350939"/>
              <a:gd name="connsiteY42-1024" fmla="*/ 0 h 325120"/>
              <a:gd name="connsiteX43-1025" fmla="*/ 432734 w 1350939"/>
              <a:gd name="connsiteY43-1026" fmla="*/ 0 h 325120"/>
              <a:gd name="connsiteX44-1027" fmla="*/ 480816 w 1350939"/>
              <a:gd name="connsiteY44-1028" fmla="*/ 0 h 325120"/>
              <a:gd name="connsiteX45-1029" fmla="*/ 373796 w 1350939"/>
              <a:gd name="connsiteY45-1030" fmla="*/ 325120 h 325120"/>
              <a:gd name="connsiteX46-1031" fmla="*/ 325714 w 1350939"/>
              <a:gd name="connsiteY46-1032" fmla="*/ 325120 h 325120"/>
              <a:gd name="connsiteX47-1033" fmla="*/ 432734 w 1350939"/>
              <a:gd name="connsiteY47-1034" fmla="*/ 0 h 325120"/>
              <a:gd name="connsiteX48-1035" fmla="*/ 324163 w 1350939"/>
              <a:gd name="connsiteY48-1036" fmla="*/ 0 h 325120"/>
              <a:gd name="connsiteX49-1037" fmla="*/ 372245 w 1350939"/>
              <a:gd name="connsiteY49-1038" fmla="*/ 0 h 325120"/>
              <a:gd name="connsiteX50-1039" fmla="*/ 265225 w 1350939"/>
              <a:gd name="connsiteY50-1040" fmla="*/ 325120 h 325120"/>
              <a:gd name="connsiteX51-1041" fmla="*/ 217143 w 1350939"/>
              <a:gd name="connsiteY51-1042" fmla="*/ 325120 h 325120"/>
              <a:gd name="connsiteX52-1043" fmla="*/ 324163 w 1350939"/>
              <a:gd name="connsiteY52-1044" fmla="*/ 0 h 325120"/>
              <a:gd name="connsiteX53-1045" fmla="*/ 215591 w 1350939"/>
              <a:gd name="connsiteY53-1046" fmla="*/ 0 h 325120"/>
              <a:gd name="connsiteX54-1047" fmla="*/ 263673 w 1350939"/>
              <a:gd name="connsiteY54-1048" fmla="*/ 0 h 325120"/>
              <a:gd name="connsiteX55-1049" fmla="*/ 156653 w 1350939"/>
              <a:gd name="connsiteY55-1050" fmla="*/ 325120 h 325120"/>
              <a:gd name="connsiteX56-1051" fmla="*/ 108571 w 1350939"/>
              <a:gd name="connsiteY56-1052" fmla="*/ 325120 h 325120"/>
              <a:gd name="connsiteX57-1053" fmla="*/ 215591 w 1350939"/>
              <a:gd name="connsiteY57-1054" fmla="*/ 0 h 325120"/>
              <a:gd name="connsiteX58-1055" fmla="*/ 107020 w 1350939"/>
              <a:gd name="connsiteY58-1056" fmla="*/ 0 h 325120"/>
              <a:gd name="connsiteX59-1057" fmla="*/ 155102 w 1350939"/>
              <a:gd name="connsiteY59-1058" fmla="*/ 0 h 325120"/>
              <a:gd name="connsiteX60-1059" fmla="*/ 48082 w 1350939"/>
              <a:gd name="connsiteY60-1060" fmla="*/ 325120 h 325120"/>
              <a:gd name="connsiteX61-1061" fmla="*/ 0 w 1350939"/>
              <a:gd name="connsiteY61-1062" fmla="*/ 325120 h 325120"/>
              <a:gd name="connsiteX62-1063" fmla="*/ 107020 w 1350939"/>
              <a:gd name="connsiteY62-1064" fmla="*/ 0 h 325120"/>
              <a:gd name="connsiteX0-1065" fmla="*/ 1301305 w 1349387"/>
              <a:gd name="connsiteY0-1066" fmla="*/ 0 h 325120"/>
              <a:gd name="connsiteX1-1067" fmla="*/ 1349387 w 1349387"/>
              <a:gd name="connsiteY1-1068" fmla="*/ 0 h 325120"/>
              <a:gd name="connsiteX2-1069" fmla="*/ 1242367 w 1349387"/>
              <a:gd name="connsiteY2-1070" fmla="*/ 325120 h 325120"/>
              <a:gd name="connsiteX3-1071" fmla="*/ 1194285 w 1349387"/>
              <a:gd name="connsiteY3-1072" fmla="*/ 325120 h 325120"/>
              <a:gd name="connsiteX4-1073" fmla="*/ 1301305 w 1349387"/>
              <a:gd name="connsiteY4-1074" fmla="*/ 0 h 325120"/>
              <a:gd name="connsiteX5-1075" fmla="*/ 1192734 w 1349387"/>
              <a:gd name="connsiteY5-1076" fmla="*/ 0 h 325120"/>
              <a:gd name="connsiteX6-1077" fmla="*/ 1240816 w 1349387"/>
              <a:gd name="connsiteY6-1078" fmla="*/ 0 h 325120"/>
              <a:gd name="connsiteX7-1079" fmla="*/ 1133796 w 1349387"/>
              <a:gd name="connsiteY7-1080" fmla="*/ 325120 h 325120"/>
              <a:gd name="connsiteX8-1081" fmla="*/ 1085714 w 1349387"/>
              <a:gd name="connsiteY8-1082" fmla="*/ 325120 h 325120"/>
              <a:gd name="connsiteX9-1083" fmla="*/ 1192734 w 1349387"/>
              <a:gd name="connsiteY9-1084" fmla="*/ 0 h 325120"/>
              <a:gd name="connsiteX10-1085" fmla="*/ 1084163 w 1349387"/>
              <a:gd name="connsiteY10-1086" fmla="*/ 0 h 325120"/>
              <a:gd name="connsiteX11-1087" fmla="*/ 1132245 w 1349387"/>
              <a:gd name="connsiteY11-1088" fmla="*/ 0 h 325120"/>
              <a:gd name="connsiteX12-1089" fmla="*/ 1025225 w 1349387"/>
              <a:gd name="connsiteY12-1090" fmla="*/ 325120 h 325120"/>
              <a:gd name="connsiteX13-1091" fmla="*/ 977143 w 1349387"/>
              <a:gd name="connsiteY13-1092" fmla="*/ 325120 h 325120"/>
              <a:gd name="connsiteX14-1093" fmla="*/ 1084163 w 1349387"/>
              <a:gd name="connsiteY14-1094" fmla="*/ 0 h 325120"/>
              <a:gd name="connsiteX15-1095" fmla="*/ 975591 w 1349387"/>
              <a:gd name="connsiteY15-1096" fmla="*/ 0 h 325120"/>
              <a:gd name="connsiteX16-1097" fmla="*/ 1023673 w 1349387"/>
              <a:gd name="connsiteY16-1098" fmla="*/ 0 h 325120"/>
              <a:gd name="connsiteX17-1099" fmla="*/ 916653 w 1349387"/>
              <a:gd name="connsiteY17-1100" fmla="*/ 325120 h 325120"/>
              <a:gd name="connsiteX18-1101" fmla="*/ 868571 w 1349387"/>
              <a:gd name="connsiteY18-1102" fmla="*/ 325120 h 325120"/>
              <a:gd name="connsiteX19-1103" fmla="*/ 975591 w 1349387"/>
              <a:gd name="connsiteY19-1104" fmla="*/ 0 h 325120"/>
              <a:gd name="connsiteX20-1105" fmla="*/ 867020 w 1349387"/>
              <a:gd name="connsiteY20-1106" fmla="*/ 0 h 325120"/>
              <a:gd name="connsiteX21-1107" fmla="*/ 915102 w 1349387"/>
              <a:gd name="connsiteY21-1108" fmla="*/ 0 h 325120"/>
              <a:gd name="connsiteX22-1109" fmla="*/ 808082 w 1349387"/>
              <a:gd name="connsiteY22-1110" fmla="*/ 325120 h 325120"/>
              <a:gd name="connsiteX23-1111" fmla="*/ 760000 w 1349387"/>
              <a:gd name="connsiteY23-1112" fmla="*/ 325120 h 325120"/>
              <a:gd name="connsiteX24-1113" fmla="*/ 867020 w 1349387"/>
              <a:gd name="connsiteY24-1114" fmla="*/ 0 h 325120"/>
              <a:gd name="connsiteX25-1115" fmla="*/ 758449 w 1349387"/>
              <a:gd name="connsiteY25-1116" fmla="*/ 0 h 325120"/>
              <a:gd name="connsiteX26-1117" fmla="*/ 806531 w 1349387"/>
              <a:gd name="connsiteY26-1118" fmla="*/ 0 h 325120"/>
              <a:gd name="connsiteX27-1119" fmla="*/ 699511 w 1349387"/>
              <a:gd name="connsiteY27-1120" fmla="*/ 325120 h 325120"/>
              <a:gd name="connsiteX28-1121" fmla="*/ 651429 w 1349387"/>
              <a:gd name="connsiteY28-1122" fmla="*/ 325120 h 325120"/>
              <a:gd name="connsiteX29-1123" fmla="*/ 758449 w 1349387"/>
              <a:gd name="connsiteY29-1124" fmla="*/ 0 h 325120"/>
              <a:gd name="connsiteX30-1125" fmla="*/ 649877 w 1349387"/>
              <a:gd name="connsiteY30-1126" fmla="*/ 0 h 325120"/>
              <a:gd name="connsiteX31-1127" fmla="*/ 697959 w 1349387"/>
              <a:gd name="connsiteY31-1128" fmla="*/ 0 h 325120"/>
              <a:gd name="connsiteX32-1129" fmla="*/ 590939 w 1349387"/>
              <a:gd name="connsiteY32-1130" fmla="*/ 325120 h 325120"/>
              <a:gd name="connsiteX33-1131" fmla="*/ 542857 w 1349387"/>
              <a:gd name="connsiteY33-1132" fmla="*/ 325120 h 325120"/>
              <a:gd name="connsiteX34-1133" fmla="*/ 649877 w 1349387"/>
              <a:gd name="connsiteY34-1134" fmla="*/ 0 h 325120"/>
              <a:gd name="connsiteX35-1135" fmla="*/ 541306 w 1349387"/>
              <a:gd name="connsiteY35-1136" fmla="*/ 0 h 325120"/>
              <a:gd name="connsiteX36-1137" fmla="*/ 589388 w 1349387"/>
              <a:gd name="connsiteY36-1138" fmla="*/ 0 h 325120"/>
              <a:gd name="connsiteX37-1139" fmla="*/ 482368 w 1349387"/>
              <a:gd name="connsiteY37-1140" fmla="*/ 325120 h 325120"/>
              <a:gd name="connsiteX38-1141" fmla="*/ 434286 w 1349387"/>
              <a:gd name="connsiteY38-1142" fmla="*/ 325120 h 325120"/>
              <a:gd name="connsiteX39-1143" fmla="*/ 541306 w 1349387"/>
              <a:gd name="connsiteY39-1144" fmla="*/ 0 h 325120"/>
              <a:gd name="connsiteX40-1145" fmla="*/ 432734 w 1349387"/>
              <a:gd name="connsiteY40-1146" fmla="*/ 0 h 325120"/>
              <a:gd name="connsiteX41-1147" fmla="*/ 480816 w 1349387"/>
              <a:gd name="connsiteY41-1148" fmla="*/ 0 h 325120"/>
              <a:gd name="connsiteX42-1149" fmla="*/ 373796 w 1349387"/>
              <a:gd name="connsiteY42-1150" fmla="*/ 325120 h 325120"/>
              <a:gd name="connsiteX43-1151" fmla="*/ 325714 w 1349387"/>
              <a:gd name="connsiteY43-1152" fmla="*/ 325120 h 325120"/>
              <a:gd name="connsiteX44-1153" fmla="*/ 432734 w 1349387"/>
              <a:gd name="connsiteY44-1154" fmla="*/ 0 h 325120"/>
              <a:gd name="connsiteX45-1155" fmla="*/ 324163 w 1349387"/>
              <a:gd name="connsiteY45-1156" fmla="*/ 0 h 325120"/>
              <a:gd name="connsiteX46-1157" fmla="*/ 372245 w 1349387"/>
              <a:gd name="connsiteY46-1158" fmla="*/ 0 h 325120"/>
              <a:gd name="connsiteX47-1159" fmla="*/ 265225 w 1349387"/>
              <a:gd name="connsiteY47-1160" fmla="*/ 325120 h 325120"/>
              <a:gd name="connsiteX48-1161" fmla="*/ 217143 w 1349387"/>
              <a:gd name="connsiteY48-1162" fmla="*/ 325120 h 325120"/>
              <a:gd name="connsiteX49-1163" fmla="*/ 324163 w 1349387"/>
              <a:gd name="connsiteY49-1164" fmla="*/ 0 h 325120"/>
              <a:gd name="connsiteX50-1165" fmla="*/ 215591 w 1349387"/>
              <a:gd name="connsiteY50-1166" fmla="*/ 0 h 325120"/>
              <a:gd name="connsiteX51-1167" fmla="*/ 263673 w 1349387"/>
              <a:gd name="connsiteY51-1168" fmla="*/ 0 h 325120"/>
              <a:gd name="connsiteX52-1169" fmla="*/ 156653 w 1349387"/>
              <a:gd name="connsiteY52-1170" fmla="*/ 325120 h 325120"/>
              <a:gd name="connsiteX53-1171" fmla="*/ 108571 w 1349387"/>
              <a:gd name="connsiteY53-1172" fmla="*/ 325120 h 325120"/>
              <a:gd name="connsiteX54-1173" fmla="*/ 215591 w 1349387"/>
              <a:gd name="connsiteY54-1174" fmla="*/ 0 h 325120"/>
              <a:gd name="connsiteX55-1175" fmla="*/ 107020 w 1349387"/>
              <a:gd name="connsiteY55-1176" fmla="*/ 0 h 325120"/>
              <a:gd name="connsiteX56-1177" fmla="*/ 155102 w 1349387"/>
              <a:gd name="connsiteY56-1178" fmla="*/ 0 h 325120"/>
              <a:gd name="connsiteX57-1179" fmla="*/ 48082 w 1349387"/>
              <a:gd name="connsiteY57-1180" fmla="*/ 325120 h 325120"/>
              <a:gd name="connsiteX58-1181" fmla="*/ 0 w 1349387"/>
              <a:gd name="connsiteY58-1182" fmla="*/ 325120 h 325120"/>
              <a:gd name="connsiteX59-1183" fmla="*/ 107020 w 1349387"/>
              <a:gd name="connsiteY59-1184" fmla="*/ 0 h 325120"/>
              <a:gd name="connsiteX0-1185" fmla="*/ 1301305 w 1349387"/>
              <a:gd name="connsiteY0-1186" fmla="*/ 0 h 325120"/>
              <a:gd name="connsiteX1-1187" fmla="*/ 1349387 w 1349387"/>
              <a:gd name="connsiteY1-1188" fmla="*/ 0 h 325120"/>
              <a:gd name="connsiteX2-1189" fmla="*/ 1194285 w 1349387"/>
              <a:gd name="connsiteY2-1190" fmla="*/ 325120 h 325120"/>
              <a:gd name="connsiteX3-1191" fmla="*/ 1301305 w 1349387"/>
              <a:gd name="connsiteY3-1192" fmla="*/ 0 h 325120"/>
              <a:gd name="connsiteX4-1193" fmla="*/ 1192734 w 1349387"/>
              <a:gd name="connsiteY4-1194" fmla="*/ 0 h 325120"/>
              <a:gd name="connsiteX5-1195" fmla="*/ 1240816 w 1349387"/>
              <a:gd name="connsiteY5-1196" fmla="*/ 0 h 325120"/>
              <a:gd name="connsiteX6-1197" fmla="*/ 1133796 w 1349387"/>
              <a:gd name="connsiteY6-1198" fmla="*/ 325120 h 325120"/>
              <a:gd name="connsiteX7-1199" fmla="*/ 1085714 w 1349387"/>
              <a:gd name="connsiteY7-1200" fmla="*/ 325120 h 325120"/>
              <a:gd name="connsiteX8-1201" fmla="*/ 1192734 w 1349387"/>
              <a:gd name="connsiteY8-1202" fmla="*/ 0 h 325120"/>
              <a:gd name="connsiteX9-1203" fmla="*/ 1084163 w 1349387"/>
              <a:gd name="connsiteY9-1204" fmla="*/ 0 h 325120"/>
              <a:gd name="connsiteX10-1205" fmla="*/ 1132245 w 1349387"/>
              <a:gd name="connsiteY10-1206" fmla="*/ 0 h 325120"/>
              <a:gd name="connsiteX11-1207" fmla="*/ 1025225 w 1349387"/>
              <a:gd name="connsiteY11-1208" fmla="*/ 325120 h 325120"/>
              <a:gd name="connsiteX12-1209" fmla="*/ 977143 w 1349387"/>
              <a:gd name="connsiteY12-1210" fmla="*/ 325120 h 325120"/>
              <a:gd name="connsiteX13-1211" fmla="*/ 1084163 w 1349387"/>
              <a:gd name="connsiteY13-1212" fmla="*/ 0 h 325120"/>
              <a:gd name="connsiteX14-1213" fmla="*/ 975591 w 1349387"/>
              <a:gd name="connsiteY14-1214" fmla="*/ 0 h 325120"/>
              <a:gd name="connsiteX15-1215" fmla="*/ 1023673 w 1349387"/>
              <a:gd name="connsiteY15-1216" fmla="*/ 0 h 325120"/>
              <a:gd name="connsiteX16-1217" fmla="*/ 916653 w 1349387"/>
              <a:gd name="connsiteY16-1218" fmla="*/ 325120 h 325120"/>
              <a:gd name="connsiteX17-1219" fmla="*/ 868571 w 1349387"/>
              <a:gd name="connsiteY17-1220" fmla="*/ 325120 h 325120"/>
              <a:gd name="connsiteX18-1221" fmla="*/ 975591 w 1349387"/>
              <a:gd name="connsiteY18-1222" fmla="*/ 0 h 325120"/>
              <a:gd name="connsiteX19-1223" fmla="*/ 867020 w 1349387"/>
              <a:gd name="connsiteY19-1224" fmla="*/ 0 h 325120"/>
              <a:gd name="connsiteX20-1225" fmla="*/ 915102 w 1349387"/>
              <a:gd name="connsiteY20-1226" fmla="*/ 0 h 325120"/>
              <a:gd name="connsiteX21-1227" fmla="*/ 808082 w 1349387"/>
              <a:gd name="connsiteY21-1228" fmla="*/ 325120 h 325120"/>
              <a:gd name="connsiteX22-1229" fmla="*/ 760000 w 1349387"/>
              <a:gd name="connsiteY22-1230" fmla="*/ 325120 h 325120"/>
              <a:gd name="connsiteX23-1231" fmla="*/ 867020 w 1349387"/>
              <a:gd name="connsiteY23-1232" fmla="*/ 0 h 325120"/>
              <a:gd name="connsiteX24-1233" fmla="*/ 758449 w 1349387"/>
              <a:gd name="connsiteY24-1234" fmla="*/ 0 h 325120"/>
              <a:gd name="connsiteX25-1235" fmla="*/ 806531 w 1349387"/>
              <a:gd name="connsiteY25-1236" fmla="*/ 0 h 325120"/>
              <a:gd name="connsiteX26-1237" fmla="*/ 699511 w 1349387"/>
              <a:gd name="connsiteY26-1238" fmla="*/ 325120 h 325120"/>
              <a:gd name="connsiteX27-1239" fmla="*/ 651429 w 1349387"/>
              <a:gd name="connsiteY27-1240" fmla="*/ 325120 h 325120"/>
              <a:gd name="connsiteX28-1241" fmla="*/ 758449 w 1349387"/>
              <a:gd name="connsiteY28-1242" fmla="*/ 0 h 325120"/>
              <a:gd name="connsiteX29-1243" fmla="*/ 649877 w 1349387"/>
              <a:gd name="connsiteY29-1244" fmla="*/ 0 h 325120"/>
              <a:gd name="connsiteX30-1245" fmla="*/ 697959 w 1349387"/>
              <a:gd name="connsiteY30-1246" fmla="*/ 0 h 325120"/>
              <a:gd name="connsiteX31-1247" fmla="*/ 590939 w 1349387"/>
              <a:gd name="connsiteY31-1248" fmla="*/ 325120 h 325120"/>
              <a:gd name="connsiteX32-1249" fmla="*/ 542857 w 1349387"/>
              <a:gd name="connsiteY32-1250" fmla="*/ 325120 h 325120"/>
              <a:gd name="connsiteX33-1251" fmla="*/ 649877 w 1349387"/>
              <a:gd name="connsiteY33-1252" fmla="*/ 0 h 325120"/>
              <a:gd name="connsiteX34-1253" fmla="*/ 541306 w 1349387"/>
              <a:gd name="connsiteY34-1254" fmla="*/ 0 h 325120"/>
              <a:gd name="connsiteX35-1255" fmla="*/ 589388 w 1349387"/>
              <a:gd name="connsiteY35-1256" fmla="*/ 0 h 325120"/>
              <a:gd name="connsiteX36-1257" fmla="*/ 482368 w 1349387"/>
              <a:gd name="connsiteY36-1258" fmla="*/ 325120 h 325120"/>
              <a:gd name="connsiteX37-1259" fmla="*/ 434286 w 1349387"/>
              <a:gd name="connsiteY37-1260" fmla="*/ 325120 h 325120"/>
              <a:gd name="connsiteX38-1261" fmla="*/ 541306 w 1349387"/>
              <a:gd name="connsiteY38-1262" fmla="*/ 0 h 325120"/>
              <a:gd name="connsiteX39-1263" fmla="*/ 432734 w 1349387"/>
              <a:gd name="connsiteY39-1264" fmla="*/ 0 h 325120"/>
              <a:gd name="connsiteX40-1265" fmla="*/ 480816 w 1349387"/>
              <a:gd name="connsiteY40-1266" fmla="*/ 0 h 325120"/>
              <a:gd name="connsiteX41-1267" fmla="*/ 373796 w 1349387"/>
              <a:gd name="connsiteY41-1268" fmla="*/ 325120 h 325120"/>
              <a:gd name="connsiteX42-1269" fmla="*/ 325714 w 1349387"/>
              <a:gd name="connsiteY42-1270" fmla="*/ 325120 h 325120"/>
              <a:gd name="connsiteX43-1271" fmla="*/ 432734 w 1349387"/>
              <a:gd name="connsiteY43-1272" fmla="*/ 0 h 325120"/>
              <a:gd name="connsiteX44-1273" fmla="*/ 324163 w 1349387"/>
              <a:gd name="connsiteY44-1274" fmla="*/ 0 h 325120"/>
              <a:gd name="connsiteX45-1275" fmla="*/ 372245 w 1349387"/>
              <a:gd name="connsiteY45-1276" fmla="*/ 0 h 325120"/>
              <a:gd name="connsiteX46-1277" fmla="*/ 265225 w 1349387"/>
              <a:gd name="connsiteY46-1278" fmla="*/ 325120 h 325120"/>
              <a:gd name="connsiteX47-1279" fmla="*/ 217143 w 1349387"/>
              <a:gd name="connsiteY47-1280" fmla="*/ 325120 h 325120"/>
              <a:gd name="connsiteX48-1281" fmla="*/ 324163 w 1349387"/>
              <a:gd name="connsiteY48-1282" fmla="*/ 0 h 325120"/>
              <a:gd name="connsiteX49-1283" fmla="*/ 215591 w 1349387"/>
              <a:gd name="connsiteY49-1284" fmla="*/ 0 h 325120"/>
              <a:gd name="connsiteX50-1285" fmla="*/ 263673 w 1349387"/>
              <a:gd name="connsiteY50-1286" fmla="*/ 0 h 325120"/>
              <a:gd name="connsiteX51-1287" fmla="*/ 156653 w 1349387"/>
              <a:gd name="connsiteY51-1288" fmla="*/ 325120 h 325120"/>
              <a:gd name="connsiteX52-1289" fmla="*/ 108571 w 1349387"/>
              <a:gd name="connsiteY52-1290" fmla="*/ 325120 h 325120"/>
              <a:gd name="connsiteX53-1291" fmla="*/ 215591 w 1349387"/>
              <a:gd name="connsiteY53-1292" fmla="*/ 0 h 325120"/>
              <a:gd name="connsiteX54-1293" fmla="*/ 107020 w 1349387"/>
              <a:gd name="connsiteY54-1294" fmla="*/ 0 h 325120"/>
              <a:gd name="connsiteX55-1295" fmla="*/ 155102 w 1349387"/>
              <a:gd name="connsiteY55-1296" fmla="*/ 0 h 325120"/>
              <a:gd name="connsiteX56-1297" fmla="*/ 48082 w 1349387"/>
              <a:gd name="connsiteY56-1298" fmla="*/ 325120 h 325120"/>
              <a:gd name="connsiteX57-1299" fmla="*/ 0 w 1349387"/>
              <a:gd name="connsiteY57-1300" fmla="*/ 325120 h 325120"/>
              <a:gd name="connsiteX58-1301" fmla="*/ 107020 w 1349387"/>
              <a:gd name="connsiteY58-1302" fmla="*/ 0 h 325120"/>
              <a:gd name="connsiteX0-1303" fmla="*/ 1194285 w 1349387"/>
              <a:gd name="connsiteY0-1304" fmla="*/ 325120 h 325120"/>
              <a:gd name="connsiteX1-1305" fmla="*/ 1349387 w 1349387"/>
              <a:gd name="connsiteY1-1306" fmla="*/ 0 h 325120"/>
              <a:gd name="connsiteX2-1307" fmla="*/ 1194285 w 1349387"/>
              <a:gd name="connsiteY2-1308" fmla="*/ 325120 h 325120"/>
              <a:gd name="connsiteX3-1309" fmla="*/ 1192734 w 1349387"/>
              <a:gd name="connsiteY3-1310" fmla="*/ 0 h 325120"/>
              <a:gd name="connsiteX4-1311" fmla="*/ 1240816 w 1349387"/>
              <a:gd name="connsiteY4-1312" fmla="*/ 0 h 325120"/>
              <a:gd name="connsiteX5-1313" fmla="*/ 1133796 w 1349387"/>
              <a:gd name="connsiteY5-1314" fmla="*/ 325120 h 325120"/>
              <a:gd name="connsiteX6-1315" fmla="*/ 1085714 w 1349387"/>
              <a:gd name="connsiteY6-1316" fmla="*/ 325120 h 325120"/>
              <a:gd name="connsiteX7-1317" fmla="*/ 1192734 w 1349387"/>
              <a:gd name="connsiteY7-1318" fmla="*/ 0 h 325120"/>
              <a:gd name="connsiteX8-1319" fmla="*/ 1084163 w 1349387"/>
              <a:gd name="connsiteY8-1320" fmla="*/ 0 h 325120"/>
              <a:gd name="connsiteX9-1321" fmla="*/ 1132245 w 1349387"/>
              <a:gd name="connsiteY9-1322" fmla="*/ 0 h 325120"/>
              <a:gd name="connsiteX10-1323" fmla="*/ 1025225 w 1349387"/>
              <a:gd name="connsiteY10-1324" fmla="*/ 325120 h 325120"/>
              <a:gd name="connsiteX11-1325" fmla="*/ 977143 w 1349387"/>
              <a:gd name="connsiteY11-1326" fmla="*/ 325120 h 325120"/>
              <a:gd name="connsiteX12-1327" fmla="*/ 1084163 w 1349387"/>
              <a:gd name="connsiteY12-1328" fmla="*/ 0 h 325120"/>
              <a:gd name="connsiteX13-1329" fmla="*/ 975591 w 1349387"/>
              <a:gd name="connsiteY13-1330" fmla="*/ 0 h 325120"/>
              <a:gd name="connsiteX14-1331" fmla="*/ 1023673 w 1349387"/>
              <a:gd name="connsiteY14-1332" fmla="*/ 0 h 325120"/>
              <a:gd name="connsiteX15-1333" fmla="*/ 916653 w 1349387"/>
              <a:gd name="connsiteY15-1334" fmla="*/ 325120 h 325120"/>
              <a:gd name="connsiteX16-1335" fmla="*/ 868571 w 1349387"/>
              <a:gd name="connsiteY16-1336" fmla="*/ 325120 h 325120"/>
              <a:gd name="connsiteX17-1337" fmla="*/ 975591 w 1349387"/>
              <a:gd name="connsiteY17-1338" fmla="*/ 0 h 325120"/>
              <a:gd name="connsiteX18-1339" fmla="*/ 867020 w 1349387"/>
              <a:gd name="connsiteY18-1340" fmla="*/ 0 h 325120"/>
              <a:gd name="connsiteX19-1341" fmla="*/ 915102 w 1349387"/>
              <a:gd name="connsiteY19-1342" fmla="*/ 0 h 325120"/>
              <a:gd name="connsiteX20-1343" fmla="*/ 808082 w 1349387"/>
              <a:gd name="connsiteY20-1344" fmla="*/ 325120 h 325120"/>
              <a:gd name="connsiteX21-1345" fmla="*/ 760000 w 1349387"/>
              <a:gd name="connsiteY21-1346" fmla="*/ 325120 h 325120"/>
              <a:gd name="connsiteX22-1347" fmla="*/ 867020 w 1349387"/>
              <a:gd name="connsiteY22-1348" fmla="*/ 0 h 325120"/>
              <a:gd name="connsiteX23-1349" fmla="*/ 758449 w 1349387"/>
              <a:gd name="connsiteY23-1350" fmla="*/ 0 h 325120"/>
              <a:gd name="connsiteX24-1351" fmla="*/ 806531 w 1349387"/>
              <a:gd name="connsiteY24-1352" fmla="*/ 0 h 325120"/>
              <a:gd name="connsiteX25-1353" fmla="*/ 699511 w 1349387"/>
              <a:gd name="connsiteY25-1354" fmla="*/ 325120 h 325120"/>
              <a:gd name="connsiteX26-1355" fmla="*/ 651429 w 1349387"/>
              <a:gd name="connsiteY26-1356" fmla="*/ 325120 h 325120"/>
              <a:gd name="connsiteX27-1357" fmla="*/ 758449 w 1349387"/>
              <a:gd name="connsiteY27-1358" fmla="*/ 0 h 325120"/>
              <a:gd name="connsiteX28-1359" fmla="*/ 649877 w 1349387"/>
              <a:gd name="connsiteY28-1360" fmla="*/ 0 h 325120"/>
              <a:gd name="connsiteX29-1361" fmla="*/ 697959 w 1349387"/>
              <a:gd name="connsiteY29-1362" fmla="*/ 0 h 325120"/>
              <a:gd name="connsiteX30-1363" fmla="*/ 590939 w 1349387"/>
              <a:gd name="connsiteY30-1364" fmla="*/ 325120 h 325120"/>
              <a:gd name="connsiteX31-1365" fmla="*/ 542857 w 1349387"/>
              <a:gd name="connsiteY31-1366" fmla="*/ 325120 h 325120"/>
              <a:gd name="connsiteX32-1367" fmla="*/ 649877 w 1349387"/>
              <a:gd name="connsiteY32-1368" fmla="*/ 0 h 325120"/>
              <a:gd name="connsiteX33-1369" fmla="*/ 541306 w 1349387"/>
              <a:gd name="connsiteY33-1370" fmla="*/ 0 h 325120"/>
              <a:gd name="connsiteX34-1371" fmla="*/ 589388 w 1349387"/>
              <a:gd name="connsiteY34-1372" fmla="*/ 0 h 325120"/>
              <a:gd name="connsiteX35-1373" fmla="*/ 482368 w 1349387"/>
              <a:gd name="connsiteY35-1374" fmla="*/ 325120 h 325120"/>
              <a:gd name="connsiteX36-1375" fmla="*/ 434286 w 1349387"/>
              <a:gd name="connsiteY36-1376" fmla="*/ 325120 h 325120"/>
              <a:gd name="connsiteX37-1377" fmla="*/ 541306 w 1349387"/>
              <a:gd name="connsiteY37-1378" fmla="*/ 0 h 325120"/>
              <a:gd name="connsiteX38-1379" fmla="*/ 432734 w 1349387"/>
              <a:gd name="connsiteY38-1380" fmla="*/ 0 h 325120"/>
              <a:gd name="connsiteX39-1381" fmla="*/ 480816 w 1349387"/>
              <a:gd name="connsiteY39-1382" fmla="*/ 0 h 325120"/>
              <a:gd name="connsiteX40-1383" fmla="*/ 373796 w 1349387"/>
              <a:gd name="connsiteY40-1384" fmla="*/ 325120 h 325120"/>
              <a:gd name="connsiteX41-1385" fmla="*/ 325714 w 1349387"/>
              <a:gd name="connsiteY41-1386" fmla="*/ 325120 h 325120"/>
              <a:gd name="connsiteX42-1387" fmla="*/ 432734 w 1349387"/>
              <a:gd name="connsiteY42-1388" fmla="*/ 0 h 325120"/>
              <a:gd name="connsiteX43-1389" fmla="*/ 324163 w 1349387"/>
              <a:gd name="connsiteY43-1390" fmla="*/ 0 h 325120"/>
              <a:gd name="connsiteX44-1391" fmla="*/ 372245 w 1349387"/>
              <a:gd name="connsiteY44-1392" fmla="*/ 0 h 325120"/>
              <a:gd name="connsiteX45-1393" fmla="*/ 265225 w 1349387"/>
              <a:gd name="connsiteY45-1394" fmla="*/ 325120 h 325120"/>
              <a:gd name="connsiteX46-1395" fmla="*/ 217143 w 1349387"/>
              <a:gd name="connsiteY46-1396" fmla="*/ 325120 h 325120"/>
              <a:gd name="connsiteX47-1397" fmla="*/ 324163 w 1349387"/>
              <a:gd name="connsiteY47-1398" fmla="*/ 0 h 325120"/>
              <a:gd name="connsiteX48-1399" fmla="*/ 215591 w 1349387"/>
              <a:gd name="connsiteY48-1400" fmla="*/ 0 h 325120"/>
              <a:gd name="connsiteX49-1401" fmla="*/ 263673 w 1349387"/>
              <a:gd name="connsiteY49-1402" fmla="*/ 0 h 325120"/>
              <a:gd name="connsiteX50-1403" fmla="*/ 156653 w 1349387"/>
              <a:gd name="connsiteY50-1404" fmla="*/ 325120 h 325120"/>
              <a:gd name="connsiteX51-1405" fmla="*/ 108571 w 1349387"/>
              <a:gd name="connsiteY51-1406" fmla="*/ 325120 h 325120"/>
              <a:gd name="connsiteX52-1407" fmla="*/ 215591 w 1349387"/>
              <a:gd name="connsiteY52-1408" fmla="*/ 0 h 325120"/>
              <a:gd name="connsiteX53-1409" fmla="*/ 107020 w 1349387"/>
              <a:gd name="connsiteY53-1410" fmla="*/ 0 h 325120"/>
              <a:gd name="connsiteX54-1411" fmla="*/ 155102 w 1349387"/>
              <a:gd name="connsiteY54-1412" fmla="*/ 0 h 325120"/>
              <a:gd name="connsiteX55-1413" fmla="*/ 48082 w 1349387"/>
              <a:gd name="connsiteY55-1414" fmla="*/ 325120 h 325120"/>
              <a:gd name="connsiteX56-1415" fmla="*/ 0 w 1349387"/>
              <a:gd name="connsiteY56-1416" fmla="*/ 325120 h 325120"/>
              <a:gd name="connsiteX57-1417" fmla="*/ 107020 w 1349387"/>
              <a:gd name="connsiteY57-1418" fmla="*/ 0 h 325120"/>
              <a:gd name="connsiteX0-1419" fmla="*/ 1192734 w 1240816"/>
              <a:gd name="connsiteY0-1420" fmla="*/ 0 h 325120"/>
              <a:gd name="connsiteX1-1421" fmla="*/ 1240816 w 1240816"/>
              <a:gd name="connsiteY1-1422" fmla="*/ 0 h 325120"/>
              <a:gd name="connsiteX2-1423" fmla="*/ 1133796 w 1240816"/>
              <a:gd name="connsiteY2-1424" fmla="*/ 325120 h 325120"/>
              <a:gd name="connsiteX3-1425" fmla="*/ 1085714 w 1240816"/>
              <a:gd name="connsiteY3-1426" fmla="*/ 325120 h 325120"/>
              <a:gd name="connsiteX4-1427" fmla="*/ 1192734 w 1240816"/>
              <a:gd name="connsiteY4-1428" fmla="*/ 0 h 325120"/>
              <a:gd name="connsiteX5-1429" fmla="*/ 1084163 w 1240816"/>
              <a:gd name="connsiteY5-1430" fmla="*/ 0 h 325120"/>
              <a:gd name="connsiteX6-1431" fmla="*/ 1132245 w 1240816"/>
              <a:gd name="connsiteY6-1432" fmla="*/ 0 h 325120"/>
              <a:gd name="connsiteX7-1433" fmla="*/ 1025225 w 1240816"/>
              <a:gd name="connsiteY7-1434" fmla="*/ 325120 h 325120"/>
              <a:gd name="connsiteX8-1435" fmla="*/ 977143 w 1240816"/>
              <a:gd name="connsiteY8-1436" fmla="*/ 325120 h 325120"/>
              <a:gd name="connsiteX9-1437" fmla="*/ 1084163 w 1240816"/>
              <a:gd name="connsiteY9-1438" fmla="*/ 0 h 325120"/>
              <a:gd name="connsiteX10-1439" fmla="*/ 975591 w 1240816"/>
              <a:gd name="connsiteY10-1440" fmla="*/ 0 h 325120"/>
              <a:gd name="connsiteX11-1441" fmla="*/ 1023673 w 1240816"/>
              <a:gd name="connsiteY11-1442" fmla="*/ 0 h 325120"/>
              <a:gd name="connsiteX12-1443" fmla="*/ 916653 w 1240816"/>
              <a:gd name="connsiteY12-1444" fmla="*/ 325120 h 325120"/>
              <a:gd name="connsiteX13-1445" fmla="*/ 868571 w 1240816"/>
              <a:gd name="connsiteY13-1446" fmla="*/ 325120 h 325120"/>
              <a:gd name="connsiteX14-1447" fmla="*/ 975591 w 1240816"/>
              <a:gd name="connsiteY14-1448" fmla="*/ 0 h 325120"/>
              <a:gd name="connsiteX15-1449" fmla="*/ 867020 w 1240816"/>
              <a:gd name="connsiteY15-1450" fmla="*/ 0 h 325120"/>
              <a:gd name="connsiteX16-1451" fmla="*/ 915102 w 1240816"/>
              <a:gd name="connsiteY16-1452" fmla="*/ 0 h 325120"/>
              <a:gd name="connsiteX17-1453" fmla="*/ 808082 w 1240816"/>
              <a:gd name="connsiteY17-1454" fmla="*/ 325120 h 325120"/>
              <a:gd name="connsiteX18-1455" fmla="*/ 760000 w 1240816"/>
              <a:gd name="connsiteY18-1456" fmla="*/ 325120 h 325120"/>
              <a:gd name="connsiteX19-1457" fmla="*/ 867020 w 1240816"/>
              <a:gd name="connsiteY19-1458" fmla="*/ 0 h 325120"/>
              <a:gd name="connsiteX20-1459" fmla="*/ 758449 w 1240816"/>
              <a:gd name="connsiteY20-1460" fmla="*/ 0 h 325120"/>
              <a:gd name="connsiteX21-1461" fmla="*/ 806531 w 1240816"/>
              <a:gd name="connsiteY21-1462" fmla="*/ 0 h 325120"/>
              <a:gd name="connsiteX22-1463" fmla="*/ 699511 w 1240816"/>
              <a:gd name="connsiteY22-1464" fmla="*/ 325120 h 325120"/>
              <a:gd name="connsiteX23-1465" fmla="*/ 651429 w 1240816"/>
              <a:gd name="connsiteY23-1466" fmla="*/ 325120 h 325120"/>
              <a:gd name="connsiteX24-1467" fmla="*/ 758449 w 1240816"/>
              <a:gd name="connsiteY24-1468" fmla="*/ 0 h 325120"/>
              <a:gd name="connsiteX25-1469" fmla="*/ 649877 w 1240816"/>
              <a:gd name="connsiteY25-1470" fmla="*/ 0 h 325120"/>
              <a:gd name="connsiteX26-1471" fmla="*/ 697959 w 1240816"/>
              <a:gd name="connsiteY26-1472" fmla="*/ 0 h 325120"/>
              <a:gd name="connsiteX27-1473" fmla="*/ 590939 w 1240816"/>
              <a:gd name="connsiteY27-1474" fmla="*/ 325120 h 325120"/>
              <a:gd name="connsiteX28-1475" fmla="*/ 542857 w 1240816"/>
              <a:gd name="connsiteY28-1476" fmla="*/ 325120 h 325120"/>
              <a:gd name="connsiteX29-1477" fmla="*/ 649877 w 1240816"/>
              <a:gd name="connsiteY29-1478" fmla="*/ 0 h 325120"/>
              <a:gd name="connsiteX30-1479" fmla="*/ 541306 w 1240816"/>
              <a:gd name="connsiteY30-1480" fmla="*/ 0 h 325120"/>
              <a:gd name="connsiteX31-1481" fmla="*/ 589388 w 1240816"/>
              <a:gd name="connsiteY31-1482" fmla="*/ 0 h 325120"/>
              <a:gd name="connsiteX32-1483" fmla="*/ 482368 w 1240816"/>
              <a:gd name="connsiteY32-1484" fmla="*/ 325120 h 325120"/>
              <a:gd name="connsiteX33-1485" fmla="*/ 434286 w 1240816"/>
              <a:gd name="connsiteY33-1486" fmla="*/ 325120 h 325120"/>
              <a:gd name="connsiteX34-1487" fmla="*/ 541306 w 1240816"/>
              <a:gd name="connsiteY34-1488" fmla="*/ 0 h 325120"/>
              <a:gd name="connsiteX35-1489" fmla="*/ 432734 w 1240816"/>
              <a:gd name="connsiteY35-1490" fmla="*/ 0 h 325120"/>
              <a:gd name="connsiteX36-1491" fmla="*/ 480816 w 1240816"/>
              <a:gd name="connsiteY36-1492" fmla="*/ 0 h 325120"/>
              <a:gd name="connsiteX37-1493" fmla="*/ 373796 w 1240816"/>
              <a:gd name="connsiteY37-1494" fmla="*/ 325120 h 325120"/>
              <a:gd name="connsiteX38-1495" fmla="*/ 325714 w 1240816"/>
              <a:gd name="connsiteY38-1496" fmla="*/ 325120 h 325120"/>
              <a:gd name="connsiteX39-1497" fmla="*/ 432734 w 1240816"/>
              <a:gd name="connsiteY39-1498" fmla="*/ 0 h 325120"/>
              <a:gd name="connsiteX40-1499" fmla="*/ 324163 w 1240816"/>
              <a:gd name="connsiteY40-1500" fmla="*/ 0 h 325120"/>
              <a:gd name="connsiteX41-1501" fmla="*/ 372245 w 1240816"/>
              <a:gd name="connsiteY41-1502" fmla="*/ 0 h 325120"/>
              <a:gd name="connsiteX42-1503" fmla="*/ 265225 w 1240816"/>
              <a:gd name="connsiteY42-1504" fmla="*/ 325120 h 325120"/>
              <a:gd name="connsiteX43-1505" fmla="*/ 217143 w 1240816"/>
              <a:gd name="connsiteY43-1506" fmla="*/ 325120 h 325120"/>
              <a:gd name="connsiteX44-1507" fmla="*/ 324163 w 1240816"/>
              <a:gd name="connsiteY44-1508" fmla="*/ 0 h 325120"/>
              <a:gd name="connsiteX45-1509" fmla="*/ 215591 w 1240816"/>
              <a:gd name="connsiteY45-1510" fmla="*/ 0 h 325120"/>
              <a:gd name="connsiteX46-1511" fmla="*/ 263673 w 1240816"/>
              <a:gd name="connsiteY46-1512" fmla="*/ 0 h 325120"/>
              <a:gd name="connsiteX47-1513" fmla="*/ 156653 w 1240816"/>
              <a:gd name="connsiteY47-1514" fmla="*/ 325120 h 325120"/>
              <a:gd name="connsiteX48-1515" fmla="*/ 108571 w 1240816"/>
              <a:gd name="connsiteY48-1516" fmla="*/ 325120 h 325120"/>
              <a:gd name="connsiteX49-1517" fmla="*/ 215591 w 1240816"/>
              <a:gd name="connsiteY49-1518" fmla="*/ 0 h 325120"/>
              <a:gd name="connsiteX50-1519" fmla="*/ 107020 w 1240816"/>
              <a:gd name="connsiteY50-1520" fmla="*/ 0 h 325120"/>
              <a:gd name="connsiteX51-1521" fmla="*/ 155102 w 1240816"/>
              <a:gd name="connsiteY51-1522" fmla="*/ 0 h 325120"/>
              <a:gd name="connsiteX52-1523" fmla="*/ 48082 w 1240816"/>
              <a:gd name="connsiteY52-1524" fmla="*/ 325120 h 325120"/>
              <a:gd name="connsiteX53-1525" fmla="*/ 0 w 1240816"/>
              <a:gd name="connsiteY53-1526" fmla="*/ 325120 h 325120"/>
              <a:gd name="connsiteX54-1527" fmla="*/ 107020 w 1240816"/>
              <a:gd name="connsiteY54-1528" fmla="*/ 0 h 325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4"/>
          <p:cNvSpPr>
            <a:spLocks noGrp="1"/>
          </p:cNvSpPr>
          <p:nvPr>
            <p:ph type="body" sz="quarter" idx="11" hasCustomPrompt="1"/>
          </p:nvPr>
        </p:nvSpPr>
        <p:spPr>
          <a:xfrm>
            <a:off x="775505"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b="0" spc="0">
                <a:solidFill>
                  <a:schemeClr val="accent1">
                    <a:lumMod val="50000"/>
                  </a:schemeClr>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endParaRPr lang="zh-CN" altLang="en-US" dirty="0"/>
          </a:p>
        </p:txBody>
      </p:sp>
      <p:sp>
        <p:nvSpPr>
          <p:cNvPr id="35" name="文本占位符 6"/>
          <p:cNvSpPr>
            <a:spLocks noGrp="1"/>
          </p:cNvSpPr>
          <p:nvPr>
            <p:ph type="body" sz="quarter" idx="12" hasCustomPrompt="1"/>
          </p:nvPr>
        </p:nvSpPr>
        <p:spPr>
          <a:xfrm>
            <a:off x="3650581"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b="0" spc="0">
                <a:solidFill>
                  <a:schemeClr val="accent1">
                    <a:lumMod val="50000"/>
                  </a:schemeClr>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endParaRPr lang="zh-CN" altLang="en-US"/>
          </a:p>
        </p:txBody>
      </p:sp>
      <p:sp>
        <p:nvSpPr>
          <p:cNvPr id="36" name="文本占位符 7"/>
          <p:cNvSpPr>
            <a:spLocks noGrp="1"/>
          </p:cNvSpPr>
          <p:nvPr>
            <p:ph type="body" sz="quarter" idx="13" hasCustomPrompt="1"/>
          </p:nvPr>
        </p:nvSpPr>
        <p:spPr>
          <a:xfrm>
            <a:off x="6525657"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b="0" spc="0">
                <a:solidFill>
                  <a:schemeClr val="accent1">
                    <a:lumMod val="50000"/>
                  </a:schemeClr>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endParaRPr lang="zh-CN" altLang="en-US"/>
          </a:p>
        </p:txBody>
      </p:sp>
      <p:sp>
        <p:nvSpPr>
          <p:cNvPr id="37" name="文本占位符 8"/>
          <p:cNvSpPr>
            <a:spLocks noGrp="1"/>
          </p:cNvSpPr>
          <p:nvPr>
            <p:ph type="body" sz="quarter" idx="14" hasCustomPrompt="1"/>
          </p:nvPr>
        </p:nvSpPr>
        <p:spPr>
          <a:xfrm>
            <a:off x="9395874"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b="0" spc="0">
                <a:solidFill>
                  <a:schemeClr val="accent1">
                    <a:lumMod val="50000"/>
                  </a:schemeClr>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endParaRPr lang="zh-CN" altLang="en-US"/>
          </a:p>
        </p:txBody>
      </p:sp>
      <p:sp>
        <p:nvSpPr>
          <p:cNvPr id="38" name="文本占位符 9"/>
          <p:cNvSpPr>
            <a:spLocks noGrp="1"/>
          </p:cNvSpPr>
          <p:nvPr>
            <p:ph type="body" sz="quarter" idx="15" hasCustomPrompt="1"/>
          </p:nvPr>
        </p:nvSpPr>
        <p:spPr>
          <a:xfrm>
            <a:off x="660401"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在此输入您的内容，在此输入您的内容，</a:t>
            </a:r>
            <a:endParaRPr lang="zh-CN" altLang="en-US" dirty="0"/>
          </a:p>
          <a:p>
            <a:pPr lvl="0"/>
            <a:r>
              <a:rPr lang="zh-CN" altLang="en-US" dirty="0"/>
              <a:t>在此输入您的内容，在此输入您的内容</a:t>
            </a:r>
            <a:endParaRPr lang="zh-CN" altLang="en-US" dirty="0"/>
          </a:p>
        </p:txBody>
      </p:sp>
      <p:sp>
        <p:nvSpPr>
          <p:cNvPr id="39" name="文本占位符 11"/>
          <p:cNvSpPr>
            <a:spLocks noGrp="1"/>
          </p:cNvSpPr>
          <p:nvPr>
            <p:ph type="body" sz="quarter" idx="16" hasCustomPrompt="1"/>
          </p:nvPr>
        </p:nvSpPr>
        <p:spPr>
          <a:xfrm>
            <a:off x="3535477"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endParaRPr lang="zh-CN" altLang="en-US"/>
          </a:p>
          <a:p>
            <a:pPr lvl="0"/>
            <a:r>
              <a:rPr lang="zh-CN" altLang="en-US"/>
              <a:t>在此输入您的内容，在此输入您的内容</a:t>
            </a:r>
            <a:endParaRPr lang="zh-CN" altLang="en-US"/>
          </a:p>
        </p:txBody>
      </p:sp>
      <p:sp>
        <p:nvSpPr>
          <p:cNvPr id="40" name="文本占位符 12"/>
          <p:cNvSpPr>
            <a:spLocks noGrp="1"/>
          </p:cNvSpPr>
          <p:nvPr>
            <p:ph type="body" sz="quarter" idx="17" hasCustomPrompt="1"/>
          </p:nvPr>
        </p:nvSpPr>
        <p:spPr>
          <a:xfrm>
            <a:off x="6410553"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endParaRPr lang="zh-CN" altLang="en-US"/>
          </a:p>
          <a:p>
            <a:pPr lvl="0"/>
            <a:r>
              <a:rPr lang="zh-CN" altLang="en-US"/>
              <a:t>在此输入您的内容，在此输入您的内容</a:t>
            </a:r>
            <a:endParaRPr lang="zh-CN" altLang="en-US"/>
          </a:p>
        </p:txBody>
      </p:sp>
      <p:sp>
        <p:nvSpPr>
          <p:cNvPr id="41" name="文本占位符 13"/>
          <p:cNvSpPr>
            <a:spLocks noGrp="1"/>
          </p:cNvSpPr>
          <p:nvPr>
            <p:ph type="body" sz="quarter" idx="18" hasCustomPrompt="1"/>
          </p:nvPr>
        </p:nvSpPr>
        <p:spPr>
          <a:xfrm>
            <a:off x="9280770"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endParaRPr lang="zh-CN" altLang="en-US"/>
          </a:p>
          <a:p>
            <a:pPr lvl="0"/>
            <a:r>
              <a:rPr lang="zh-CN" altLang="en-US"/>
              <a:t>在此输入您的内容，在此输入您的内容</a:t>
            </a:r>
            <a:endParaRPr lang="zh-CN" altLang="en-US"/>
          </a:p>
        </p:txBody>
      </p:sp>
      <p:sp>
        <p:nvSpPr>
          <p:cNvPr id="42" name="文本占位符 64"/>
          <p:cNvSpPr>
            <a:spLocks noGrp="1"/>
          </p:cNvSpPr>
          <p:nvPr>
            <p:ph type="body" sz="quarter" idx="43"/>
          </p:nvPr>
        </p:nvSpPr>
        <p:spPr>
          <a:xfrm>
            <a:off x="1087756" y="1943924"/>
            <a:ext cx="1472342" cy="1482732"/>
          </a:xfrm>
          <a:custGeom>
            <a:avLst/>
            <a:gdLst>
              <a:gd name="connsiteX0" fmla="*/ 0 w 3215418"/>
              <a:gd name="connsiteY0" fmla="*/ 235395 h 1482732"/>
              <a:gd name="connsiteX1" fmla="*/ 533400 w 3215418"/>
              <a:gd name="connsiteY1" fmla="*/ 235395 h 1482732"/>
              <a:gd name="connsiteX2" fmla="*/ 533400 w 3215418"/>
              <a:gd name="connsiteY2" fmla="*/ 676720 h 1482732"/>
              <a:gd name="connsiteX3" fmla="*/ 0 w 3215418"/>
              <a:gd name="connsiteY3" fmla="*/ 676720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0-1" fmla="*/ 0 w 3215418"/>
              <a:gd name="connsiteY0-2" fmla="*/ 235395 h 1482732"/>
              <a:gd name="connsiteX1-3" fmla="*/ 533400 w 3215418"/>
              <a:gd name="connsiteY1-4" fmla="*/ 676720 h 1482732"/>
              <a:gd name="connsiteX2-5" fmla="*/ 0 w 3215418"/>
              <a:gd name="connsiteY2-6" fmla="*/ 676720 h 1482732"/>
              <a:gd name="connsiteX3-7" fmla="*/ 0 w 3215418"/>
              <a:gd name="connsiteY3-8" fmla="*/ 235395 h 1482732"/>
              <a:gd name="connsiteX4-9" fmla="*/ 2460750 w 3215418"/>
              <a:gd name="connsiteY4-10" fmla="*/ 47383 h 1482732"/>
              <a:gd name="connsiteX5-11" fmla="*/ 2740102 w 3215418"/>
              <a:gd name="connsiteY5-12" fmla="*/ 103782 h 1482732"/>
              <a:gd name="connsiteX6-13" fmla="*/ 2751311 w 3215418"/>
              <a:gd name="connsiteY6-14" fmla="*/ 109866 h 1482732"/>
              <a:gd name="connsiteX7-15" fmla="*/ 2750202 w 3215418"/>
              <a:gd name="connsiteY7-16" fmla="*/ 112431 h 1482732"/>
              <a:gd name="connsiteX8-17" fmla="*/ 2748592 w 3215418"/>
              <a:gd name="connsiteY8-18" fmla="*/ 116316 h 1482732"/>
              <a:gd name="connsiteX9-19" fmla="*/ 2747040 w 3215418"/>
              <a:gd name="connsiteY9-20" fmla="*/ 120225 h 1482732"/>
              <a:gd name="connsiteX10-21" fmla="*/ 2745546 w 3215418"/>
              <a:gd name="connsiteY10-22" fmla="*/ 124155 h 1482732"/>
              <a:gd name="connsiteX11-23" fmla="*/ 2744120 w 3215418"/>
              <a:gd name="connsiteY11-24" fmla="*/ 128132 h 1482732"/>
              <a:gd name="connsiteX12-25" fmla="*/ 2742753 w 3215418"/>
              <a:gd name="connsiteY12-26" fmla="*/ 132133 h 1482732"/>
              <a:gd name="connsiteX13-27" fmla="*/ 2741442 w 3215418"/>
              <a:gd name="connsiteY13-28" fmla="*/ 136156 h 1482732"/>
              <a:gd name="connsiteX14-29" fmla="*/ 2740189 w 3215418"/>
              <a:gd name="connsiteY14-30" fmla="*/ 140202 h 1482732"/>
              <a:gd name="connsiteX15-31" fmla="*/ 2739006 w 3215418"/>
              <a:gd name="connsiteY15-32" fmla="*/ 144283 h 1482732"/>
              <a:gd name="connsiteX16-33" fmla="*/ 2737891 w 3215418"/>
              <a:gd name="connsiteY16-34" fmla="*/ 148386 h 1482732"/>
              <a:gd name="connsiteX17-35" fmla="*/ 2736833 w 3215418"/>
              <a:gd name="connsiteY17-36" fmla="*/ 152524 h 1482732"/>
              <a:gd name="connsiteX18-37" fmla="*/ 2735833 w 3215418"/>
              <a:gd name="connsiteY18-38" fmla="*/ 156686 h 1482732"/>
              <a:gd name="connsiteX19-39" fmla="*/ 2734914 w 3215418"/>
              <a:gd name="connsiteY19-40" fmla="*/ 160858 h 1482732"/>
              <a:gd name="connsiteX20-41" fmla="*/ 2734040 w 3215418"/>
              <a:gd name="connsiteY20-42" fmla="*/ 165065 h 1482732"/>
              <a:gd name="connsiteX21-43" fmla="*/ 2733246 w 3215418"/>
              <a:gd name="connsiteY21-44" fmla="*/ 169295 h 1482732"/>
              <a:gd name="connsiteX22-45" fmla="*/ 2732511 w 3215418"/>
              <a:gd name="connsiteY22-46" fmla="*/ 173548 h 1482732"/>
              <a:gd name="connsiteX23-47" fmla="*/ 2731844 w 3215418"/>
              <a:gd name="connsiteY23-48" fmla="*/ 177824 h 1482732"/>
              <a:gd name="connsiteX24-49" fmla="*/ 2731246 w 3215418"/>
              <a:gd name="connsiteY24-50" fmla="*/ 182112 h 1482732"/>
              <a:gd name="connsiteX25-51" fmla="*/ 2730718 w 3215418"/>
              <a:gd name="connsiteY25-52" fmla="*/ 186433 h 1482732"/>
              <a:gd name="connsiteX26-53" fmla="*/ 2730258 w 3215418"/>
              <a:gd name="connsiteY26-54" fmla="*/ 190767 h 1482732"/>
              <a:gd name="connsiteX27-55" fmla="*/ 2729867 w 3215418"/>
              <a:gd name="connsiteY27-56" fmla="*/ 195124 h 1482732"/>
              <a:gd name="connsiteX28-57" fmla="*/ 2729545 w 3215418"/>
              <a:gd name="connsiteY28-58" fmla="*/ 199492 h 1482732"/>
              <a:gd name="connsiteX29-59" fmla="*/ 2729292 w 3215418"/>
              <a:gd name="connsiteY29-60" fmla="*/ 203883 h 1482732"/>
              <a:gd name="connsiteX30-61" fmla="*/ 2729108 w 3215418"/>
              <a:gd name="connsiteY30-62" fmla="*/ 208297 h 1482732"/>
              <a:gd name="connsiteX31-63" fmla="*/ 2729005 w 3215418"/>
              <a:gd name="connsiteY31-64" fmla="*/ 212722 h 1482732"/>
              <a:gd name="connsiteX32-65" fmla="*/ 2728959 w 3215418"/>
              <a:gd name="connsiteY32-66" fmla="*/ 217366 h 1482732"/>
              <a:gd name="connsiteX33-67" fmla="*/ 2728959 w 3215418"/>
              <a:gd name="connsiteY33-68" fmla="*/ 250672 h 1482732"/>
              <a:gd name="connsiteX34-69" fmla="*/ 2687545 w 3215418"/>
              <a:gd name="connsiteY34-70" fmla="*/ 228194 h 1482732"/>
              <a:gd name="connsiteX35-71" fmla="*/ 2460750 w 3215418"/>
              <a:gd name="connsiteY35-72" fmla="*/ 182406 h 1482732"/>
              <a:gd name="connsiteX36-73" fmla="*/ 1878099 w 3215418"/>
              <a:gd name="connsiteY36-74" fmla="*/ 765058 h 1482732"/>
              <a:gd name="connsiteX37-75" fmla="*/ 2460750 w 3215418"/>
              <a:gd name="connsiteY37-76" fmla="*/ 1347709 h 1482732"/>
              <a:gd name="connsiteX38-77" fmla="*/ 3043402 w 3215418"/>
              <a:gd name="connsiteY38-78" fmla="*/ 765058 h 1482732"/>
              <a:gd name="connsiteX39-79" fmla="*/ 2997615 w 3215418"/>
              <a:gd name="connsiteY39-80" fmla="*/ 538264 h 1482732"/>
              <a:gd name="connsiteX40-81" fmla="*/ 2969496 w 3215418"/>
              <a:gd name="connsiteY40-82" fmla="*/ 486459 h 1482732"/>
              <a:gd name="connsiteX41-83" fmla="*/ 2998052 w 3215418"/>
              <a:gd name="connsiteY41-84" fmla="*/ 486459 h 1482732"/>
              <a:gd name="connsiteX42-85" fmla="*/ 3006707 w 3215418"/>
              <a:gd name="connsiteY42-86" fmla="*/ 486322 h 1482732"/>
              <a:gd name="connsiteX43-87" fmla="*/ 3011122 w 3215418"/>
              <a:gd name="connsiteY43-88" fmla="*/ 486149 h 1482732"/>
              <a:gd name="connsiteX44-89" fmla="*/ 3015512 w 3215418"/>
              <a:gd name="connsiteY44-90" fmla="*/ 485908 h 1482732"/>
              <a:gd name="connsiteX45-91" fmla="*/ 3019880 w 3215418"/>
              <a:gd name="connsiteY45-92" fmla="*/ 485586 h 1482732"/>
              <a:gd name="connsiteX46-93" fmla="*/ 3024237 w 3215418"/>
              <a:gd name="connsiteY46-94" fmla="*/ 485207 h 1482732"/>
              <a:gd name="connsiteX47-95" fmla="*/ 3028582 w 3215418"/>
              <a:gd name="connsiteY47-96" fmla="*/ 484747 h 1482732"/>
              <a:gd name="connsiteX48-97" fmla="*/ 3032893 w 3215418"/>
              <a:gd name="connsiteY48-98" fmla="*/ 484218 h 1482732"/>
              <a:gd name="connsiteX49-99" fmla="*/ 3037192 w 3215418"/>
              <a:gd name="connsiteY49-100" fmla="*/ 483632 h 1482732"/>
              <a:gd name="connsiteX50-101" fmla="*/ 3041468 w 3215418"/>
              <a:gd name="connsiteY50-102" fmla="*/ 482977 h 1482732"/>
              <a:gd name="connsiteX51-103" fmla="*/ 3045721 w 3215418"/>
              <a:gd name="connsiteY51-104" fmla="*/ 482252 h 1482732"/>
              <a:gd name="connsiteX52-105" fmla="*/ 3049951 w 3215418"/>
              <a:gd name="connsiteY52-106" fmla="*/ 481460 h 1482732"/>
              <a:gd name="connsiteX53-107" fmla="*/ 3054158 w 3215418"/>
              <a:gd name="connsiteY53-108" fmla="*/ 480597 h 1482732"/>
              <a:gd name="connsiteX54-109" fmla="*/ 3058342 w 3215418"/>
              <a:gd name="connsiteY54-110" fmla="*/ 479677 h 1482732"/>
              <a:gd name="connsiteX55-111" fmla="*/ 3062503 w 3215418"/>
              <a:gd name="connsiteY55-112" fmla="*/ 478689 h 1482732"/>
              <a:gd name="connsiteX56-113" fmla="*/ 3066630 w 3215418"/>
              <a:gd name="connsiteY56-114" fmla="*/ 477643 h 1482732"/>
              <a:gd name="connsiteX57-115" fmla="*/ 3070745 w 3215418"/>
              <a:gd name="connsiteY57-116" fmla="*/ 476528 h 1482732"/>
              <a:gd name="connsiteX58-117" fmla="*/ 3074825 w 3215418"/>
              <a:gd name="connsiteY58-118" fmla="*/ 475344 h 1482732"/>
              <a:gd name="connsiteX59-119" fmla="*/ 3078884 w 3215418"/>
              <a:gd name="connsiteY59-120" fmla="*/ 474103 h 1482732"/>
              <a:gd name="connsiteX60-121" fmla="*/ 3082907 w 3215418"/>
              <a:gd name="connsiteY60-122" fmla="*/ 472804 h 1482732"/>
              <a:gd name="connsiteX61-123" fmla="*/ 3086907 w 3215418"/>
              <a:gd name="connsiteY61-124" fmla="*/ 471436 h 1482732"/>
              <a:gd name="connsiteX62-125" fmla="*/ 3090884 w 3215418"/>
              <a:gd name="connsiteY62-126" fmla="*/ 470010 h 1482732"/>
              <a:gd name="connsiteX63-127" fmla="*/ 3094826 w 3215418"/>
              <a:gd name="connsiteY63-128" fmla="*/ 468528 h 1482732"/>
              <a:gd name="connsiteX64-129" fmla="*/ 3098734 w 3215418"/>
              <a:gd name="connsiteY64-130" fmla="*/ 466987 h 1482732"/>
              <a:gd name="connsiteX65-131" fmla="*/ 3102620 w 3215418"/>
              <a:gd name="connsiteY65-132" fmla="*/ 465378 h 1482732"/>
              <a:gd name="connsiteX66-133" fmla="*/ 3106470 w 3215418"/>
              <a:gd name="connsiteY66-134" fmla="*/ 463723 h 1482732"/>
              <a:gd name="connsiteX67-135" fmla="*/ 3109381 w 3215418"/>
              <a:gd name="connsiteY67-136" fmla="*/ 462408 h 1482732"/>
              <a:gd name="connsiteX68-137" fmla="*/ 3122026 w 3215418"/>
              <a:gd name="connsiteY68-138" fmla="*/ 485706 h 1482732"/>
              <a:gd name="connsiteX69-139" fmla="*/ 3178425 w 3215418"/>
              <a:gd name="connsiteY69-140" fmla="*/ 765058 h 1482732"/>
              <a:gd name="connsiteX70-141" fmla="*/ 2460750 w 3215418"/>
              <a:gd name="connsiteY70-142" fmla="*/ 1482732 h 1482732"/>
              <a:gd name="connsiteX71-143" fmla="*/ 1743076 w 3215418"/>
              <a:gd name="connsiteY71-144" fmla="*/ 765058 h 1482732"/>
              <a:gd name="connsiteX72-145" fmla="*/ 2460750 w 3215418"/>
              <a:gd name="connsiteY72-146" fmla="*/ 47383 h 1482732"/>
              <a:gd name="connsiteX73-147" fmla="*/ 2998052 w 3215418"/>
              <a:gd name="connsiteY73-148" fmla="*/ 0 h 1482732"/>
              <a:gd name="connsiteX74-149" fmla="*/ 3001443 w 3215418"/>
              <a:gd name="connsiteY74-150" fmla="*/ 23 h 1482732"/>
              <a:gd name="connsiteX75-151" fmla="*/ 3005029 w 3215418"/>
              <a:gd name="connsiteY75-152" fmla="*/ 115 h 1482732"/>
              <a:gd name="connsiteX76-153" fmla="*/ 3008604 w 3215418"/>
              <a:gd name="connsiteY76-154" fmla="*/ 253 h 1482732"/>
              <a:gd name="connsiteX77-155" fmla="*/ 3012156 w 3215418"/>
              <a:gd name="connsiteY77-156" fmla="*/ 449 h 1482732"/>
              <a:gd name="connsiteX78-157" fmla="*/ 3015697 w 3215418"/>
              <a:gd name="connsiteY78-158" fmla="*/ 701 h 1482732"/>
              <a:gd name="connsiteX79-159" fmla="*/ 3019225 w 3215418"/>
              <a:gd name="connsiteY79-160" fmla="*/ 1024 h 1482732"/>
              <a:gd name="connsiteX80-161" fmla="*/ 3022731 w 3215418"/>
              <a:gd name="connsiteY80-162" fmla="*/ 1379 h 1482732"/>
              <a:gd name="connsiteX81-163" fmla="*/ 3026214 w 3215418"/>
              <a:gd name="connsiteY81-164" fmla="*/ 1805 h 1482732"/>
              <a:gd name="connsiteX82-165" fmla="*/ 3029686 w 3215418"/>
              <a:gd name="connsiteY82-166" fmla="*/ 2288 h 1482732"/>
              <a:gd name="connsiteX83-167" fmla="*/ 3033135 w 3215418"/>
              <a:gd name="connsiteY83-168" fmla="*/ 2817 h 1482732"/>
              <a:gd name="connsiteX84-169" fmla="*/ 3036571 w 3215418"/>
              <a:gd name="connsiteY84-170" fmla="*/ 3402 h 1482732"/>
              <a:gd name="connsiteX85-171" fmla="*/ 3039985 w 3215418"/>
              <a:gd name="connsiteY85-172" fmla="*/ 4035 h 1482732"/>
              <a:gd name="connsiteX86-173" fmla="*/ 3043376 w 3215418"/>
              <a:gd name="connsiteY86-174" fmla="*/ 4725 h 1482732"/>
              <a:gd name="connsiteX87-175" fmla="*/ 3046755 w 3215418"/>
              <a:gd name="connsiteY87-176" fmla="*/ 5471 h 1482732"/>
              <a:gd name="connsiteX88-177" fmla="*/ 3050111 w 3215418"/>
              <a:gd name="connsiteY88-178" fmla="*/ 6265 h 1482732"/>
              <a:gd name="connsiteX89-179" fmla="*/ 3053445 w 3215418"/>
              <a:gd name="connsiteY89-180" fmla="*/ 7116 h 1482732"/>
              <a:gd name="connsiteX90-181" fmla="*/ 3056756 w 3215418"/>
              <a:gd name="connsiteY90-182" fmla="*/ 8012 h 1482732"/>
              <a:gd name="connsiteX91-183" fmla="*/ 3060055 w 3215418"/>
              <a:gd name="connsiteY91-184" fmla="*/ 8966 h 1482732"/>
              <a:gd name="connsiteX92-185" fmla="*/ 3063320 w 3215418"/>
              <a:gd name="connsiteY92-186" fmla="*/ 9966 h 1482732"/>
              <a:gd name="connsiteX93-187" fmla="*/ 3066573 w 3215418"/>
              <a:gd name="connsiteY93-188" fmla="*/ 11012 h 1482732"/>
              <a:gd name="connsiteX94-189" fmla="*/ 3069791 w 3215418"/>
              <a:gd name="connsiteY94-190" fmla="*/ 12116 h 1482732"/>
              <a:gd name="connsiteX95-191" fmla="*/ 3072998 w 3215418"/>
              <a:gd name="connsiteY95-192" fmla="*/ 13265 h 1482732"/>
              <a:gd name="connsiteX96-193" fmla="*/ 3076182 w 3215418"/>
              <a:gd name="connsiteY96-194" fmla="*/ 14461 h 1482732"/>
              <a:gd name="connsiteX97-195" fmla="*/ 3079332 w 3215418"/>
              <a:gd name="connsiteY97-196" fmla="*/ 15702 h 1482732"/>
              <a:gd name="connsiteX98-197" fmla="*/ 3082470 w 3215418"/>
              <a:gd name="connsiteY98-198" fmla="*/ 16990 h 1482732"/>
              <a:gd name="connsiteX99-199" fmla="*/ 3085573 w 3215418"/>
              <a:gd name="connsiteY99-200" fmla="*/ 18335 h 1482732"/>
              <a:gd name="connsiteX100-201" fmla="*/ 3088654 w 3215418"/>
              <a:gd name="connsiteY100-202" fmla="*/ 19725 h 1482732"/>
              <a:gd name="connsiteX101-203" fmla="*/ 3091712 w 3215418"/>
              <a:gd name="connsiteY101-204" fmla="*/ 21150 h 1482732"/>
              <a:gd name="connsiteX102-205" fmla="*/ 3094747 w 3215418"/>
              <a:gd name="connsiteY102-206" fmla="*/ 22633 h 1482732"/>
              <a:gd name="connsiteX103-207" fmla="*/ 3097746 w 3215418"/>
              <a:gd name="connsiteY103-208" fmla="*/ 24163 h 1482732"/>
              <a:gd name="connsiteX104-209" fmla="*/ 3100723 w 3215418"/>
              <a:gd name="connsiteY104-210" fmla="*/ 25726 h 1482732"/>
              <a:gd name="connsiteX105-211" fmla="*/ 3103677 w 3215418"/>
              <a:gd name="connsiteY105-212" fmla="*/ 27346 h 1482732"/>
              <a:gd name="connsiteX106-213" fmla="*/ 3106597 w 3215418"/>
              <a:gd name="connsiteY106-214" fmla="*/ 29001 h 1482732"/>
              <a:gd name="connsiteX107-215" fmla="*/ 3109494 w 3215418"/>
              <a:gd name="connsiteY107-216" fmla="*/ 30703 h 1482732"/>
              <a:gd name="connsiteX108-217" fmla="*/ 3112368 w 3215418"/>
              <a:gd name="connsiteY108-218" fmla="*/ 32450 h 1482732"/>
              <a:gd name="connsiteX109-219" fmla="*/ 3115207 w 3215418"/>
              <a:gd name="connsiteY109-220" fmla="*/ 34232 h 1482732"/>
              <a:gd name="connsiteX110-221" fmla="*/ 3118011 w 3215418"/>
              <a:gd name="connsiteY110-222" fmla="*/ 36071 h 1482732"/>
              <a:gd name="connsiteX111-223" fmla="*/ 3120782 w 3215418"/>
              <a:gd name="connsiteY111-224" fmla="*/ 37944 h 1482732"/>
              <a:gd name="connsiteX112-225" fmla="*/ 3123540 w 3215418"/>
              <a:gd name="connsiteY112-226" fmla="*/ 39852 h 1482732"/>
              <a:gd name="connsiteX113-227" fmla="*/ 3126253 w 3215418"/>
              <a:gd name="connsiteY113-228" fmla="*/ 41807 h 1482732"/>
              <a:gd name="connsiteX114-229" fmla="*/ 3128931 w 3215418"/>
              <a:gd name="connsiteY114-230" fmla="*/ 43807 h 1482732"/>
              <a:gd name="connsiteX115-231" fmla="*/ 3131587 w 3215418"/>
              <a:gd name="connsiteY115-232" fmla="*/ 45841 h 1482732"/>
              <a:gd name="connsiteX116-233" fmla="*/ 3134208 w 3215418"/>
              <a:gd name="connsiteY116-234" fmla="*/ 47922 h 1482732"/>
              <a:gd name="connsiteX117-235" fmla="*/ 3136794 w 3215418"/>
              <a:gd name="connsiteY117-236" fmla="*/ 50037 h 1482732"/>
              <a:gd name="connsiteX118-237" fmla="*/ 3139357 w 3215418"/>
              <a:gd name="connsiteY118-238" fmla="*/ 52186 h 1482732"/>
              <a:gd name="connsiteX119-239" fmla="*/ 3141874 w 3215418"/>
              <a:gd name="connsiteY119-240" fmla="*/ 54382 h 1482732"/>
              <a:gd name="connsiteX120-241" fmla="*/ 3144358 w 3215418"/>
              <a:gd name="connsiteY120-242" fmla="*/ 56612 h 1482732"/>
              <a:gd name="connsiteX121-243" fmla="*/ 3146818 w 3215418"/>
              <a:gd name="connsiteY121-244" fmla="*/ 58877 h 1482732"/>
              <a:gd name="connsiteX122-245" fmla="*/ 3149231 w 3215418"/>
              <a:gd name="connsiteY122-246" fmla="*/ 61187 h 1482732"/>
              <a:gd name="connsiteX123-247" fmla="*/ 3151610 w 3215418"/>
              <a:gd name="connsiteY123-248" fmla="*/ 63532 h 1482732"/>
              <a:gd name="connsiteX124-249" fmla="*/ 3153956 w 3215418"/>
              <a:gd name="connsiteY124-250" fmla="*/ 65899 h 1482732"/>
              <a:gd name="connsiteX125-251" fmla="*/ 3156266 w 3215418"/>
              <a:gd name="connsiteY125-252" fmla="*/ 68313 h 1482732"/>
              <a:gd name="connsiteX126-253" fmla="*/ 3158542 w 3215418"/>
              <a:gd name="connsiteY126-254" fmla="*/ 70762 h 1482732"/>
              <a:gd name="connsiteX127-255" fmla="*/ 3160784 w 3215418"/>
              <a:gd name="connsiteY127-256" fmla="*/ 73245 h 1482732"/>
              <a:gd name="connsiteX128-257" fmla="*/ 3162979 w 3215418"/>
              <a:gd name="connsiteY128-258" fmla="*/ 75762 h 1482732"/>
              <a:gd name="connsiteX129-259" fmla="*/ 3165129 w 3215418"/>
              <a:gd name="connsiteY129-260" fmla="*/ 78314 h 1482732"/>
              <a:gd name="connsiteX130-261" fmla="*/ 3167255 w 3215418"/>
              <a:gd name="connsiteY130-262" fmla="*/ 80901 h 1482732"/>
              <a:gd name="connsiteX131-263" fmla="*/ 3169336 w 3215418"/>
              <a:gd name="connsiteY131-264" fmla="*/ 83521 h 1482732"/>
              <a:gd name="connsiteX132-265" fmla="*/ 3171381 w 3215418"/>
              <a:gd name="connsiteY132-266" fmla="*/ 86165 h 1482732"/>
              <a:gd name="connsiteX133-267" fmla="*/ 3173382 w 3215418"/>
              <a:gd name="connsiteY133-268" fmla="*/ 88855 h 1482732"/>
              <a:gd name="connsiteX134-269" fmla="*/ 3175336 w 3215418"/>
              <a:gd name="connsiteY134-270" fmla="*/ 91567 h 1482732"/>
              <a:gd name="connsiteX135-271" fmla="*/ 3177256 w 3215418"/>
              <a:gd name="connsiteY135-272" fmla="*/ 94303 h 1482732"/>
              <a:gd name="connsiteX136-273" fmla="*/ 3179129 w 3215418"/>
              <a:gd name="connsiteY136-274" fmla="*/ 97085 h 1482732"/>
              <a:gd name="connsiteX137-275" fmla="*/ 3180968 w 3215418"/>
              <a:gd name="connsiteY137-276" fmla="*/ 99890 h 1482732"/>
              <a:gd name="connsiteX138-277" fmla="*/ 3182761 w 3215418"/>
              <a:gd name="connsiteY138-278" fmla="*/ 102717 h 1482732"/>
              <a:gd name="connsiteX139-279" fmla="*/ 3184509 w 3215418"/>
              <a:gd name="connsiteY139-280" fmla="*/ 105580 h 1482732"/>
              <a:gd name="connsiteX140-281" fmla="*/ 3186221 w 3215418"/>
              <a:gd name="connsiteY140-282" fmla="*/ 108476 h 1482732"/>
              <a:gd name="connsiteX141-283" fmla="*/ 3187889 w 3215418"/>
              <a:gd name="connsiteY141-284" fmla="*/ 111396 h 1482732"/>
              <a:gd name="connsiteX142-285" fmla="*/ 3189509 w 3215418"/>
              <a:gd name="connsiteY142-286" fmla="*/ 114339 h 1482732"/>
              <a:gd name="connsiteX143-287" fmla="*/ 3191084 w 3215418"/>
              <a:gd name="connsiteY143-288" fmla="*/ 117316 h 1482732"/>
              <a:gd name="connsiteX144-289" fmla="*/ 3192612 w 3215418"/>
              <a:gd name="connsiteY144-290" fmla="*/ 120316 h 1482732"/>
              <a:gd name="connsiteX145-291" fmla="*/ 3194096 w 3215418"/>
              <a:gd name="connsiteY145-292" fmla="*/ 123339 h 1482732"/>
              <a:gd name="connsiteX146-293" fmla="*/ 3195532 w 3215418"/>
              <a:gd name="connsiteY146-294" fmla="*/ 126396 h 1482732"/>
              <a:gd name="connsiteX147-295" fmla="*/ 3196923 w 3215418"/>
              <a:gd name="connsiteY147-296" fmla="*/ 129477 h 1482732"/>
              <a:gd name="connsiteX148-297" fmla="*/ 3198268 w 3215418"/>
              <a:gd name="connsiteY148-298" fmla="*/ 132581 h 1482732"/>
              <a:gd name="connsiteX149-299" fmla="*/ 3199567 w 3215418"/>
              <a:gd name="connsiteY149-300" fmla="*/ 135707 h 1482732"/>
              <a:gd name="connsiteX150-301" fmla="*/ 3200820 w 3215418"/>
              <a:gd name="connsiteY150-302" fmla="*/ 138869 h 1482732"/>
              <a:gd name="connsiteX151-303" fmla="*/ 3202015 w 3215418"/>
              <a:gd name="connsiteY151-304" fmla="*/ 142041 h 1482732"/>
              <a:gd name="connsiteX152-305" fmla="*/ 3203177 w 3215418"/>
              <a:gd name="connsiteY152-306" fmla="*/ 145237 h 1482732"/>
              <a:gd name="connsiteX153-307" fmla="*/ 3204280 w 3215418"/>
              <a:gd name="connsiteY153-308" fmla="*/ 148466 h 1482732"/>
              <a:gd name="connsiteX154-309" fmla="*/ 3205337 w 3215418"/>
              <a:gd name="connsiteY154-310" fmla="*/ 151708 h 1482732"/>
              <a:gd name="connsiteX155-311" fmla="*/ 3206337 w 3215418"/>
              <a:gd name="connsiteY155-312" fmla="*/ 154973 h 1482732"/>
              <a:gd name="connsiteX156-313" fmla="*/ 3207291 w 3215418"/>
              <a:gd name="connsiteY156-314" fmla="*/ 158271 h 1482732"/>
              <a:gd name="connsiteX157-315" fmla="*/ 3208200 w 3215418"/>
              <a:gd name="connsiteY157-316" fmla="*/ 161582 h 1482732"/>
              <a:gd name="connsiteX158-317" fmla="*/ 3209050 w 3215418"/>
              <a:gd name="connsiteY158-318" fmla="*/ 164916 h 1482732"/>
              <a:gd name="connsiteX159-319" fmla="*/ 3209855 w 3215418"/>
              <a:gd name="connsiteY159-320" fmla="*/ 168261 h 1482732"/>
              <a:gd name="connsiteX160-321" fmla="*/ 3210602 w 3215418"/>
              <a:gd name="connsiteY160-322" fmla="*/ 171641 h 1482732"/>
              <a:gd name="connsiteX161-323" fmla="*/ 3211304 w 3215418"/>
              <a:gd name="connsiteY161-324" fmla="*/ 175031 h 1482732"/>
              <a:gd name="connsiteX162-325" fmla="*/ 3211947 w 3215418"/>
              <a:gd name="connsiteY162-326" fmla="*/ 178445 h 1482732"/>
              <a:gd name="connsiteX163-327" fmla="*/ 3212544 w 3215418"/>
              <a:gd name="connsiteY163-328" fmla="*/ 181871 h 1482732"/>
              <a:gd name="connsiteX164-329" fmla="*/ 3213073 w 3215418"/>
              <a:gd name="connsiteY164-330" fmla="*/ 185319 h 1482732"/>
              <a:gd name="connsiteX165-331" fmla="*/ 3213556 w 3215418"/>
              <a:gd name="connsiteY165-332" fmla="*/ 188790 h 1482732"/>
              <a:gd name="connsiteX166-333" fmla="*/ 3213993 w 3215418"/>
              <a:gd name="connsiteY166-334" fmla="*/ 192273 h 1482732"/>
              <a:gd name="connsiteX167-335" fmla="*/ 3214361 w 3215418"/>
              <a:gd name="connsiteY167-336" fmla="*/ 195780 h 1482732"/>
              <a:gd name="connsiteX168-337" fmla="*/ 3214682 w 3215418"/>
              <a:gd name="connsiteY168-338" fmla="*/ 199309 h 1482732"/>
              <a:gd name="connsiteX169-339" fmla="*/ 3214947 w 3215418"/>
              <a:gd name="connsiteY169-340" fmla="*/ 202837 h 1482732"/>
              <a:gd name="connsiteX170-341" fmla="*/ 3215154 w 3215418"/>
              <a:gd name="connsiteY170-342" fmla="*/ 206400 h 1482732"/>
              <a:gd name="connsiteX171-343" fmla="*/ 3215291 w 3215418"/>
              <a:gd name="connsiteY171-344" fmla="*/ 209963 h 1482732"/>
              <a:gd name="connsiteX172-345" fmla="*/ 3215418 w 3215418"/>
              <a:gd name="connsiteY172-346" fmla="*/ 217366 h 1482732"/>
              <a:gd name="connsiteX173-347" fmla="*/ 3215396 w 3215418"/>
              <a:gd name="connsiteY173-348" fmla="*/ 220758 h 1482732"/>
              <a:gd name="connsiteX174-349" fmla="*/ 3215315 w 3215418"/>
              <a:gd name="connsiteY174-350" fmla="*/ 224355 h 1482732"/>
              <a:gd name="connsiteX175-351" fmla="*/ 3215166 w 3215418"/>
              <a:gd name="connsiteY175-352" fmla="*/ 227919 h 1482732"/>
              <a:gd name="connsiteX176-353" fmla="*/ 3214970 w 3215418"/>
              <a:gd name="connsiteY176-354" fmla="*/ 231482 h 1482732"/>
              <a:gd name="connsiteX177-355" fmla="*/ 3214717 w 3215418"/>
              <a:gd name="connsiteY177-356" fmla="*/ 235011 h 1482732"/>
              <a:gd name="connsiteX178-357" fmla="*/ 3214406 w 3215418"/>
              <a:gd name="connsiteY178-358" fmla="*/ 238540 h 1482732"/>
              <a:gd name="connsiteX179-359" fmla="*/ 3214039 w 3215418"/>
              <a:gd name="connsiteY179-360" fmla="*/ 242046 h 1482732"/>
              <a:gd name="connsiteX180-361" fmla="*/ 3213613 w 3215418"/>
              <a:gd name="connsiteY180-362" fmla="*/ 245529 h 1482732"/>
              <a:gd name="connsiteX181-363" fmla="*/ 3213142 w 3215418"/>
              <a:gd name="connsiteY181-364" fmla="*/ 249001 h 1482732"/>
              <a:gd name="connsiteX182-365" fmla="*/ 3212602 w 3215418"/>
              <a:gd name="connsiteY182-366" fmla="*/ 252449 h 1482732"/>
              <a:gd name="connsiteX183-367" fmla="*/ 3212028 w 3215418"/>
              <a:gd name="connsiteY183-368" fmla="*/ 255886 h 1482732"/>
              <a:gd name="connsiteX184-369" fmla="*/ 3211383 w 3215418"/>
              <a:gd name="connsiteY184-370" fmla="*/ 259300 h 1482732"/>
              <a:gd name="connsiteX185-371" fmla="*/ 3210694 w 3215418"/>
              <a:gd name="connsiteY185-372" fmla="*/ 262690 h 1482732"/>
              <a:gd name="connsiteX186-373" fmla="*/ 3209947 w 3215418"/>
              <a:gd name="connsiteY186-374" fmla="*/ 266070 h 1482732"/>
              <a:gd name="connsiteX187-375" fmla="*/ 3209154 w 3215418"/>
              <a:gd name="connsiteY187-376" fmla="*/ 269426 h 1482732"/>
              <a:gd name="connsiteX188-377" fmla="*/ 3208303 w 3215418"/>
              <a:gd name="connsiteY188-378" fmla="*/ 272760 h 1482732"/>
              <a:gd name="connsiteX189-379" fmla="*/ 3207406 w 3215418"/>
              <a:gd name="connsiteY189-380" fmla="*/ 276070 h 1482732"/>
              <a:gd name="connsiteX190-381" fmla="*/ 3206452 w 3215418"/>
              <a:gd name="connsiteY190-382" fmla="*/ 279370 h 1482732"/>
              <a:gd name="connsiteX191-383" fmla="*/ 3205452 w 3215418"/>
              <a:gd name="connsiteY191-384" fmla="*/ 282634 h 1482732"/>
              <a:gd name="connsiteX192-385" fmla="*/ 3204406 w 3215418"/>
              <a:gd name="connsiteY192-386" fmla="*/ 285887 h 1482732"/>
              <a:gd name="connsiteX193-387" fmla="*/ 3203314 w 3215418"/>
              <a:gd name="connsiteY193-388" fmla="*/ 289106 h 1482732"/>
              <a:gd name="connsiteX194-389" fmla="*/ 3202165 w 3215418"/>
              <a:gd name="connsiteY194-390" fmla="*/ 292312 h 1482732"/>
              <a:gd name="connsiteX195-391" fmla="*/ 3200969 w 3215418"/>
              <a:gd name="connsiteY195-392" fmla="*/ 295497 h 1482732"/>
              <a:gd name="connsiteX196-393" fmla="*/ 3199716 w 3215418"/>
              <a:gd name="connsiteY196-394" fmla="*/ 298646 h 1482732"/>
              <a:gd name="connsiteX197-395" fmla="*/ 3198429 w 3215418"/>
              <a:gd name="connsiteY197-396" fmla="*/ 301784 h 1482732"/>
              <a:gd name="connsiteX198-397" fmla="*/ 3197084 w 3215418"/>
              <a:gd name="connsiteY198-398" fmla="*/ 304888 h 1482732"/>
              <a:gd name="connsiteX199-399" fmla="*/ 3195705 w 3215418"/>
              <a:gd name="connsiteY199-400" fmla="*/ 307980 h 1482732"/>
              <a:gd name="connsiteX200-401" fmla="*/ 3194268 w 3215418"/>
              <a:gd name="connsiteY200-402" fmla="*/ 311026 h 1482732"/>
              <a:gd name="connsiteX201-403" fmla="*/ 3192785 w 3215418"/>
              <a:gd name="connsiteY201-404" fmla="*/ 314061 h 1482732"/>
              <a:gd name="connsiteX202-405" fmla="*/ 3191267 w 3215418"/>
              <a:gd name="connsiteY202-406" fmla="*/ 317061 h 1482732"/>
              <a:gd name="connsiteX203-407" fmla="*/ 3189693 w 3215418"/>
              <a:gd name="connsiteY203-408" fmla="*/ 320049 h 1482732"/>
              <a:gd name="connsiteX204-409" fmla="*/ 3188084 w 3215418"/>
              <a:gd name="connsiteY204-410" fmla="*/ 322992 h 1482732"/>
              <a:gd name="connsiteX205-411" fmla="*/ 3186429 w 3215418"/>
              <a:gd name="connsiteY205-412" fmla="*/ 325923 h 1482732"/>
              <a:gd name="connsiteX206-413" fmla="*/ 3184715 w 3215418"/>
              <a:gd name="connsiteY206-414" fmla="*/ 328820 h 1482732"/>
              <a:gd name="connsiteX207-415" fmla="*/ 3182980 w 3215418"/>
              <a:gd name="connsiteY207-416" fmla="*/ 331683 h 1482732"/>
              <a:gd name="connsiteX208-417" fmla="*/ 3181186 w 3215418"/>
              <a:gd name="connsiteY208-418" fmla="*/ 334522 h 1482732"/>
              <a:gd name="connsiteX209-419" fmla="*/ 3179359 w 3215418"/>
              <a:gd name="connsiteY209-420" fmla="*/ 337326 h 1482732"/>
              <a:gd name="connsiteX210-421" fmla="*/ 3177485 w 3215418"/>
              <a:gd name="connsiteY210-422" fmla="*/ 340108 h 1482732"/>
              <a:gd name="connsiteX211-423" fmla="*/ 3175566 w 3215418"/>
              <a:gd name="connsiteY211-424" fmla="*/ 342855 h 1482732"/>
              <a:gd name="connsiteX212-425" fmla="*/ 3173612 w 3215418"/>
              <a:gd name="connsiteY212-426" fmla="*/ 345568 h 1482732"/>
              <a:gd name="connsiteX213-427" fmla="*/ 3171611 w 3215418"/>
              <a:gd name="connsiteY213-428" fmla="*/ 348258 h 1482732"/>
              <a:gd name="connsiteX214-429" fmla="*/ 3169577 w 3215418"/>
              <a:gd name="connsiteY214-430" fmla="*/ 350901 h 1482732"/>
              <a:gd name="connsiteX215-431" fmla="*/ 3167508 w 3215418"/>
              <a:gd name="connsiteY215-432" fmla="*/ 353523 h 1482732"/>
              <a:gd name="connsiteX216-433" fmla="*/ 3165381 w 3215418"/>
              <a:gd name="connsiteY216-434" fmla="*/ 356120 h 1482732"/>
              <a:gd name="connsiteX217-435" fmla="*/ 3163232 w 3215418"/>
              <a:gd name="connsiteY217-436" fmla="*/ 358672 h 1482732"/>
              <a:gd name="connsiteX218-437" fmla="*/ 3161036 w 3215418"/>
              <a:gd name="connsiteY218-438" fmla="*/ 361190 h 1482732"/>
              <a:gd name="connsiteX219-439" fmla="*/ 3158807 w 3215418"/>
              <a:gd name="connsiteY219-440" fmla="*/ 363683 h 1482732"/>
              <a:gd name="connsiteX220-441" fmla="*/ 3156542 w 3215418"/>
              <a:gd name="connsiteY220-442" fmla="*/ 366133 h 1482732"/>
              <a:gd name="connsiteX221-443" fmla="*/ 3154232 w 3215418"/>
              <a:gd name="connsiteY221-444" fmla="*/ 368546 h 1482732"/>
              <a:gd name="connsiteX222-445" fmla="*/ 3151898 w 3215418"/>
              <a:gd name="connsiteY222-446" fmla="*/ 370937 h 1482732"/>
              <a:gd name="connsiteX223-447" fmla="*/ 3149519 w 3215418"/>
              <a:gd name="connsiteY223-448" fmla="*/ 373282 h 1482732"/>
              <a:gd name="connsiteX224-449" fmla="*/ 3147105 w 3215418"/>
              <a:gd name="connsiteY224-450" fmla="*/ 375593 h 1482732"/>
              <a:gd name="connsiteX225-451" fmla="*/ 3144656 w 3215418"/>
              <a:gd name="connsiteY225-452" fmla="*/ 377857 h 1482732"/>
              <a:gd name="connsiteX226-453" fmla="*/ 3142174 w 3215418"/>
              <a:gd name="connsiteY226-454" fmla="*/ 380098 h 1482732"/>
              <a:gd name="connsiteX227-455" fmla="*/ 3139656 w 3215418"/>
              <a:gd name="connsiteY227-456" fmla="*/ 382294 h 1482732"/>
              <a:gd name="connsiteX228-457" fmla="*/ 3137104 w 3215418"/>
              <a:gd name="connsiteY228-458" fmla="*/ 384454 h 1482732"/>
              <a:gd name="connsiteX229-459" fmla="*/ 3134518 w 3215418"/>
              <a:gd name="connsiteY229-460" fmla="*/ 386570 h 1482732"/>
              <a:gd name="connsiteX230-461" fmla="*/ 3131897 w 3215418"/>
              <a:gd name="connsiteY230-462" fmla="*/ 388651 h 1482732"/>
              <a:gd name="connsiteX231-463" fmla="*/ 3129253 w 3215418"/>
              <a:gd name="connsiteY231-464" fmla="*/ 390696 h 1482732"/>
              <a:gd name="connsiteX232-465" fmla="*/ 3126575 w 3215418"/>
              <a:gd name="connsiteY232-466" fmla="*/ 392696 h 1482732"/>
              <a:gd name="connsiteX233-467" fmla="*/ 3123863 w 3215418"/>
              <a:gd name="connsiteY233-468" fmla="*/ 394650 h 1482732"/>
              <a:gd name="connsiteX234-469" fmla="*/ 3121115 w 3215418"/>
              <a:gd name="connsiteY234-470" fmla="*/ 396570 h 1482732"/>
              <a:gd name="connsiteX235-471" fmla="*/ 3118345 w 3215418"/>
              <a:gd name="connsiteY235-472" fmla="*/ 398455 h 1482732"/>
              <a:gd name="connsiteX236-473" fmla="*/ 3115540 w 3215418"/>
              <a:gd name="connsiteY236-474" fmla="*/ 400283 h 1482732"/>
              <a:gd name="connsiteX237-475" fmla="*/ 3112701 w 3215418"/>
              <a:gd name="connsiteY237-476" fmla="*/ 402077 h 1482732"/>
              <a:gd name="connsiteX238-477" fmla="*/ 3109839 w 3215418"/>
              <a:gd name="connsiteY238-478" fmla="*/ 403835 h 1482732"/>
              <a:gd name="connsiteX239-479" fmla="*/ 3106954 w 3215418"/>
              <a:gd name="connsiteY239-480" fmla="*/ 405536 h 1482732"/>
              <a:gd name="connsiteX240-481" fmla="*/ 3104034 w 3215418"/>
              <a:gd name="connsiteY240-482" fmla="*/ 407203 h 1482732"/>
              <a:gd name="connsiteX241-483" fmla="*/ 3101080 w 3215418"/>
              <a:gd name="connsiteY241-484" fmla="*/ 408823 h 1482732"/>
              <a:gd name="connsiteX242-485" fmla="*/ 3098103 w 3215418"/>
              <a:gd name="connsiteY242-486" fmla="*/ 410398 h 1482732"/>
              <a:gd name="connsiteX243-487" fmla="*/ 3095102 w 3215418"/>
              <a:gd name="connsiteY243-488" fmla="*/ 411927 h 1482732"/>
              <a:gd name="connsiteX244-489" fmla="*/ 3092079 w 3215418"/>
              <a:gd name="connsiteY244-490" fmla="*/ 413410 h 1482732"/>
              <a:gd name="connsiteX245-491" fmla="*/ 3089022 w 3215418"/>
              <a:gd name="connsiteY245-492" fmla="*/ 414847 h 1482732"/>
              <a:gd name="connsiteX246-493" fmla="*/ 3085941 w 3215418"/>
              <a:gd name="connsiteY246-494" fmla="*/ 416238 h 1482732"/>
              <a:gd name="connsiteX247-495" fmla="*/ 3084629 w 3215418"/>
              <a:gd name="connsiteY247-496" fmla="*/ 416806 h 1482732"/>
              <a:gd name="connsiteX248-497" fmla="*/ 3082837 w 3215418"/>
              <a:gd name="connsiteY248-498" fmla="*/ 417583 h 1482732"/>
              <a:gd name="connsiteX249-499" fmla="*/ 3079711 w 3215418"/>
              <a:gd name="connsiteY249-500" fmla="*/ 418882 h 1482732"/>
              <a:gd name="connsiteX250-501" fmla="*/ 3076561 w 3215418"/>
              <a:gd name="connsiteY250-502" fmla="*/ 420134 h 1482732"/>
              <a:gd name="connsiteX251-503" fmla="*/ 3073377 w 3215418"/>
              <a:gd name="connsiteY251-504" fmla="*/ 421342 h 1482732"/>
              <a:gd name="connsiteX252-505" fmla="*/ 3070182 w 3215418"/>
              <a:gd name="connsiteY252-506" fmla="*/ 422491 h 1482732"/>
              <a:gd name="connsiteX253-507" fmla="*/ 3066964 w 3215418"/>
              <a:gd name="connsiteY253-508" fmla="*/ 423595 h 1482732"/>
              <a:gd name="connsiteX254-509" fmla="*/ 3063710 w 3215418"/>
              <a:gd name="connsiteY254-510" fmla="*/ 424652 h 1482732"/>
              <a:gd name="connsiteX255-511" fmla="*/ 3060446 w 3215418"/>
              <a:gd name="connsiteY255-512" fmla="*/ 425652 h 1482732"/>
              <a:gd name="connsiteX256-513" fmla="*/ 3057159 w 3215418"/>
              <a:gd name="connsiteY256-514" fmla="*/ 426618 h 1482732"/>
              <a:gd name="connsiteX257-515" fmla="*/ 3053848 w 3215418"/>
              <a:gd name="connsiteY257-516" fmla="*/ 427515 h 1482732"/>
              <a:gd name="connsiteX258-517" fmla="*/ 3050514 w 3215418"/>
              <a:gd name="connsiteY258-518" fmla="*/ 428376 h 1482732"/>
              <a:gd name="connsiteX259-519" fmla="*/ 3047158 w 3215418"/>
              <a:gd name="connsiteY259-520" fmla="*/ 429169 h 1482732"/>
              <a:gd name="connsiteX260-521" fmla="*/ 3043778 w 3215418"/>
              <a:gd name="connsiteY260-522" fmla="*/ 429929 h 1482732"/>
              <a:gd name="connsiteX261-523" fmla="*/ 3040387 w 3215418"/>
              <a:gd name="connsiteY261-524" fmla="*/ 430618 h 1482732"/>
              <a:gd name="connsiteX262-525" fmla="*/ 3036985 w 3215418"/>
              <a:gd name="connsiteY262-526" fmla="*/ 431262 h 1482732"/>
              <a:gd name="connsiteX263-527" fmla="*/ 3033548 w 3215418"/>
              <a:gd name="connsiteY263-528" fmla="*/ 431859 h 1482732"/>
              <a:gd name="connsiteX264-529" fmla="*/ 3030100 w 3215418"/>
              <a:gd name="connsiteY264-530" fmla="*/ 432399 h 1482732"/>
              <a:gd name="connsiteX265-531" fmla="*/ 3026628 w 3215418"/>
              <a:gd name="connsiteY265-532" fmla="*/ 432882 h 1482732"/>
              <a:gd name="connsiteX266-533" fmla="*/ 3023145 w 3215418"/>
              <a:gd name="connsiteY266-534" fmla="*/ 433307 h 1482732"/>
              <a:gd name="connsiteX267-535" fmla="*/ 3019639 w 3215418"/>
              <a:gd name="connsiteY267-536" fmla="*/ 433676 h 1482732"/>
              <a:gd name="connsiteX268-537" fmla="*/ 3016121 w 3215418"/>
              <a:gd name="connsiteY268-538" fmla="*/ 433997 h 1482732"/>
              <a:gd name="connsiteX269-539" fmla="*/ 3012581 w 3215418"/>
              <a:gd name="connsiteY269-540" fmla="*/ 434262 h 1482732"/>
              <a:gd name="connsiteX270-541" fmla="*/ 3009018 w 3215418"/>
              <a:gd name="connsiteY270-542" fmla="*/ 434469 h 1482732"/>
              <a:gd name="connsiteX271-543" fmla="*/ 3005455 w 3215418"/>
              <a:gd name="connsiteY271-544" fmla="*/ 434618 h 1482732"/>
              <a:gd name="connsiteX272-545" fmla="*/ 2998052 w 3215418"/>
              <a:gd name="connsiteY272-546" fmla="*/ 434733 h 1482732"/>
              <a:gd name="connsiteX273-547" fmla="*/ 2940133 w 3215418"/>
              <a:gd name="connsiteY273-548" fmla="*/ 434733 h 1482732"/>
              <a:gd name="connsiteX274-549" fmla="*/ 2780686 w 3215418"/>
              <a:gd name="connsiteY274-550" fmla="*/ 434733 h 1482732"/>
              <a:gd name="connsiteX275-551" fmla="*/ 2780686 w 3215418"/>
              <a:gd name="connsiteY275-552" fmla="*/ 278749 h 1482732"/>
              <a:gd name="connsiteX276-553" fmla="*/ 2780686 w 3215418"/>
              <a:gd name="connsiteY276-554" fmla="*/ 217366 h 1482732"/>
              <a:gd name="connsiteX277-555" fmla="*/ 2780708 w 3215418"/>
              <a:gd name="connsiteY277-556" fmla="*/ 213976 h 1482732"/>
              <a:gd name="connsiteX278-557" fmla="*/ 2780801 w 3215418"/>
              <a:gd name="connsiteY278-558" fmla="*/ 210389 h 1482732"/>
              <a:gd name="connsiteX279-559" fmla="*/ 2780939 w 3215418"/>
              <a:gd name="connsiteY279-560" fmla="*/ 206815 h 1482732"/>
              <a:gd name="connsiteX280-561" fmla="*/ 2781134 w 3215418"/>
              <a:gd name="connsiteY280-562" fmla="*/ 203262 h 1482732"/>
              <a:gd name="connsiteX281-563" fmla="*/ 2781387 w 3215418"/>
              <a:gd name="connsiteY281-564" fmla="*/ 199722 h 1482732"/>
              <a:gd name="connsiteX282-565" fmla="*/ 2781697 w 3215418"/>
              <a:gd name="connsiteY282-566" fmla="*/ 196193 h 1482732"/>
              <a:gd name="connsiteX283-567" fmla="*/ 2782065 w 3215418"/>
              <a:gd name="connsiteY283-568" fmla="*/ 192699 h 1482732"/>
              <a:gd name="connsiteX284-569" fmla="*/ 2782490 w 3215418"/>
              <a:gd name="connsiteY284-570" fmla="*/ 189204 h 1482732"/>
              <a:gd name="connsiteX285-571" fmla="*/ 2782962 w 3215418"/>
              <a:gd name="connsiteY285-572" fmla="*/ 185733 h 1482732"/>
              <a:gd name="connsiteX286-573" fmla="*/ 2783502 w 3215418"/>
              <a:gd name="connsiteY286-574" fmla="*/ 182285 h 1482732"/>
              <a:gd name="connsiteX287-575" fmla="*/ 2784088 w 3215418"/>
              <a:gd name="connsiteY287-576" fmla="*/ 178848 h 1482732"/>
              <a:gd name="connsiteX288-577" fmla="*/ 2784720 w 3215418"/>
              <a:gd name="connsiteY288-578" fmla="*/ 175434 h 1482732"/>
              <a:gd name="connsiteX289-579" fmla="*/ 2785410 w 3215418"/>
              <a:gd name="connsiteY289-580" fmla="*/ 172042 h 1482732"/>
              <a:gd name="connsiteX290-581" fmla="*/ 2786157 w 3215418"/>
              <a:gd name="connsiteY290-582" fmla="*/ 168663 h 1482732"/>
              <a:gd name="connsiteX291-583" fmla="*/ 2786951 w 3215418"/>
              <a:gd name="connsiteY291-584" fmla="*/ 165318 h 1482732"/>
              <a:gd name="connsiteX292-585" fmla="*/ 2787801 w 3215418"/>
              <a:gd name="connsiteY292-586" fmla="*/ 161973 h 1482732"/>
              <a:gd name="connsiteX293-587" fmla="*/ 2788698 w 3215418"/>
              <a:gd name="connsiteY293-588" fmla="*/ 158662 h 1482732"/>
              <a:gd name="connsiteX294-589" fmla="*/ 2789651 w 3215418"/>
              <a:gd name="connsiteY294-590" fmla="*/ 155375 h 1482732"/>
              <a:gd name="connsiteX295-591" fmla="*/ 2790652 w 3215418"/>
              <a:gd name="connsiteY295-592" fmla="*/ 152099 h 1482732"/>
              <a:gd name="connsiteX296-593" fmla="*/ 2791698 w 3215418"/>
              <a:gd name="connsiteY296-594" fmla="*/ 148847 h 1482732"/>
              <a:gd name="connsiteX297-595" fmla="*/ 2792801 w 3215418"/>
              <a:gd name="connsiteY297-596" fmla="*/ 145628 h 1482732"/>
              <a:gd name="connsiteX298-597" fmla="*/ 2793939 w 3215418"/>
              <a:gd name="connsiteY298-598" fmla="*/ 142420 h 1482732"/>
              <a:gd name="connsiteX299-599" fmla="*/ 2795146 w 3215418"/>
              <a:gd name="connsiteY299-600" fmla="*/ 139248 h 1482732"/>
              <a:gd name="connsiteX300-601" fmla="*/ 2796387 w 3215418"/>
              <a:gd name="connsiteY300-602" fmla="*/ 136087 h 1482732"/>
              <a:gd name="connsiteX301-603" fmla="*/ 2797675 w 3215418"/>
              <a:gd name="connsiteY301-604" fmla="*/ 132948 h 1482732"/>
              <a:gd name="connsiteX302-605" fmla="*/ 2799020 w 3215418"/>
              <a:gd name="connsiteY302-606" fmla="*/ 129845 h 1482732"/>
              <a:gd name="connsiteX303-607" fmla="*/ 2800400 w 3215418"/>
              <a:gd name="connsiteY303-608" fmla="*/ 126765 h 1482732"/>
              <a:gd name="connsiteX304-609" fmla="*/ 2801836 w 3215418"/>
              <a:gd name="connsiteY304-610" fmla="*/ 123707 h 1482732"/>
              <a:gd name="connsiteX305-611" fmla="*/ 2803319 w 3215418"/>
              <a:gd name="connsiteY305-612" fmla="*/ 120673 h 1482732"/>
              <a:gd name="connsiteX306-613" fmla="*/ 2804836 w 3215418"/>
              <a:gd name="connsiteY306-614" fmla="*/ 117672 h 1482732"/>
              <a:gd name="connsiteX307-615" fmla="*/ 2806411 w 3215418"/>
              <a:gd name="connsiteY307-616" fmla="*/ 114695 h 1482732"/>
              <a:gd name="connsiteX308-617" fmla="*/ 2808021 w 3215418"/>
              <a:gd name="connsiteY308-618" fmla="*/ 111741 h 1482732"/>
              <a:gd name="connsiteX309-619" fmla="*/ 2809687 w 3215418"/>
              <a:gd name="connsiteY309-620" fmla="*/ 108821 h 1482732"/>
              <a:gd name="connsiteX310-621" fmla="*/ 2811388 w 3215418"/>
              <a:gd name="connsiteY310-622" fmla="*/ 105925 h 1482732"/>
              <a:gd name="connsiteX311-623" fmla="*/ 2813135 w 3215418"/>
              <a:gd name="connsiteY311-624" fmla="*/ 103062 h 1482732"/>
              <a:gd name="connsiteX312-625" fmla="*/ 2814917 w 3215418"/>
              <a:gd name="connsiteY312-626" fmla="*/ 100223 h 1482732"/>
              <a:gd name="connsiteX313-627" fmla="*/ 2816745 w 3215418"/>
              <a:gd name="connsiteY313-628" fmla="*/ 97407 h 1482732"/>
              <a:gd name="connsiteX314-629" fmla="*/ 2818618 w 3215418"/>
              <a:gd name="connsiteY314-630" fmla="*/ 94636 h 1482732"/>
              <a:gd name="connsiteX315-631" fmla="*/ 2820538 w 3215418"/>
              <a:gd name="connsiteY315-632" fmla="*/ 91889 h 1482732"/>
              <a:gd name="connsiteX316-633" fmla="*/ 2822492 w 3215418"/>
              <a:gd name="connsiteY316-634" fmla="*/ 89165 h 1482732"/>
              <a:gd name="connsiteX317-635" fmla="*/ 2824492 w 3215418"/>
              <a:gd name="connsiteY317-636" fmla="*/ 86487 h 1482732"/>
              <a:gd name="connsiteX318-637" fmla="*/ 2826527 w 3215418"/>
              <a:gd name="connsiteY318-638" fmla="*/ 83831 h 1482732"/>
              <a:gd name="connsiteX319-639" fmla="*/ 2828607 w 3215418"/>
              <a:gd name="connsiteY319-640" fmla="*/ 81211 h 1482732"/>
              <a:gd name="connsiteX320-641" fmla="*/ 2830722 w 3215418"/>
              <a:gd name="connsiteY320-642" fmla="*/ 78624 h 1482732"/>
              <a:gd name="connsiteX321-643" fmla="*/ 2832872 w 3215418"/>
              <a:gd name="connsiteY321-644" fmla="*/ 76073 h 1482732"/>
              <a:gd name="connsiteX322-645" fmla="*/ 2835068 w 3215418"/>
              <a:gd name="connsiteY322-646" fmla="*/ 73544 h 1482732"/>
              <a:gd name="connsiteX323-647" fmla="*/ 2837298 w 3215418"/>
              <a:gd name="connsiteY323-648" fmla="*/ 71061 h 1482732"/>
              <a:gd name="connsiteX324-649" fmla="*/ 2839561 w 3215418"/>
              <a:gd name="connsiteY324-650" fmla="*/ 68601 h 1482732"/>
              <a:gd name="connsiteX325-651" fmla="*/ 2841872 w 3215418"/>
              <a:gd name="connsiteY325-652" fmla="*/ 66187 h 1482732"/>
              <a:gd name="connsiteX326-653" fmla="*/ 2844217 w 3215418"/>
              <a:gd name="connsiteY326-654" fmla="*/ 63808 h 1482732"/>
              <a:gd name="connsiteX327-655" fmla="*/ 2846585 w 3215418"/>
              <a:gd name="connsiteY327-656" fmla="*/ 61463 h 1482732"/>
              <a:gd name="connsiteX328-657" fmla="*/ 2848999 w 3215418"/>
              <a:gd name="connsiteY328-658" fmla="*/ 59152 h 1482732"/>
              <a:gd name="connsiteX329-659" fmla="*/ 2851447 w 3215418"/>
              <a:gd name="connsiteY329-660" fmla="*/ 56876 h 1482732"/>
              <a:gd name="connsiteX330-661" fmla="*/ 2853930 w 3215418"/>
              <a:gd name="connsiteY330-662" fmla="*/ 54646 h 1482732"/>
              <a:gd name="connsiteX331-663" fmla="*/ 2856448 w 3215418"/>
              <a:gd name="connsiteY331-664" fmla="*/ 52451 h 1482732"/>
              <a:gd name="connsiteX332-665" fmla="*/ 2858999 w 3215418"/>
              <a:gd name="connsiteY332-666" fmla="*/ 50290 h 1482732"/>
              <a:gd name="connsiteX333-667" fmla="*/ 2861586 w 3215418"/>
              <a:gd name="connsiteY333-668" fmla="*/ 48163 h 1482732"/>
              <a:gd name="connsiteX334-669" fmla="*/ 2864206 w 3215418"/>
              <a:gd name="connsiteY334-670" fmla="*/ 46083 h 1482732"/>
              <a:gd name="connsiteX335-671" fmla="*/ 2866850 w 3215418"/>
              <a:gd name="connsiteY335-672" fmla="*/ 44048 h 1482732"/>
              <a:gd name="connsiteX336-673" fmla="*/ 2869528 w 3215418"/>
              <a:gd name="connsiteY336-674" fmla="*/ 42048 h 1482732"/>
              <a:gd name="connsiteX337-675" fmla="*/ 2872242 w 3215418"/>
              <a:gd name="connsiteY337-676" fmla="*/ 40082 h 1482732"/>
              <a:gd name="connsiteX338-677" fmla="*/ 2874989 w 3215418"/>
              <a:gd name="connsiteY338-678" fmla="*/ 38163 h 1482732"/>
              <a:gd name="connsiteX339-679" fmla="*/ 2877770 w 3215418"/>
              <a:gd name="connsiteY339-680" fmla="*/ 36289 h 1482732"/>
              <a:gd name="connsiteX340-681" fmla="*/ 2880563 w 3215418"/>
              <a:gd name="connsiteY340-682" fmla="*/ 34450 h 1482732"/>
              <a:gd name="connsiteX341-683" fmla="*/ 2883403 w 3215418"/>
              <a:gd name="connsiteY341-684" fmla="*/ 32657 h 1482732"/>
              <a:gd name="connsiteX342-685" fmla="*/ 2886266 w 3215418"/>
              <a:gd name="connsiteY342-686" fmla="*/ 30909 h 1482732"/>
              <a:gd name="connsiteX343-687" fmla="*/ 2889162 w 3215418"/>
              <a:gd name="connsiteY343-688" fmla="*/ 29197 h 1482732"/>
              <a:gd name="connsiteX344-689" fmla="*/ 2892082 w 3215418"/>
              <a:gd name="connsiteY344-690" fmla="*/ 27541 h 1482732"/>
              <a:gd name="connsiteX345-691" fmla="*/ 2895024 w 3215418"/>
              <a:gd name="connsiteY345-692" fmla="*/ 25921 h 1482732"/>
              <a:gd name="connsiteX346-693" fmla="*/ 2898001 w 3215418"/>
              <a:gd name="connsiteY346-694" fmla="*/ 24346 h 1482732"/>
              <a:gd name="connsiteX347-695" fmla="*/ 2901002 w 3215418"/>
              <a:gd name="connsiteY347-696" fmla="*/ 22818 h 1482732"/>
              <a:gd name="connsiteX348-697" fmla="*/ 2904025 w 3215418"/>
              <a:gd name="connsiteY348-698" fmla="*/ 21323 h 1482732"/>
              <a:gd name="connsiteX349-699" fmla="*/ 2907082 w 3215418"/>
              <a:gd name="connsiteY349-700" fmla="*/ 19886 h 1482732"/>
              <a:gd name="connsiteX350-701" fmla="*/ 2910163 w 3215418"/>
              <a:gd name="connsiteY350-702" fmla="*/ 18495 h 1482732"/>
              <a:gd name="connsiteX351-703" fmla="*/ 2913267 w 3215418"/>
              <a:gd name="connsiteY351-704" fmla="*/ 17151 h 1482732"/>
              <a:gd name="connsiteX352-705" fmla="*/ 2916393 w 3215418"/>
              <a:gd name="connsiteY352-706" fmla="*/ 15851 h 1482732"/>
              <a:gd name="connsiteX353-707" fmla="*/ 2919543 w 3215418"/>
              <a:gd name="connsiteY353-708" fmla="*/ 14598 h 1482732"/>
              <a:gd name="connsiteX354-709" fmla="*/ 2922727 w 3215418"/>
              <a:gd name="connsiteY354-710" fmla="*/ 13403 h 1482732"/>
              <a:gd name="connsiteX355-711" fmla="*/ 2925923 w 3215418"/>
              <a:gd name="connsiteY355-712" fmla="*/ 12242 h 1482732"/>
              <a:gd name="connsiteX356-713" fmla="*/ 2929152 w 3215418"/>
              <a:gd name="connsiteY356-714" fmla="*/ 11138 h 1482732"/>
              <a:gd name="connsiteX357-715" fmla="*/ 2932394 w 3215418"/>
              <a:gd name="connsiteY357-716" fmla="*/ 10093 h 1482732"/>
              <a:gd name="connsiteX358-717" fmla="*/ 2935658 w 3215418"/>
              <a:gd name="connsiteY358-718" fmla="*/ 9081 h 1482732"/>
              <a:gd name="connsiteX359-719" fmla="*/ 2938946 w 3215418"/>
              <a:gd name="connsiteY359-720" fmla="*/ 8127 h 1482732"/>
              <a:gd name="connsiteX360-721" fmla="*/ 2942268 w 3215418"/>
              <a:gd name="connsiteY360-722" fmla="*/ 7219 h 1482732"/>
              <a:gd name="connsiteX361-723" fmla="*/ 2945590 w 3215418"/>
              <a:gd name="connsiteY361-724" fmla="*/ 6368 h 1482732"/>
              <a:gd name="connsiteX362-725" fmla="*/ 2948947 w 3215418"/>
              <a:gd name="connsiteY362-726" fmla="*/ 5564 h 1482732"/>
              <a:gd name="connsiteX363-727" fmla="*/ 2952326 w 3215418"/>
              <a:gd name="connsiteY363-728" fmla="*/ 4817 h 1482732"/>
              <a:gd name="connsiteX364-729" fmla="*/ 2955717 w 3215418"/>
              <a:gd name="connsiteY364-730" fmla="*/ 4115 h 1482732"/>
              <a:gd name="connsiteX365-731" fmla="*/ 2959131 w 3215418"/>
              <a:gd name="connsiteY365-732" fmla="*/ 3472 h 1482732"/>
              <a:gd name="connsiteX366-733" fmla="*/ 2962557 w 3215418"/>
              <a:gd name="connsiteY366-734" fmla="*/ 2885 h 1482732"/>
              <a:gd name="connsiteX367-735" fmla="*/ 2966004 w 3215418"/>
              <a:gd name="connsiteY367-736" fmla="*/ 2345 h 1482732"/>
              <a:gd name="connsiteX368-737" fmla="*/ 2969476 w 3215418"/>
              <a:gd name="connsiteY368-738" fmla="*/ 1863 h 1482732"/>
              <a:gd name="connsiteX369-739" fmla="*/ 2972959 w 3215418"/>
              <a:gd name="connsiteY369-740" fmla="*/ 1437 h 1482732"/>
              <a:gd name="connsiteX370-741" fmla="*/ 2976464 w 3215418"/>
              <a:gd name="connsiteY370-742" fmla="*/ 1058 h 1482732"/>
              <a:gd name="connsiteX371-743" fmla="*/ 2979982 w 3215418"/>
              <a:gd name="connsiteY371-744" fmla="*/ 736 h 1482732"/>
              <a:gd name="connsiteX372-745" fmla="*/ 2983522 w 3215418"/>
              <a:gd name="connsiteY372-746" fmla="*/ 483 h 1482732"/>
              <a:gd name="connsiteX373-747" fmla="*/ 2987086 w 3215418"/>
              <a:gd name="connsiteY373-748" fmla="*/ 276 h 1482732"/>
              <a:gd name="connsiteX374-749" fmla="*/ 2990649 w 3215418"/>
              <a:gd name="connsiteY374-750" fmla="*/ 127 h 1482732"/>
              <a:gd name="connsiteX375" fmla="*/ 2998052 w 3215418"/>
              <a:gd name="connsiteY375" fmla="*/ 0 h 1482732"/>
              <a:gd name="connsiteX0-751" fmla="*/ 0 w 3215418"/>
              <a:gd name="connsiteY0-752" fmla="*/ 235395 h 1482732"/>
              <a:gd name="connsiteX1-753" fmla="*/ 0 w 3215418"/>
              <a:gd name="connsiteY1-754" fmla="*/ 676720 h 1482732"/>
              <a:gd name="connsiteX2-755" fmla="*/ 0 w 3215418"/>
              <a:gd name="connsiteY2-756" fmla="*/ 235395 h 1482732"/>
              <a:gd name="connsiteX3-757" fmla="*/ 2460750 w 3215418"/>
              <a:gd name="connsiteY3-758" fmla="*/ 47383 h 1482732"/>
              <a:gd name="connsiteX4-759" fmla="*/ 2740102 w 3215418"/>
              <a:gd name="connsiteY4-760" fmla="*/ 103782 h 1482732"/>
              <a:gd name="connsiteX5-761" fmla="*/ 2751311 w 3215418"/>
              <a:gd name="connsiteY5-762" fmla="*/ 109866 h 1482732"/>
              <a:gd name="connsiteX6-763" fmla="*/ 2750202 w 3215418"/>
              <a:gd name="connsiteY6-764" fmla="*/ 112431 h 1482732"/>
              <a:gd name="connsiteX7-765" fmla="*/ 2748592 w 3215418"/>
              <a:gd name="connsiteY7-766" fmla="*/ 116316 h 1482732"/>
              <a:gd name="connsiteX8-767" fmla="*/ 2747040 w 3215418"/>
              <a:gd name="connsiteY8-768" fmla="*/ 120225 h 1482732"/>
              <a:gd name="connsiteX9-769" fmla="*/ 2745546 w 3215418"/>
              <a:gd name="connsiteY9-770" fmla="*/ 124155 h 1482732"/>
              <a:gd name="connsiteX10-771" fmla="*/ 2744120 w 3215418"/>
              <a:gd name="connsiteY10-772" fmla="*/ 128132 h 1482732"/>
              <a:gd name="connsiteX11-773" fmla="*/ 2742753 w 3215418"/>
              <a:gd name="connsiteY11-774" fmla="*/ 132133 h 1482732"/>
              <a:gd name="connsiteX12-775" fmla="*/ 2741442 w 3215418"/>
              <a:gd name="connsiteY12-776" fmla="*/ 136156 h 1482732"/>
              <a:gd name="connsiteX13-777" fmla="*/ 2740189 w 3215418"/>
              <a:gd name="connsiteY13-778" fmla="*/ 140202 h 1482732"/>
              <a:gd name="connsiteX14-779" fmla="*/ 2739006 w 3215418"/>
              <a:gd name="connsiteY14-780" fmla="*/ 144283 h 1482732"/>
              <a:gd name="connsiteX15-781" fmla="*/ 2737891 w 3215418"/>
              <a:gd name="connsiteY15-782" fmla="*/ 148386 h 1482732"/>
              <a:gd name="connsiteX16-783" fmla="*/ 2736833 w 3215418"/>
              <a:gd name="connsiteY16-784" fmla="*/ 152524 h 1482732"/>
              <a:gd name="connsiteX17-785" fmla="*/ 2735833 w 3215418"/>
              <a:gd name="connsiteY17-786" fmla="*/ 156686 h 1482732"/>
              <a:gd name="connsiteX18-787" fmla="*/ 2734914 w 3215418"/>
              <a:gd name="connsiteY18-788" fmla="*/ 160858 h 1482732"/>
              <a:gd name="connsiteX19-789" fmla="*/ 2734040 w 3215418"/>
              <a:gd name="connsiteY19-790" fmla="*/ 165065 h 1482732"/>
              <a:gd name="connsiteX20-791" fmla="*/ 2733246 w 3215418"/>
              <a:gd name="connsiteY20-792" fmla="*/ 169295 h 1482732"/>
              <a:gd name="connsiteX21-793" fmla="*/ 2732511 w 3215418"/>
              <a:gd name="connsiteY21-794" fmla="*/ 173548 h 1482732"/>
              <a:gd name="connsiteX22-795" fmla="*/ 2731844 w 3215418"/>
              <a:gd name="connsiteY22-796" fmla="*/ 177824 h 1482732"/>
              <a:gd name="connsiteX23-797" fmla="*/ 2731246 w 3215418"/>
              <a:gd name="connsiteY23-798" fmla="*/ 182112 h 1482732"/>
              <a:gd name="connsiteX24-799" fmla="*/ 2730718 w 3215418"/>
              <a:gd name="connsiteY24-800" fmla="*/ 186433 h 1482732"/>
              <a:gd name="connsiteX25-801" fmla="*/ 2730258 w 3215418"/>
              <a:gd name="connsiteY25-802" fmla="*/ 190767 h 1482732"/>
              <a:gd name="connsiteX26-803" fmla="*/ 2729867 w 3215418"/>
              <a:gd name="connsiteY26-804" fmla="*/ 195124 h 1482732"/>
              <a:gd name="connsiteX27-805" fmla="*/ 2729545 w 3215418"/>
              <a:gd name="connsiteY27-806" fmla="*/ 199492 h 1482732"/>
              <a:gd name="connsiteX28-807" fmla="*/ 2729292 w 3215418"/>
              <a:gd name="connsiteY28-808" fmla="*/ 203883 h 1482732"/>
              <a:gd name="connsiteX29-809" fmla="*/ 2729108 w 3215418"/>
              <a:gd name="connsiteY29-810" fmla="*/ 208297 h 1482732"/>
              <a:gd name="connsiteX30-811" fmla="*/ 2729005 w 3215418"/>
              <a:gd name="connsiteY30-812" fmla="*/ 212722 h 1482732"/>
              <a:gd name="connsiteX31-813" fmla="*/ 2728959 w 3215418"/>
              <a:gd name="connsiteY31-814" fmla="*/ 217366 h 1482732"/>
              <a:gd name="connsiteX32-815" fmla="*/ 2728959 w 3215418"/>
              <a:gd name="connsiteY32-816" fmla="*/ 250672 h 1482732"/>
              <a:gd name="connsiteX33-817" fmla="*/ 2687545 w 3215418"/>
              <a:gd name="connsiteY33-818" fmla="*/ 228194 h 1482732"/>
              <a:gd name="connsiteX34-819" fmla="*/ 2460750 w 3215418"/>
              <a:gd name="connsiteY34-820" fmla="*/ 182406 h 1482732"/>
              <a:gd name="connsiteX35-821" fmla="*/ 1878099 w 3215418"/>
              <a:gd name="connsiteY35-822" fmla="*/ 765058 h 1482732"/>
              <a:gd name="connsiteX36-823" fmla="*/ 2460750 w 3215418"/>
              <a:gd name="connsiteY36-824" fmla="*/ 1347709 h 1482732"/>
              <a:gd name="connsiteX37-825" fmla="*/ 3043402 w 3215418"/>
              <a:gd name="connsiteY37-826" fmla="*/ 765058 h 1482732"/>
              <a:gd name="connsiteX38-827" fmla="*/ 2997615 w 3215418"/>
              <a:gd name="connsiteY38-828" fmla="*/ 538264 h 1482732"/>
              <a:gd name="connsiteX39-829" fmla="*/ 2969496 w 3215418"/>
              <a:gd name="connsiteY39-830" fmla="*/ 486459 h 1482732"/>
              <a:gd name="connsiteX40-831" fmla="*/ 2998052 w 3215418"/>
              <a:gd name="connsiteY40-832" fmla="*/ 486459 h 1482732"/>
              <a:gd name="connsiteX41-833" fmla="*/ 3006707 w 3215418"/>
              <a:gd name="connsiteY41-834" fmla="*/ 486322 h 1482732"/>
              <a:gd name="connsiteX42-835" fmla="*/ 3011122 w 3215418"/>
              <a:gd name="connsiteY42-836" fmla="*/ 486149 h 1482732"/>
              <a:gd name="connsiteX43-837" fmla="*/ 3015512 w 3215418"/>
              <a:gd name="connsiteY43-838" fmla="*/ 485908 h 1482732"/>
              <a:gd name="connsiteX44-839" fmla="*/ 3019880 w 3215418"/>
              <a:gd name="connsiteY44-840" fmla="*/ 485586 h 1482732"/>
              <a:gd name="connsiteX45-841" fmla="*/ 3024237 w 3215418"/>
              <a:gd name="connsiteY45-842" fmla="*/ 485207 h 1482732"/>
              <a:gd name="connsiteX46-843" fmla="*/ 3028582 w 3215418"/>
              <a:gd name="connsiteY46-844" fmla="*/ 484747 h 1482732"/>
              <a:gd name="connsiteX47-845" fmla="*/ 3032893 w 3215418"/>
              <a:gd name="connsiteY47-846" fmla="*/ 484218 h 1482732"/>
              <a:gd name="connsiteX48-847" fmla="*/ 3037192 w 3215418"/>
              <a:gd name="connsiteY48-848" fmla="*/ 483632 h 1482732"/>
              <a:gd name="connsiteX49-849" fmla="*/ 3041468 w 3215418"/>
              <a:gd name="connsiteY49-850" fmla="*/ 482977 h 1482732"/>
              <a:gd name="connsiteX50-851" fmla="*/ 3045721 w 3215418"/>
              <a:gd name="connsiteY50-852" fmla="*/ 482252 h 1482732"/>
              <a:gd name="connsiteX51-853" fmla="*/ 3049951 w 3215418"/>
              <a:gd name="connsiteY51-854" fmla="*/ 481460 h 1482732"/>
              <a:gd name="connsiteX52-855" fmla="*/ 3054158 w 3215418"/>
              <a:gd name="connsiteY52-856" fmla="*/ 480597 h 1482732"/>
              <a:gd name="connsiteX53-857" fmla="*/ 3058342 w 3215418"/>
              <a:gd name="connsiteY53-858" fmla="*/ 479677 h 1482732"/>
              <a:gd name="connsiteX54-859" fmla="*/ 3062503 w 3215418"/>
              <a:gd name="connsiteY54-860" fmla="*/ 478689 h 1482732"/>
              <a:gd name="connsiteX55-861" fmla="*/ 3066630 w 3215418"/>
              <a:gd name="connsiteY55-862" fmla="*/ 477643 h 1482732"/>
              <a:gd name="connsiteX56-863" fmla="*/ 3070745 w 3215418"/>
              <a:gd name="connsiteY56-864" fmla="*/ 476528 h 1482732"/>
              <a:gd name="connsiteX57-865" fmla="*/ 3074825 w 3215418"/>
              <a:gd name="connsiteY57-866" fmla="*/ 475344 h 1482732"/>
              <a:gd name="connsiteX58-867" fmla="*/ 3078884 w 3215418"/>
              <a:gd name="connsiteY58-868" fmla="*/ 474103 h 1482732"/>
              <a:gd name="connsiteX59-869" fmla="*/ 3082907 w 3215418"/>
              <a:gd name="connsiteY59-870" fmla="*/ 472804 h 1482732"/>
              <a:gd name="connsiteX60-871" fmla="*/ 3086907 w 3215418"/>
              <a:gd name="connsiteY60-872" fmla="*/ 471436 h 1482732"/>
              <a:gd name="connsiteX61-873" fmla="*/ 3090884 w 3215418"/>
              <a:gd name="connsiteY61-874" fmla="*/ 470010 h 1482732"/>
              <a:gd name="connsiteX62-875" fmla="*/ 3094826 w 3215418"/>
              <a:gd name="connsiteY62-876" fmla="*/ 468528 h 1482732"/>
              <a:gd name="connsiteX63-877" fmla="*/ 3098734 w 3215418"/>
              <a:gd name="connsiteY63-878" fmla="*/ 466987 h 1482732"/>
              <a:gd name="connsiteX64-879" fmla="*/ 3102620 w 3215418"/>
              <a:gd name="connsiteY64-880" fmla="*/ 465378 h 1482732"/>
              <a:gd name="connsiteX65-881" fmla="*/ 3106470 w 3215418"/>
              <a:gd name="connsiteY65-882" fmla="*/ 463723 h 1482732"/>
              <a:gd name="connsiteX66-883" fmla="*/ 3109381 w 3215418"/>
              <a:gd name="connsiteY66-884" fmla="*/ 462408 h 1482732"/>
              <a:gd name="connsiteX67-885" fmla="*/ 3122026 w 3215418"/>
              <a:gd name="connsiteY67-886" fmla="*/ 485706 h 1482732"/>
              <a:gd name="connsiteX68-887" fmla="*/ 3178425 w 3215418"/>
              <a:gd name="connsiteY68-888" fmla="*/ 765058 h 1482732"/>
              <a:gd name="connsiteX69-889" fmla="*/ 2460750 w 3215418"/>
              <a:gd name="connsiteY69-890" fmla="*/ 1482732 h 1482732"/>
              <a:gd name="connsiteX70-891" fmla="*/ 1743076 w 3215418"/>
              <a:gd name="connsiteY70-892" fmla="*/ 765058 h 1482732"/>
              <a:gd name="connsiteX71-893" fmla="*/ 2460750 w 3215418"/>
              <a:gd name="connsiteY71-894" fmla="*/ 47383 h 1482732"/>
              <a:gd name="connsiteX72-895" fmla="*/ 2998052 w 3215418"/>
              <a:gd name="connsiteY72-896" fmla="*/ 0 h 1482732"/>
              <a:gd name="connsiteX73-897" fmla="*/ 3001443 w 3215418"/>
              <a:gd name="connsiteY73-898" fmla="*/ 23 h 1482732"/>
              <a:gd name="connsiteX74-899" fmla="*/ 3005029 w 3215418"/>
              <a:gd name="connsiteY74-900" fmla="*/ 115 h 1482732"/>
              <a:gd name="connsiteX75-901" fmla="*/ 3008604 w 3215418"/>
              <a:gd name="connsiteY75-902" fmla="*/ 253 h 1482732"/>
              <a:gd name="connsiteX76-903" fmla="*/ 3012156 w 3215418"/>
              <a:gd name="connsiteY76-904" fmla="*/ 449 h 1482732"/>
              <a:gd name="connsiteX77-905" fmla="*/ 3015697 w 3215418"/>
              <a:gd name="connsiteY77-906" fmla="*/ 701 h 1482732"/>
              <a:gd name="connsiteX78-907" fmla="*/ 3019225 w 3215418"/>
              <a:gd name="connsiteY78-908" fmla="*/ 1024 h 1482732"/>
              <a:gd name="connsiteX79-909" fmla="*/ 3022731 w 3215418"/>
              <a:gd name="connsiteY79-910" fmla="*/ 1379 h 1482732"/>
              <a:gd name="connsiteX80-911" fmla="*/ 3026214 w 3215418"/>
              <a:gd name="connsiteY80-912" fmla="*/ 1805 h 1482732"/>
              <a:gd name="connsiteX81-913" fmla="*/ 3029686 w 3215418"/>
              <a:gd name="connsiteY81-914" fmla="*/ 2288 h 1482732"/>
              <a:gd name="connsiteX82-915" fmla="*/ 3033135 w 3215418"/>
              <a:gd name="connsiteY82-916" fmla="*/ 2817 h 1482732"/>
              <a:gd name="connsiteX83-917" fmla="*/ 3036571 w 3215418"/>
              <a:gd name="connsiteY83-918" fmla="*/ 3402 h 1482732"/>
              <a:gd name="connsiteX84-919" fmla="*/ 3039985 w 3215418"/>
              <a:gd name="connsiteY84-920" fmla="*/ 4035 h 1482732"/>
              <a:gd name="connsiteX85-921" fmla="*/ 3043376 w 3215418"/>
              <a:gd name="connsiteY85-922" fmla="*/ 4725 h 1482732"/>
              <a:gd name="connsiteX86-923" fmla="*/ 3046755 w 3215418"/>
              <a:gd name="connsiteY86-924" fmla="*/ 5471 h 1482732"/>
              <a:gd name="connsiteX87-925" fmla="*/ 3050111 w 3215418"/>
              <a:gd name="connsiteY87-926" fmla="*/ 6265 h 1482732"/>
              <a:gd name="connsiteX88-927" fmla="*/ 3053445 w 3215418"/>
              <a:gd name="connsiteY88-928" fmla="*/ 7116 h 1482732"/>
              <a:gd name="connsiteX89-929" fmla="*/ 3056756 w 3215418"/>
              <a:gd name="connsiteY89-930" fmla="*/ 8012 h 1482732"/>
              <a:gd name="connsiteX90-931" fmla="*/ 3060055 w 3215418"/>
              <a:gd name="connsiteY90-932" fmla="*/ 8966 h 1482732"/>
              <a:gd name="connsiteX91-933" fmla="*/ 3063320 w 3215418"/>
              <a:gd name="connsiteY91-934" fmla="*/ 9966 h 1482732"/>
              <a:gd name="connsiteX92-935" fmla="*/ 3066573 w 3215418"/>
              <a:gd name="connsiteY92-936" fmla="*/ 11012 h 1482732"/>
              <a:gd name="connsiteX93-937" fmla="*/ 3069791 w 3215418"/>
              <a:gd name="connsiteY93-938" fmla="*/ 12116 h 1482732"/>
              <a:gd name="connsiteX94-939" fmla="*/ 3072998 w 3215418"/>
              <a:gd name="connsiteY94-940" fmla="*/ 13265 h 1482732"/>
              <a:gd name="connsiteX95-941" fmla="*/ 3076182 w 3215418"/>
              <a:gd name="connsiteY95-942" fmla="*/ 14461 h 1482732"/>
              <a:gd name="connsiteX96-943" fmla="*/ 3079332 w 3215418"/>
              <a:gd name="connsiteY96-944" fmla="*/ 15702 h 1482732"/>
              <a:gd name="connsiteX97-945" fmla="*/ 3082470 w 3215418"/>
              <a:gd name="connsiteY97-946" fmla="*/ 16990 h 1482732"/>
              <a:gd name="connsiteX98-947" fmla="*/ 3085573 w 3215418"/>
              <a:gd name="connsiteY98-948" fmla="*/ 18335 h 1482732"/>
              <a:gd name="connsiteX99-949" fmla="*/ 3088654 w 3215418"/>
              <a:gd name="connsiteY99-950" fmla="*/ 19725 h 1482732"/>
              <a:gd name="connsiteX100-951" fmla="*/ 3091712 w 3215418"/>
              <a:gd name="connsiteY100-952" fmla="*/ 21150 h 1482732"/>
              <a:gd name="connsiteX101-953" fmla="*/ 3094747 w 3215418"/>
              <a:gd name="connsiteY101-954" fmla="*/ 22633 h 1482732"/>
              <a:gd name="connsiteX102-955" fmla="*/ 3097746 w 3215418"/>
              <a:gd name="connsiteY102-956" fmla="*/ 24163 h 1482732"/>
              <a:gd name="connsiteX103-957" fmla="*/ 3100723 w 3215418"/>
              <a:gd name="connsiteY103-958" fmla="*/ 25726 h 1482732"/>
              <a:gd name="connsiteX104-959" fmla="*/ 3103677 w 3215418"/>
              <a:gd name="connsiteY104-960" fmla="*/ 27346 h 1482732"/>
              <a:gd name="connsiteX105-961" fmla="*/ 3106597 w 3215418"/>
              <a:gd name="connsiteY105-962" fmla="*/ 29001 h 1482732"/>
              <a:gd name="connsiteX106-963" fmla="*/ 3109494 w 3215418"/>
              <a:gd name="connsiteY106-964" fmla="*/ 30703 h 1482732"/>
              <a:gd name="connsiteX107-965" fmla="*/ 3112368 w 3215418"/>
              <a:gd name="connsiteY107-966" fmla="*/ 32450 h 1482732"/>
              <a:gd name="connsiteX108-967" fmla="*/ 3115207 w 3215418"/>
              <a:gd name="connsiteY108-968" fmla="*/ 34232 h 1482732"/>
              <a:gd name="connsiteX109-969" fmla="*/ 3118011 w 3215418"/>
              <a:gd name="connsiteY109-970" fmla="*/ 36071 h 1482732"/>
              <a:gd name="connsiteX110-971" fmla="*/ 3120782 w 3215418"/>
              <a:gd name="connsiteY110-972" fmla="*/ 37944 h 1482732"/>
              <a:gd name="connsiteX111-973" fmla="*/ 3123540 w 3215418"/>
              <a:gd name="connsiteY111-974" fmla="*/ 39852 h 1482732"/>
              <a:gd name="connsiteX112-975" fmla="*/ 3126253 w 3215418"/>
              <a:gd name="connsiteY112-976" fmla="*/ 41807 h 1482732"/>
              <a:gd name="connsiteX113-977" fmla="*/ 3128931 w 3215418"/>
              <a:gd name="connsiteY113-978" fmla="*/ 43807 h 1482732"/>
              <a:gd name="connsiteX114-979" fmla="*/ 3131587 w 3215418"/>
              <a:gd name="connsiteY114-980" fmla="*/ 45841 h 1482732"/>
              <a:gd name="connsiteX115-981" fmla="*/ 3134208 w 3215418"/>
              <a:gd name="connsiteY115-982" fmla="*/ 47922 h 1482732"/>
              <a:gd name="connsiteX116-983" fmla="*/ 3136794 w 3215418"/>
              <a:gd name="connsiteY116-984" fmla="*/ 50037 h 1482732"/>
              <a:gd name="connsiteX117-985" fmla="*/ 3139357 w 3215418"/>
              <a:gd name="connsiteY117-986" fmla="*/ 52186 h 1482732"/>
              <a:gd name="connsiteX118-987" fmla="*/ 3141874 w 3215418"/>
              <a:gd name="connsiteY118-988" fmla="*/ 54382 h 1482732"/>
              <a:gd name="connsiteX119-989" fmla="*/ 3144358 w 3215418"/>
              <a:gd name="connsiteY119-990" fmla="*/ 56612 h 1482732"/>
              <a:gd name="connsiteX120-991" fmla="*/ 3146818 w 3215418"/>
              <a:gd name="connsiteY120-992" fmla="*/ 58877 h 1482732"/>
              <a:gd name="connsiteX121-993" fmla="*/ 3149231 w 3215418"/>
              <a:gd name="connsiteY121-994" fmla="*/ 61187 h 1482732"/>
              <a:gd name="connsiteX122-995" fmla="*/ 3151610 w 3215418"/>
              <a:gd name="connsiteY122-996" fmla="*/ 63532 h 1482732"/>
              <a:gd name="connsiteX123-997" fmla="*/ 3153956 w 3215418"/>
              <a:gd name="connsiteY123-998" fmla="*/ 65899 h 1482732"/>
              <a:gd name="connsiteX124-999" fmla="*/ 3156266 w 3215418"/>
              <a:gd name="connsiteY124-1000" fmla="*/ 68313 h 1482732"/>
              <a:gd name="connsiteX125-1001" fmla="*/ 3158542 w 3215418"/>
              <a:gd name="connsiteY125-1002" fmla="*/ 70762 h 1482732"/>
              <a:gd name="connsiteX126-1003" fmla="*/ 3160784 w 3215418"/>
              <a:gd name="connsiteY126-1004" fmla="*/ 73245 h 1482732"/>
              <a:gd name="connsiteX127-1005" fmla="*/ 3162979 w 3215418"/>
              <a:gd name="connsiteY127-1006" fmla="*/ 75762 h 1482732"/>
              <a:gd name="connsiteX128-1007" fmla="*/ 3165129 w 3215418"/>
              <a:gd name="connsiteY128-1008" fmla="*/ 78314 h 1482732"/>
              <a:gd name="connsiteX129-1009" fmla="*/ 3167255 w 3215418"/>
              <a:gd name="connsiteY129-1010" fmla="*/ 80901 h 1482732"/>
              <a:gd name="connsiteX130-1011" fmla="*/ 3169336 w 3215418"/>
              <a:gd name="connsiteY130-1012" fmla="*/ 83521 h 1482732"/>
              <a:gd name="connsiteX131-1013" fmla="*/ 3171381 w 3215418"/>
              <a:gd name="connsiteY131-1014" fmla="*/ 86165 h 1482732"/>
              <a:gd name="connsiteX132-1015" fmla="*/ 3173382 w 3215418"/>
              <a:gd name="connsiteY132-1016" fmla="*/ 88855 h 1482732"/>
              <a:gd name="connsiteX133-1017" fmla="*/ 3175336 w 3215418"/>
              <a:gd name="connsiteY133-1018" fmla="*/ 91567 h 1482732"/>
              <a:gd name="connsiteX134-1019" fmla="*/ 3177256 w 3215418"/>
              <a:gd name="connsiteY134-1020" fmla="*/ 94303 h 1482732"/>
              <a:gd name="connsiteX135-1021" fmla="*/ 3179129 w 3215418"/>
              <a:gd name="connsiteY135-1022" fmla="*/ 97085 h 1482732"/>
              <a:gd name="connsiteX136-1023" fmla="*/ 3180968 w 3215418"/>
              <a:gd name="connsiteY136-1024" fmla="*/ 99890 h 1482732"/>
              <a:gd name="connsiteX137-1025" fmla="*/ 3182761 w 3215418"/>
              <a:gd name="connsiteY137-1026" fmla="*/ 102717 h 1482732"/>
              <a:gd name="connsiteX138-1027" fmla="*/ 3184509 w 3215418"/>
              <a:gd name="connsiteY138-1028" fmla="*/ 105580 h 1482732"/>
              <a:gd name="connsiteX139-1029" fmla="*/ 3186221 w 3215418"/>
              <a:gd name="connsiteY139-1030" fmla="*/ 108476 h 1482732"/>
              <a:gd name="connsiteX140-1031" fmla="*/ 3187889 w 3215418"/>
              <a:gd name="connsiteY140-1032" fmla="*/ 111396 h 1482732"/>
              <a:gd name="connsiteX141-1033" fmla="*/ 3189509 w 3215418"/>
              <a:gd name="connsiteY141-1034" fmla="*/ 114339 h 1482732"/>
              <a:gd name="connsiteX142-1035" fmla="*/ 3191084 w 3215418"/>
              <a:gd name="connsiteY142-1036" fmla="*/ 117316 h 1482732"/>
              <a:gd name="connsiteX143-1037" fmla="*/ 3192612 w 3215418"/>
              <a:gd name="connsiteY143-1038" fmla="*/ 120316 h 1482732"/>
              <a:gd name="connsiteX144-1039" fmla="*/ 3194096 w 3215418"/>
              <a:gd name="connsiteY144-1040" fmla="*/ 123339 h 1482732"/>
              <a:gd name="connsiteX145-1041" fmla="*/ 3195532 w 3215418"/>
              <a:gd name="connsiteY145-1042" fmla="*/ 126396 h 1482732"/>
              <a:gd name="connsiteX146-1043" fmla="*/ 3196923 w 3215418"/>
              <a:gd name="connsiteY146-1044" fmla="*/ 129477 h 1482732"/>
              <a:gd name="connsiteX147-1045" fmla="*/ 3198268 w 3215418"/>
              <a:gd name="connsiteY147-1046" fmla="*/ 132581 h 1482732"/>
              <a:gd name="connsiteX148-1047" fmla="*/ 3199567 w 3215418"/>
              <a:gd name="connsiteY148-1048" fmla="*/ 135707 h 1482732"/>
              <a:gd name="connsiteX149-1049" fmla="*/ 3200820 w 3215418"/>
              <a:gd name="connsiteY149-1050" fmla="*/ 138869 h 1482732"/>
              <a:gd name="connsiteX150-1051" fmla="*/ 3202015 w 3215418"/>
              <a:gd name="connsiteY150-1052" fmla="*/ 142041 h 1482732"/>
              <a:gd name="connsiteX151-1053" fmla="*/ 3203177 w 3215418"/>
              <a:gd name="connsiteY151-1054" fmla="*/ 145237 h 1482732"/>
              <a:gd name="connsiteX152-1055" fmla="*/ 3204280 w 3215418"/>
              <a:gd name="connsiteY152-1056" fmla="*/ 148466 h 1482732"/>
              <a:gd name="connsiteX153-1057" fmla="*/ 3205337 w 3215418"/>
              <a:gd name="connsiteY153-1058" fmla="*/ 151708 h 1482732"/>
              <a:gd name="connsiteX154-1059" fmla="*/ 3206337 w 3215418"/>
              <a:gd name="connsiteY154-1060" fmla="*/ 154973 h 1482732"/>
              <a:gd name="connsiteX155-1061" fmla="*/ 3207291 w 3215418"/>
              <a:gd name="connsiteY155-1062" fmla="*/ 158271 h 1482732"/>
              <a:gd name="connsiteX156-1063" fmla="*/ 3208200 w 3215418"/>
              <a:gd name="connsiteY156-1064" fmla="*/ 161582 h 1482732"/>
              <a:gd name="connsiteX157-1065" fmla="*/ 3209050 w 3215418"/>
              <a:gd name="connsiteY157-1066" fmla="*/ 164916 h 1482732"/>
              <a:gd name="connsiteX158-1067" fmla="*/ 3209855 w 3215418"/>
              <a:gd name="connsiteY158-1068" fmla="*/ 168261 h 1482732"/>
              <a:gd name="connsiteX159-1069" fmla="*/ 3210602 w 3215418"/>
              <a:gd name="connsiteY159-1070" fmla="*/ 171641 h 1482732"/>
              <a:gd name="connsiteX160-1071" fmla="*/ 3211304 w 3215418"/>
              <a:gd name="connsiteY160-1072" fmla="*/ 175031 h 1482732"/>
              <a:gd name="connsiteX161-1073" fmla="*/ 3211947 w 3215418"/>
              <a:gd name="connsiteY161-1074" fmla="*/ 178445 h 1482732"/>
              <a:gd name="connsiteX162-1075" fmla="*/ 3212544 w 3215418"/>
              <a:gd name="connsiteY162-1076" fmla="*/ 181871 h 1482732"/>
              <a:gd name="connsiteX163-1077" fmla="*/ 3213073 w 3215418"/>
              <a:gd name="connsiteY163-1078" fmla="*/ 185319 h 1482732"/>
              <a:gd name="connsiteX164-1079" fmla="*/ 3213556 w 3215418"/>
              <a:gd name="connsiteY164-1080" fmla="*/ 188790 h 1482732"/>
              <a:gd name="connsiteX165-1081" fmla="*/ 3213993 w 3215418"/>
              <a:gd name="connsiteY165-1082" fmla="*/ 192273 h 1482732"/>
              <a:gd name="connsiteX166-1083" fmla="*/ 3214361 w 3215418"/>
              <a:gd name="connsiteY166-1084" fmla="*/ 195780 h 1482732"/>
              <a:gd name="connsiteX167-1085" fmla="*/ 3214682 w 3215418"/>
              <a:gd name="connsiteY167-1086" fmla="*/ 199309 h 1482732"/>
              <a:gd name="connsiteX168-1087" fmla="*/ 3214947 w 3215418"/>
              <a:gd name="connsiteY168-1088" fmla="*/ 202837 h 1482732"/>
              <a:gd name="connsiteX169-1089" fmla="*/ 3215154 w 3215418"/>
              <a:gd name="connsiteY169-1090" fmla="*/ 206400 h 1482732"/>
              <a:gd name="connsiteX170-1091" fmla="*/ 3215291 w 3215418"/>
              <a:gd name="connsiteY170-1092" fmla="*/ 209963 h 1482732"/>
              <a:gd name="connsiteX171-1093" fmla="*/ 3215418 w 3215418"/>
              <a:gd name="connsiteY171-1094" fmla="*/ 217366 h 1482732"/>
              <a:gd name="connsiteX172-1095" fmla="*/ 3215396 w 3215418"/>
              <a:gd name="connsiteY172-1096" fmla="*/ 220758 h 1482732"/>
              <a:gd name="connsiteX173-1097" fmla="*/ 3215315 w 3215418"/>
              <a:gd name="connsiteY173-1098" fmla="*/ 224355 h 1482732"/>
              <a:gd name="connsiteX174-1099" fmla="*/ 3215166 w 3215418"/>
              <a:gd name="connsiteY174-1100" fmla="*/ 227919 h 1482732"/>
              <a:gd name="connsiteX175-1101" fmla="*/ 3214970 w 3215418"/>
              <a:gd name="connsiteY175-1102" fmla="*/ 231482 h 1482732"/>
              <a:gd name="connsiteX176-1103" fmla="*/ 3214717 w 3215418"/>
              <a:gd name="connsiteY176-1104" fmla="*/ 235011 h 1482732"/>
              <a:gd name="connsiteX177-1105" fmla="*/ 3214406 w 3215418"/>
              <a:gd name="connsiteY177-1106" fmla="*/ 238540 h 1482732"/>
              <a:gd name="connsiteX178-1107" fmla="*/ 3214039 w 3215418"/>
              <a:gd name="connsiteY178-1108" fmla="*/ 242046 h 1482732"/>
              <a:gd name="connsiteX179-1109" fmla="*/ 3213613 w 3215418"/>
              <a:gd name="connsiteY179-1110" fmla="*/ 245529 h 1482732"/>
              <a:gd name="connsiteX180-1111" fmla="*/ 3213142 w 3215418"/>
              <a:gd name="connsiteY180-1112" fmla="*/ 249001 h 1482732"/>
              <a:gd name="connsiteX181-1113" fmla="*/ 3212602 w 3215418"/>
              <a:gd name="connsiteY181-1114" fmla="*/ 252449 h 1482732"/>
              <a:gd name="connsiteX182-1115" fmla="*/ 3212028 w 3215418"/>
              <a:gd name="connsiteY182-1116" fmla="*/ 255886 h 1482732"/>
              <a:gd name="connsiteX183-1117" fmla="*/ 3211383 w 3215418"/>
              <a:gd name="connsiteY183-1118" fmla="*/ 259300 h 1482732"/>
              <a:gd name="connsiteX184-1119" fmla="*/ 3210694 w 3215418"/>
              <a:gd name="connsiteY184-1120" fmla="*/ 262690 h 1482732"/>
              <a:gd name="connsiteX185-1121" fmla="*/ 3209947 w 3215418"/>
              <a:gd name="connsiteY185-1122" fmla="*/ 266070 h 1482732"/>
              <a:gd name="connsiteX186-1123" fmla="*/ 3209154 w 3215418"/>
              <a:gd name="connsiteY186-1124" fmla="*/ 269426 h 1482732"/>
              <a:gd name="connsiteX187-1125" fmla="*/ 3208303 w 3215418"/>
              <a:gd name="connsiteY187-1126" fmla="*/ 272760 h 1482732"/>
              <a:gd name="connsiteX188-1127" fmla="*/ 3207406 w 3215418"/>
              <a:gd name="connsiteY188-1128" fmla="*/ 276070 h 1482732"/>
              <a:gd name="connsiteX189-1129" fmla="*/ 3206452 w 3215418"/>
              <a:gd name="connsiteY189-1130" fmla="*/ 279370 h 1482732"/>
              <a:gd name="connsiteX190-1131" fmla="*/ 3205452 w 3215418"/>
              <a:gd name="connsiteY190-1132" fmla="*/ 282634 h 1482732"/>
              <a:gd name="connsiteX191-1133" fmla="*/ 3204406 w 3215418"/>
              <a:gd name="connsiteY191-1134" fmla="*/ 285887 h 1482732"/>
              <a:gd name="connsiteX192-1135" fmla="*/ 3203314 w 3215418"/>
              <a:gd name="connsiteY192-1136" fmla="*/ 289106 h 1482732"/>
              <a:gd name="connsiteX193-1137" fmla="*/ 3202165 w 3215418"/>
              <a:gd name="connsiteY193-1138" fmla="*/ 292312 h 1482732"/>
              <a:gd name="connsiteX194-1139" fmla="*/ 3200969 w 3215418"/>
              <a:gd name="connsiteY194-1140" fmla="*/ 295497 h 1482732"/>
              <a:gd name="connsiteX195-1141" fmla="*/ 3199716 w 3215418"/>
              <a:gd name="connsiteY195-1142" fmla="*/ 298646 h 1482732"/>
              <a:gd name="connsiteX196-1143" fmla="*/ 3198429 w 3215418"/>
              <a:gd name="connsiteY196-1144" fmla="*/ 301784 h 1482732"/>
              <a:gd name="connsiteX197-1145" fmla="*/ 3197084 w 3215418"/>
              <a:gd name="connsiteY197-1146" fmla="*/ 304888 h 1482732"/>
              <a:gd name="connsiteX198-1147" fmla="*/ 3195705 w 3215418"/>
              <a:gd name="connsiteY198-1148" fmla="*/ 307980 h 1482732"/>
              <a:gd name="connsiteX199-1149" fmla="*/ 3194268 w 3215418"/>
              <a:gd name="connsiteY199-1150" fmla="*/ 311026 h 1482732"/>
              <a:gd name="connsiteX200-1151" fmla="*/ 3192785 w 3215418"/>
              <a:gd name="connsiteY200-1152" fmla="*/ 314061 h 1482732"/>
              <a:gd name="connsiteX201-1153" fmla="*/ 3191267 w 3215418"/>
              <a:gd name="connsiteY201-1154" fmla="*/ 317061 h 1482732"/>
              <a:gd name="connsiteX202-1155" fmla="*/ 3189693 w 3215418"/>
              <a:gd name="connsiteY202-1156" fmla="*/ 320049 h 1482732"/>
              <a:gd name="connsiteX203-1157" fmla="*/ 3188084 w 3215418"/>
              <a:gd name="connsiteY203-1158" fmla="*/ 322992 h 1482732"/>
              <a:gd name="connsiteX204-1159" fmla="*/ 3186429 w 3215418"/>
              <a:gd name="connsiteY204-1160" fmla="*/ 325923 h 1482732"/>
              <a:gd name="connsiteX205-1161" fmla="*/ 3184715 w 3215418"/>
              <a:gd name="connsiteY205-1162" fmla="*/ 328820 h 1482732"/>
              <a:gd name="connsiteX206-1163" fmla="*/ 3182980 w 3215418"/>
              <a:gd name="connsiteY206-1164" fmla="*/ 331683 h 1482732"/>
              <a:gd name="connsiteX207-1165" fmla="*/ 3181186 w 3215418"/>
              <a:gd name="connsiteY207-1166" fmla="*/ 334522 h 1482732"/>
              <a:gd name="connsiteX208-1167" fmla="*/ 3179359 w 3215418"/>
              <a:gd name="connsiteY208-1168" fmla="*/ 337326 h 1482732"/>
              <a:gd name="connsiteX209-1169" fmla="*/ 3177485 w 3215418"/>
              <a:gd name="connsiteY209-1170" fmla="*/ 340108 h 1482732"/>
              <a:gd name="connsiteX210-1171" fmla="*/ 3175566 w 3215418"/>
              <a:gd name="connsiteY210-1172" fmla="*/ 342855 h 1482732"/>
              <a:gd name="connsiteX211-1173" fmla="*/ 3173612 w 3215418"/>
              <a:gd name="connsiteY211-1174" fmla="*/ 345568 h 1482732"/>
              <a:gd name="connsiteX212-1175" fmla="*/ 3171611 w 3215418"/>
              <a:gd name="connsiteY212-1176" fmla="*/ 348258 h 1482732"/>
              <a:gd name="connsiteX213-1177" fmla="*/ 3169577 w 3215418"/>
              <a:gd name="connsiteY213-1178" fmla="*/ 350901 h 1482732"/>
              <a:gd name="connsiteX214-1179" fmla="*/ 3167508 w 3215418"/>
              <a:gd name="connsiteY214-1180" fmla="*/ 353523 h 1482732"/>
              <a:gd name="connsiteX215-1181" fmla="*/ 3165381 w 3215418"/>
              <a:gd name="connsiteY215-1182" fmla="*/ 356120 h 1482732"/>
              <a:gd name="connsiteX216-1183" fmla="*/ 3163232 w 3215418"/>
              <a:gd name="connsiteY216-1184" fmla="*/ 358672 h 1482732"/>
              <a:gd name="connsiteX217-1185" fmla="*/ 3161036 w 3215418"/>
              <a:gd name="connsiteY217-1186" fmla="*/ 361190 h 1482732"/>
              <a:gd name="connsiteX218-1187" fmla="*/ 3158807 w 3215418"/>
              <a:gd name="connsiteY218-1188" fmla="*/ 363683 h 1482732"/>
              <a:gd name="connsiteX219-1189" fmla="*/ 3156542 w 3215418"/>
              <a:gd name="connsiteY219-1190" fmla="*/ 366133 h 1482732"/>
              <a:gd name="connsiteX220-1191" fmla="*/ 3154232 w 3215418"/>
              <a:gd name="connsiteY220-1192" fmla="*/ 368546 h 1482732"/>
              <a:gd name="connsiteX221-1193" fmla="*/ 3151898 w 3215418"/>
              <a:gd name="connsiteY221-1194" fmla="*/ 370937 h 1482732"/>
              <a:gd name="connsiteX222-1195" fmla="*/ 3149519 w 3215418"/>
              <a:gd name="connsiteY222-1196" fmla="*/ 373282 h 1482732"/>
              <a:gd name="connsiteX223-1197" fmla="*/ 3147105 w 3215418"/>
              <a:gd name="connsiteY223-1198" fmla="*/ 375593 h 1482732"/>
              <a:gd name="connsiteX224-1199" fmla="*/ 3144656 w 3215418"/>
              <a:gd name="connsiteY224-1200" fmla="*/ 377857 h 1482732"/>
              <a:gd name="connsiteX225-1201" fmla="*/ 3142174 w 3215418"/>
              <a:gd name="connsiteY225-1202" fmla="*/ 380098 h 1482732"/>
              <a:gd name="connsiteX226-1203" fmla="*/ 3139656 w 3215418"/>
              <a:gd name="connsiteY226-1204" fmla="*/ 382294 h 1482732"/>
              <a:gd name="connsiteX227-1205" fmla="*/ 3137104 w 3215418"/>
              <a:gd name="connsiteY227-1206" fmla="*/ 384454 h 1482732"/>
              <a:gd name="connsiteX228-1207" fmla="*/ 3134518 w 3215418"/>
              <a:gd name="connsiteY228-1208" fmla="*/ 386570 h 1482732"/>
              <a:gd name="connsiteX229-1209" fmla="*/ 3131897 w 3215418"/>
              <a:gd name="connsiteY229-1210" fmla="*/ 388651 h 1482732"/>
              <a:gd name="connsiteX230-1211" fmla="*/ 3129253 w 3215418"/>
              <a:gd name="connsiteY230-1212" fmla="*/ 390696 h 1482732"/>
              <a:gd name="connsiteX231-1213" fmla="*/ 3126575 w 3215418"/>
              <a:gd name="connsiteY231-1214" fmla="*/ 392696 h 1482732"/>
              <a:gd name="connsiteX232-1215" fmla="*/ 3123863 w 3215418"/>
              <a:gd name="connsiteY232-1216" fmla="*/ 394650 h 1482732"/>
              <a:gd name="connsiteX233-1217" fmla="*/ 3121115 w 3215418"/>
              <a:gd name="connsiteY233-1218" fmla="*/ 396570 h 1482732"/>
              <a:gd name="connsiteX234-1219" fmla="*/ 3118345 w 3215418"/>
              <a:gd name="connsiteY234-1220" fmla="*/ 398455 h 1482732"/>
              <a:gd name="connsiteX235-1221" fmla="*/ 3115540 w 3215418"/>
              <a:gd name="connsiteY235-1222" fmla="*/ 400283 h 1482732"/>
              <a:gd name="connsiteX236-1223" fmla="*/ 3112701 w 3215418"/>
              <a:gd name="connsiteY236-1224" fmla="*/ 402077 h 1482732"/>
              <a:gd name="connsiteX237-1225" fmla="*/ 3109839 w 3215418"/>
              <a:gd name="connsiteY237-1226" fmla="*/ 403835 h 1482732"/>
              <a:gd name="connsiteX238-1227" fmla="*/ 3106954 w 3215418"/>
              <a:gd name="connsiteY238-1228" fmla="*/ 405536 h 1482732"/>
              <a:gd name="connsiteX239-1229" fmla="*/ 3104034 w 3215418"/>
              <a:gd name="connsiteY239-1230" fmla="*/ 407203 h 1482732"/>
              <a:gd name="connsiteX240-1231" fmla="*/ 3101080 w 3215418"/>
              <a:gd name="connsiteY240-1232" fmla="*/ 408823 h 1482732"/>
              <a:gd name="connsiteX241-1233" fmla="*/ 3098103 w 3215418"/>
              <a:gd name="connsiteY241-1234" fmla="*/ 410398 h 1482732"/>
              <a:gd name="connsiteX242-1235" fmla="*/ 3095102 w 3215418"/>
              <a:gd name="connsiteY242-1236" fmla="*/ 411927 h 1482732"/>
              <a:gd name="connsiteX243-1237" fmla="*/ 3092079 w 3215418"/>
              <a:gd name="connsiteY243-1238" fmla="*/ 413410 h 1482732"/>
              <a:gd name="connsiteX244-1239" fmla="*/ 3089022 w 3215418"/>
              <a:gd name="connsiteY244-1240" fmla="*/ 414847 h 1482732"/>
              <a:gd name="connsiteX245-1241" fmla="*/ 3085941 w 3215418"/>
              <a:gd name="connsiteY245-1242" fmla="*/ 416238 h 1482732"/>
              <a:gd name="connsiteX246-1243" fmla="*/ 3084629 w 3215418"/>
              <a:gd name="connsiteY246-1244" fmla="*/ 416806 h 1482732"/>
              <a:gd name="connsiteX247-1245" fmla="*/ 3082837 w 3215418"/>
              <a:gd name="connsiteY247-1246" fmla="*/ 417583 h 1482732"/>
              <a:gd name="connsiteX248-1247" fmla="*/ 3079711 w 3215418"/>
              <a:gd name="connsiteY248-1248" fmla="*/ 418882 h 1482732"/>
              <a:gd name="connsiteX249-1249" fmla="*/ 3076561 w 3215418"/>
              <a:gd name="connsiteY249-1250" fmla="*/ 420134 h 1482732"/>
              <a:gd name="connsiteX250-1251" fmla="*/ 3073377 w 3215418"/>
              <a:gd name="connsiteY250-1252" fmla="*/ 421342 h 1482732"/>
              <a:gd name="connsiteX251-1253" fmla="*/ 3070182 w 3215418"/>
              <a:gd name="connsiteY251-1254" fmla="*/ 422491 h 1482732"/>
              <a:gd name="connsiteX252-1255" fmla="*/ 3066964 w 3215418"/>
              <a:gd name="connsiteY252-1256" fmla="*/ 423595 h 1482732"/>
              <a:gd name="connsiteX253-1257" fmla="*/ 3063710 w 3215418"/>
              <a:gd name="connsiteY253-1258" fmla="*/ 424652 h 1482732"/>
              <a:gd name="connsiteX254-1259" fmla="*/ 3060446 w 3215418"/>
              <a:gd name="connsiteY254-1260" fmla="*/ 425652 h 1482732"/>
              <a:gd name="connsiteX255-1261" fmla="*/ 3057159 w 3215418"/>
              <a:gd name="connsiteY255-1262" fmla="*/ 426618 h 1482732"/>
              <a:gd name="connsiteX256-1263" fmla="*/ 3053848 w 3215418"/>
              <a:gd name="connsiteY256-1264" fmla="*/ 427515 h 1482732"/>
              <a:gd name="connsiteX257-1265" fmla="*/ 3050514 w 3215418"/>
              <a:gd name="connsiteY257-1266" fmla="*/ 428376 h 1482732"/>
              <a:gd name="connsiteX258-1267" fmla="*/ 3047158 w 3215418"/>
              <a:gd name="connsiteY258-1268" fmla="*/ 429169 h 1482732"/>
              <a:gd name="connsiteX259-1269" fmla="*/ 3043778 w 3215418"/>
              <a:gd name="connsiteY259-1270" fmla="*/ 429929 h 1482732"/>
              <a:gd name="connsiteX260-1271" fmla="*/ 3040387 w 3215418"/>
              <a:gd name="connsiteY260-1272" fmla="*/ 430618 h 1482732"/>
              <a:gd name="connsiteX261-1273" fmla="*/ 3036985 w 3215418"/>
              <a:gd name="connsiteY261-1274" fmla="*/ 431262 h 1482732"/>
              <a:gd name="connsiteX262-1275" fmla="*/ 3033548 w 3215418"/>
              <a:gd name="connsiteY262-1276" fmla="*/ 431859 h 1482732"/>
              <a:gd name="connsiteX263-1277" fmla="*/ 3030100 w 3215418"/>
              <a:gd name="connsiteY263-1278" fmla="*/ 432399 h 1482732"/>
              <a:gd name="connsiteX264-1279" fmla="*/ 3026628 w 3215418"/>
              <a:gd name="connsiteY264-1280" fmla="*/ 432882 h 1482732"/>
              <a:gd name="connsiteX265-1281" fmla="*/ 3023145 w 3215418"/>
              <a:gd name="connsiteY265-1282" fmla="*/ 433307 h 1482732"/>
              <a:gd name="connsiteX266-1283" fmla="*/ 3019639 w 3215418"/>
              <a:gd name="connsiteY266-1284" fmla="*/ 433676 h 1482732"/>
              <a:gd name="connsiteX267-1285" fmla="*/ 3016121 w 3215418"/>
              <a:gd name="connsiteY267-1286" fmla="*/ 433997 h 1482732"/>
              <a:gd name="connsiteX268-1287" fmla="*/ 3012581 w 3215418"/>
              <a:gd name="connsiteY268-1288" fmla="*/ 434262 h 1482732"/>
              <a:gd name="connsiteX269-1289" fmla="*/ 3009018 w 3215418"/>
              <a:gd name="connsiteY269-1290" fmla="*/ 434469 h 1482732"/>
              <a:gd name="connsiteX270-1291" fmla="*/ 3005455 w 3215418"/>
              <a:gd name="connsiteY270-1292" fmla="*/ 434618 h 1482732"/>
              <a:gd name="connsiteX271-1293" fmla="*/ 2998052 w 3215418"/>
              <a:gd name="connsiteY271-1294" fmla="*/ 434733 h 1482732"/>
              <a:gd name="connsiteX272-1295" fmla="*/ 2940133 w 3215418"/>
              <a:gd name="connsiteY272-1296" fmla="*/ 434733 h 1482732"/>
              <a:gd name="connsiteX273-1297" fmla="*/ 2780686 w 3215418"/>
              <a:gd name="connsiteY273-1298" fmla="*/ 434733 h 1482732"/>
              <a:gd name="connsiteX274-1299" fmla="*/ 2780686 w 3215418"/>
              <a:gd name="connsiteY274-1300" fmla="*/ 278749 h 1482732"/>
              <a:gd name="connsiteX275-1301" fmla="*/ 2780686 w 3215418"/>
              <a:gd name="connsiteY275-1302" fmla="*/ 217366 h 1482732"/>
              <a:gd name="connsiteX276-1303" fmla="*/ 2780708 w 3215418"/>
              <a:gd name="connsiteY276-1304" fmla="*/ 213976 h 1482732"/>
              <a:gd name="connsiteX277-1305" fmla="*/ 2780801 w 3215418"/>
              <a:gd name="connsiteY277-1306" fmla="*/ 210389 h 1482732"/>
              <a:gd name="connsiteX278-1307" fmla="*/ 2780939 w 3215418"/>
              <a:gd name="connsiteY278-1308" fmla="*/ 206815 h 1482732"/>
              <a:gd name="connsiteX279-1309" fmla="*/ 2781134 w 3215418"/>
              <a:gd name="connsiteY279-1310" fmla="*/ 203262 h 1482732"/>
              <a:gd name="connsiteX280-1311" fmla="*/ 2781387 w 3215418"/>
              <a:gd name="connsiteY280-1312" fmla="*/ 199722 h 1482732"/>
              <a:gd name="connsiteX281-1313" fmla="*/ 2781697 w 3215418"/>
              <a:gd name="connsiteY281-1314" fmla="*/ 196193 h 1482732"/>
              <a:gd name="connsiteX282-1315" fmla="*/ 2782065 w 3215418"/>
              <a:gd name="connsiteY282-1316" fmla="*/ 192699 h 1482732"/>
              <a:gd name="connsiteX283-1317" fmla="*/ 2782490 w 3215418"/>
              <a:gd name="connsiteY283-1318" fmla="*/ 189204 h 1482732"/>
              <a:gd name="connsiteX284-1319" fmla="*/ 2782962 w 3215418"/>
              <a:gd name="connsiteY284-1320" fmla="*/ 185733 h 1482732"/>
              <a:gd name="connsiteX285-1321" fmla="*/ 2783502 w 3215418"/>
              <a:gd name="connsiteY285-1322" fmla="*/ 182285 h 1482732"/>
              <a:gd name="connsiteX286-1323" fmla="*/ 2784088 w 3215418"/>
              <a:gd name="connsiteY286-1324" fmla="*/ 178848 h 1482732"/>
              <a:gd name="connsiteX287-1325" fmla="*/ 2784720 w 3215418"/>
              <a:gd name="connsiteY287-1326" fmla="*/ 175434 h 1482732"/>
              <a:gd name="connsiteX288-1327" fmla="*/ 2785410 w 3215418"/>
              <a:gd name="connsiteY288-1328" fmla="*/ 172042 h 1482732"/>
              <a:gd name="connsiteX289-1329" fmla="*/ 2786157 w 3215418"/>
              <a:gd name="connsiteY289-1330" fmla="*/ 168663 h 1482732"/>
              <a:gd name="connsiteX290-1331" fmla="*/ 2786951 w 3215418"/>
              <a:gd name="connsiteY290-1332" fmla="*/ 165318 h 1482732"/>
              <a:gd name="connsiteX291-1333" fmla="*/ 2787801 w 3215418"/>
              <a:gd name="connsiteY291-1334" fmla="*/ 161973 h 1482732"/>
              <a:gd name="connsiteX292-1335" fmla="*/ 2788698 w 3215418"/>
              <a:gd name="connsiteY292-1336" fmla="*/ 158662 h 1482732"/>
              <a:gd name="connsiteX293-1337" fmla="*/ 2789651 w 3215418"/>
              <a:gd name="connsiteY293-1338" fmla="*/ 155375 h 1482732"/>
              <a:gd name="connsiteX294-1339" fmla="*/ 2790652 w 3215418"/>
              <a:gd name="connsiteY294-1340" fmla="*/ 152099 h 1482732"/>
              <a:gd name="connsiteX295-1341" fmla="*/ 2791698 w 3215418"/>
              <a:gd name="connsiteY295-1342" fmla="*/ 148847 h 1482732"/>
              <a:gd name="connsiteX296-1343" fmla="*/ 2792801 w 3215418"/>
              <a:gd name="connsiteY296-1344" fmla="*/ 145628 h 1482732"/>
              <a:gd name="connsiteX297-1345" fmla="*/ 2793939 w 3215418"/>
              <a:gd name="connsiteY297-1346" fmla="*/ 142420 h 1482732"/>
              <a:gd name="connsiteX298-1347" fmla="*/ 2795146 w 3215418"/>
              <a:gd name="connsiteY298-1348" fmla="*/ 139248 h 1482732"/>
              <a:gd name="connsiteX299-1349" fmla="*/ 2796387 w 3215418"/>
              <a:gd name="connsiteY299-1350" fmla="*/ 136087 h 1482732"/>
              <a:gd name="connsiteX300-1351" fmla="*/ 2797675 w 3215418"/>
              <a:gd name="connsiteY300-1352" fmla="*/ 132948 h 1482732"/>
              <a:gd name="connsiteX301-1353" fmla="*/ 2799020 w 3215418"/>
              <a:gd name="connsiteY301-1354" fmla="*/ 129845 h 1482732"/>
              <a:gd name="connsiteX302-1355" fmla="*/ 2800400 w 3215418"/>
              <a:gd name="connsiteY302-1356" fmla="*/ 126765 h 1482732"/>
              <a:gd name="connsiteX303-1357" fmla="*/ 2801836 w 3215418"/>
              <a:gd name="connsiteY303-1358" fmla="*/ 123707 h 1482732"/>
              <a:gd name="connsiteX304-1359" fmla="*/ 2803319 w 3215418"/>
              <a:gd name="connsiteY304-1360" fmla="*/ 120673 h 1482732"/>
              <a:gd name="connsiteX305-1361" fmla="*/ 2804836 w 3215418"/>
              <a:gd name="connsiteY305-1362" fmla="*/ 117672 h 1482732"/>
              <a:gd name="connsiteX306-1363" fmla="*/ 2806411 w 3215418"/>
              <a:gd name="connsiteY306-1364" fmla="*/ 114695 h 1482732"/>
              <a:gd name="connsiteX307-1365" fmla="*/ 2808021 w 3215418"/>
              <a:gd name="connsiteY307-1366" fmla="*/ 111741 h 1482732"/>
              <a:gd name="connsiteX308-1367" fmla="*/ 2809687 w 3215418"/>
              <a:gd name="connsiteY308-1368" fmla="*/ 108821 h 1482732"/>
              <a:gd name="connsiteX309-1369" fmla="*/ 2811388 w 3215418"/>
              <a:gd name="connsiteY309-1370" fmla="*/ 105925 h 1482732"/>
              <a:gd name="connsiteX310-1371" fmla="*/ 2813135 w 3215418"/>
              <a:gd name="connsiteY310-1372" fmla="*/ 103062 h 1482732"/>
              <a:gd name="connsiteX311-1373" fmla="*/ 2814917 w 3215418"/>
              <a:gd name="connsiteY311-1374" fmla="*/ 100223 h 1482732"/>
              <a:gd name="connsiteX312-1375" fmla="*/ 2816745 w 3215418"/>
              <a:gd name="connsiteY312-1376" fmla="*/ 97407 h 1482732"/>
              <a:gd name="connsiteX313-1377" fmla="*/ 2818618 w 3215418"/>
              <a:gd name="connsiteY313-1378" fmla="*/ 94636 h 1482732"/>
              <a:gd name="connsiteX314-1379" fmla="*/ 2820538 w 3215418"/>
              <a:gd name="connsiteY314-1380" fmla="*/ 91889 h 1482732"/>
              <a:gd name="connsiteX315-1381" fmla="*/ 2822492 w 3215418"/>
              <a:gd name="connsiteY315-1382" fmla="*/ 89165 h 1482732"/>
              <a:gd name="connsiteX316-1383" fmla="*/ 2824492 w 3215418"/>
              <a:gd name="connsiteY316-1384" fmla="*/ 86487 h 1482732"/>
              <a:gd name="connsiteX317-1385" fmla="*/ 2826527 w 3215418"/>
              <a:gd name="connsiteY317-1386" fmla="*/ 83831 h 1482732"/>
              <a:gd name="connsiteX318-1387" fmla="*/ 2828607 w 3215418"/>
              <a:gd name="connsiteY318-1388" fmla="*/ 81211 h 1482732"/>
              <a:gd name="connsiteX319-1389" fmla="*/ 2830722 w 3215418"/>
              <a:gd name="connsiteY319-1390" fmla="*/ 78624 h 1482732"/>
              <a:gd name="connsiteX320-1391" fmla="*/ 2832872 w 3215418"/>
              <a:gd name="connsiteY320-1392" fmla="*/ 76073 h 1482732"/>
              <a:gd name="connsiteX321-1393" fmla="*/ 2835068 w 3215418"/>
              <a:gd name="connsiteY321-1394" fmla="*/ 73544 h 1482732"/>
              <a:gd name="connsiteX322-1395" fmla="*/ 2837298 w 3215418"/>
              <a:gd name="connsiteY322-1396" fmla="*/ 71061 h 1482732"/>
              <a:gd name="connsiteX323-1397" fmla="*/ 2839561 w 3215418"/>
              <a:gd name="connsiteY323-1398" fmla="*/ 68601 h 1482732"/>
              <a:gd name="connsiteX324-1399" fmla="*/ 2841872 w 3215418"/>
              <a:gd name="connsiteY324-1400" fmla="*/ 66187 h 1482732"/>
              <a:gd name="connsiteX325-1401" fmla="*/ 2844217 w 3215418"/>
              <a:gd name="connsiteY325-1402" fmla="*/ 63808 h 1482732"/>
              <a:gd name="connsiteX326-1403" fmla="*/ 2846585 w 3215418"/>
              <a:gd name="connsiteY326-1404" fmla="*/ 61463 h 1482732"/>
              <a:gd name="connsiteX327-1405" fmla="*/ 2848999 w 3215418"/>
              <a:gd name="connsiteY327-1406" fmla="*/ 59152 h 1482732"/>
              <a:gd name="connsiteX328-1407" fmla="*/ 2851447 w 3215418"/>
              <a:gd name="connsiteY328-1408" fmla="*/ 56876 h 1482732"/>
              <a:gd name="connsiteX329-1409" fmla="*/ 2853930 w 3215418"/>
              <a:gd name="connsiteY329-1410" fmla="*/ 54646 h 1482732"/>
              <a:gd name="connsiteX330-1411" fmla="*/ 2856448 w 3215418"/>
              <a:gd name="connsiteY330-1412" fmla="*/ 52451 h 1482732"/>
              <a:gd name="connsiteX331-1413" fmla="*/ 2858999 w 3215418"/>
              <a:gd name="connsiteY331-1414" fmla="*/ 50290 h 1482732"/>
              <a:gd name="connsiteX332-1415" fmla="*/ 2861586 w 3215418"/>
              <a:gd name="connsiteY332-1416" fmla="*/ 48163 h 1482732"/>
              <a:gd name="connsiteX333-1417" fmla="*/ 2864206 w 3215418"/>
              <a:gd name="connsiteY333-1418" fmla="*/ 46083 h 1482732"/>
              <a:gd name="connsiteX334-1419" fmla="*/ 2866850 w 3215418"/>
              <a:gd name="connsiteY334-1420" fmla="*/ 44048 h 1482732"/>
              <a:gd name="connsiteX335-1421" fmla="*/ 2869528 w 3215418"/>
              <a:gd name="connsiteY335-1422" fmla="*/ 42048 h 1482732"/>
              <a:gd name="connsiteX336-1423" fmla="*/ 2872242 w 3215418"/>
              <a:gd name="connsiteY336-1424" fmla="*/ 40082 h 1482732"/>
              <a:gd name="connsiteX337-1425" fmla="*/ 2874989 w 3215418"/>
              <a:gd name="connsiteY337-1426" fmla="*/ 38163 h 1482732"/>
              <a:gd name="connsiteX338-1427" fmla="*/ 2877770 w 3215418"/>
              <a:gd name="connsiteY338-1428" fmla="*/ 36289 h 1482732"/>
              <a:gd name="connsiteX339-1429" fmla="*/ 2880563 w 3215418"/>
              <a:gd name="connsiteY339-1430" fmla="*/ 34450 h 1482732"/>
              <a:gd name="connsiteX340-1431" fmla="*/ 2883403 w 3215418"/>
              <a:gd name="connsiteY340-1432" fmla="*/ 32657 h 1482732"/>
              <a:gd name="connsiteX341-1433" fmla="*/ 2886266 w 3215418"/>
              <a:gd name="connsiteY341-1434" fmla="*/ 30909 h 1482732"/>
              <a:gd name="connsiteX342-1435" fmla="*/ 2889162 w 3215418"/>
              <a:gd name="connsiteY342-1436" fmla="*/ 29197 h 1482732"/>
              <a:gd name="connsiteX343-1437" fmla="*/ 2892082 w 3215418"/>
              <a:gd name="connsiteY343-1438" fmla="*/ 27541 h 1482732"/>
              <a:gd name="connsiteX344-1439" fmla="*/ 2895024 w 3215418"/>
              <a:gd name="connsiteY344-1440" fmla="*/ 25921 h 1482732"/>
              <a:gd name="connsiteX345-1441" fmla="*/ 2898001 w 3215418"/>
              <a:gd name="connsiteY345-1442" fmla="*/ 24346 h 1482732"/>
              <a:gd name="connsiteX346-1443" fmla="*/ 2901002 w 3215418"/>
              <a:gd name="connsiteY346-1444" fmla="*/ 22818 h 1482732"/>
              <a:gd name="connsiteX347-1445" fmla="*/ 2904025 w 3215418"/>
              <a:gd name="connsiteY347-1446" fmla="*/ 21323 h 1482732"/>
              <a:gd name="connsiteX348-1447" fmla="*/ 2907082 w 3215418"/>
              <a:gd name="connsiteY348-1448" fmla="*/ 19886 h 1482732"/>
              <a:gd name="connsiteX349-1449" fmla="*/ 2910163 w 3215418"/>
              <a:gd name="connsiteY349-1450" fmla="*/ 18495 h 1482732"/>
              <a:gd name="connsiteX350-1451" fmla="*/ 2913267 w 3215418"/>
              <a:gd name="connsiteY350-1452" fmla="*/ 17151 h 1482732"/>
              <a:gd name="connsiteX351-1453" fmla="*/ 2916393 w 3215418"/>
              <a:gd name="connsiteY351-1454" fmla="*/ 15851 h 1482732"/>
              <a:gd name="connsiteX352-1455" fmla="*/ 2919543 w 3215418"/>
              <a:gd name="connsiteY352-1456" fmla="*/ 14598 h 1482732"/>
              <a:gd name="connsiteX353-1457" fmla="*/ 2922727 w 3215418"/>
              <a:gd name="connsiteY353-1458" fmla="*/ 13403 h 1482732"/>
              <a:gd name="connsiteX354-1459" fmla="*/ 2925923 w 3215418"/>
              <a:gd name="connsiteY354-1460" fmla="*/ 12242 h 1482732"/>
              <a:gd name="connsiteX355-1461" fmla="*/ 2929152 w 3215418"/>
              <a:gd name="connsiteY355-1462" fmla="*/ 11138 h 1482732"/>
              <a:gd name="connsiteX356-1463" fmla="*/ 2932394 w 3215418"/>
              <a:gd name="connsiteY356-1464" fmla="*/ 10093 h 1482732"/>
              <a:gd name="connsiteX357-1465" fmla="*/ 2935658 w 3215418"/>
              <a:gd name="connsiteY357-1466" fmla="*/ 9081 h 1482732"/>
              <a:gd name="connsiteX358-1467" fmla="*/ 2938946 w 3215418"/>
              <a:gd name="connsiteY358-1468" fmla="*/ 8127 h 1482732"/>
              <a:gd name="connsiteX359-1469" fmla="*/ 2942268 w 3215418"/>
              <a:gd name="connsiteY359-1470" fmla="*/ 7219 h 1482732"/>
              <a:gd name="connsiteX360-1471" fmla="*/ 2945590 w 3215418"/>
              <a:gd name="connsiteY360-1472" fmla="*/ 6368 h 1482732"/>
              <a:gd name="connsiteX361-1473" fmla="*/ 2948947 w 3215418"/>
              <a:gd name="connsiteY361-1474" fmla="*/ 5564 h 1482732"/>
              <a:gd name="connsiteX362-1475" fmla="*/ 2952326 w 3215418"/>
              <a:gd name="connsiteY362-1476" fmla="*/ 4817 h 1482732"/>
              <a:gd name="connsiteX363-1477" fmla="*/ 2955717 w 3215418"/>
              <a:gd name="connsiteY363-1478" fmla="*/ 4115 h 1482732"/>
              <a:gd name="connsiteX364-1479" fmla="*/ 2959131 w 3215418"/>
              <a:gd name="connsiteY364-1480" fmla="*/ 3472 h 1482732"/>
              <a:gd name="connsiteX365-1481" fmla="*/ 2962557 w 3215418"/>
              <a:gd name="connsiteY365-1482" fmla="*/ 2885 h 1482732"/>
              <a:gd name="connsiteX366-1483" fmla="*/ 2966004 w 3215418"/>
              <a:gd name="connsiteY366-1484" fmla="*/ 2345 h 1482732"/>
              <a:gd name="connsiteX367-1485" fmla="*/ 2969476 w 3215418"/>
              <a:gd name="connsiteY367-1486" fmla="*/ 1863 h 1482732"/>
              <a:gd name="connsiteX368-1487" fmla="*/ 2972959 w 3215418"/>
              <a:gd name="connsiteY368-1488" fmla="*/ 1437 h 1482732"/>
              <a:gd name="connsiteX369-1489" fmla="*/ 2976464 w 3215418"/>
              <a:gd name="connsiteY369-1490" fmla="*/ 1058 h 1482732"/>
              <a:gd name="connsiteX370-1491" fmla="*/ 2979982 w 3215418"/>
              <a:gd name="connsiteY370-1492" fmla="*/ 736 h 1482732"/>
              <a:gd name="connsiteX371-1493" fmla="*/ 2983522 w 3215418"/>
              <a:gd name="connsiteY371-1494" fmla="*/ 483 h 1482732"/>
              <a:gd name="connsiteX372-1495" fmla="*/ 2987086 w 3215418"/>
              <a:gd name="connsiteY372-1496" fmla="*/ 276 h 1482732"/>
              <a:gd name="connsiteX373-1497" fmla="*/ 2990649 w 3215418"/>
              <a:gd name="connsiteY373-1498" fmla="*/ 127 h 1482732"/>
              <a:gd name="connsiteX374-1499" fmla="*/ 2998052 w 3215418"/>
              <a:gd name="connsiteY374-1500" fmla="*/ 0 h 1482732"/>
              <a:gd name="connsiteX0-1501" fmla="*/ 717674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6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2 h 1482732"/>
              <a:gd name="connsiteX8-1517" fmla="*/ 999677 w 1472342"/>
              <a:gd name="connsiteY8-1518" fmla="*/ 132133 h 1482732"/>
              <a:gd name="connsiteX9-1519" fmla="*/ 998366 w 1472342"/>
              <a:gd name="connsiteY9-1520" fmla="*/ 136156 h 1482732"/>
              <a:gd name="connsiteX10-1521" fmla="*/ 997113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0 w 1472342"/>
              <a:gd name="connsiteY17-1536" fmla="*/ 169295 h 1482732"/>
              <a:gd name="connsiteX18-1537" fmla="*/ 989435 w 1472342"/>
              <a:gd name="connsiteY18-1538" fmla="*/ 173548 h 1482732"/>
              <a:gd name="connsiteX19-1539" fmla="*/ 988768 w 1472342"/>
              <a:gd name="connsiteY19-1540" fmla="*/ 177824 h 1482732"/>
              <a:gd name="connsiteX20-1541" fmla="*/ 988170 w 1472342"/>
              <a:gd name="connsiteY20-1542" fmla="*/ 182112 h 1482732"/>
              <a:gd name="connsiteX21-1543" fmla="*/ 987642 w 1472342"/>
              <a:gd name="connsiteY21-1544" fmla="*/ 186433 h 1482732"/>
              <a:gd name="connsiteX22-1545" fmla="*/ 987182 w 1472342"/>
              <a:gd name="connsiteY22-1546" fmla="*/ 190767 h 1482732"/>
              <a:gd name="connsiteX23-1547" fmla="*/ 986791 w 1472342"/>
              <a:gd name="connsiteY23-1548" fmla="*/ 195124 h 1482732"/>
              <a:gd name="connsiteX24-1549" fmla="*/ 986469 w 1472342"/>
              <a:gd name="connsiteY24-1550" fmla="*/ 199492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4 w 1472342"/>
              <a:gd name="connsiteY31-1564" fmla="*/ 182406 h 1482732"/>
              <a:gd name="connsiteX32-1565" fmla="*/ 135023 w 1472342"/>
              <a:gd name="connsiteY32-1566" fmla="*/ 765058 h 1482732"/>
              <a:gd name="connsiteX33-1567" fmla="*/ 717674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4 w 1472342"/>
              <a:gd name="connsiteY66-1634" fmla="*/ 1482732 h 1482732"/>
              <a:gd name="connsiteX67-1635" fmla="*/ 0 w 1472342"/>
              <a:gd name="connsiteY67-1636" fmla="*/ 765058 h 1482732"/>
              <a:gd name="connsiteX68-1637" fmla="*/ 717674 w 1472342"/>
              <a:gd name="connsiteY68-1638" fmla="*/ 47383 h 1482732"/>
              <a:gd name="connsiteX69-1639" fmla="*/ 1254976 w 1472342"/>
              <a:gd name="connsiteY69-1640" fmla="*/ 0 h 1482732"/>
              <a:gd name="connsiteX70-1641" fmla="*/ 1258367 w 1472342"/>
              <a:gd name="connsiteY70-1642" fmla="*/ 23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1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4 h 1482732"/>
              <a:gd name="connsiteX108-1717" fmla="*/ 1380464 w 1472342"/>
              <a:gd name="connsiteY108-1718" fmla="*/ 39852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1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899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6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6 h 1482732"/>
              <a:gd name="connsiteX150-1801" fmla="*/ 1462261 w 1472342"/>
              <a:gd name="connsiteY150-1802" fmla="*/ 151708 h 1482732"/>
              <a:gd name="connsiteX151-1803" fmla="*/ 1463261 w 1472342"/>
              <a:gd name="connsiteY151-1804" fmla="*/ 154973 h 1482732"/>
              <a:gd name="connsiteX152-1805" fmla="*/ 1464215 w 1472342"/>
              <a:gd name="connsiteY152-1806" fmla="*/ 158271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19 h 1482732"/>
              <a:gd name="connsiteX161-1823" fmla="*/ 1470480 w 1472342"/>
              <a:gd name="connsiteY161-1824" fmla="*/ 188790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3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5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1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4 w 1472342"/>
              <a:gd name="connsiteY284-2070" fmla="*/ 175434 h 1482732"/>
              <a:gd name="connsiteX285-2071" fmla="*/ 1042334 w 1472342"/>
              <a:gd name="connsiteY285-2072" fmla="*/ 172042 h 1482732"/>
              <a:gd name="connsiteX286-2073" fmla="*/ 1043081 w 1472342"/>
              <a:gd name="connsiteY286-2074" fmla="*/ 168663 h 1482732"/>
              <a:gd name="connsiteX287-2075" fmla="*/ 1043875 w 1472342"/>
              <a:gd name="connsiteY287-2076" fmla="*/ 165318 h 1482732"/>
              <a:gd name="connsiteX288-2077" fmla="*/ 1044725 w 1472342"/>
              <a:gd name="connsiteY288-2078" fmla="*/ 161973 h 1482732"/>
              <a:gd name="connsiteX289-2079" fmla="*/ 1045622 w 1472342"/>
              <a:gd name="connsiteY289-2080" fmla="*/ 158662 h 1482732"/>
              <a:gd name="connsiteX290-2081" fmla="*/ 1046575 w 1472342"/>
              <a:gd name="connsiteY290-2082" fmla="*/ 155375 h 1482732"/>
              <a:gd name="connsiteX291-2083" fmla="*/ 1047576 w 1472342"/>
              <a:gd name="connsiteY291-2084" fmla="*/ 152099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8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6 h 1482732"/>
              <a:gd name="connsiteX311-2123" fmla="*/ 1077462 w 1472342"/>
              <a:gd name="connsiteY311-2124" fmla="*/ 91889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6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8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5 h 1482732"/>
              <a:gd name="connsiteX361-2223" fmla="*/ 1216055 w 1472342"/>
              <a:gd name="connsiteY361-2224" fmla="*/ 3472 h 1482732"/>
              <a:gd name="connsiteX362-2225" fmla="*/ 1219481 w 1472342"/>
              <a:gd name="connsiteY362-2226" fmla="*/ 2885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2"/>
                </a:lnTo>
                <a:lnTo>
                  <a:pt x="999677" y="132133"/>
                </a:lnTo>
                <a:lnTo>
                  <a:pt x="998366" y="136156"/>
                </a:lnTo>
                <a:lnTo>
                  <a:pt x="997113" y="140202"/>
                </a:lnTo>
                <a:lnTo>
                  <a:pt x="995930" y="144283"/>
                </a:lnTo>
                <a:lnTo>
                  <a:pt x="994815" y="148386"/>
                </a:lnTo>
                <a:lnTo>
                  <a:pt x="993757" y="152524"/>
                </a:lnTo>
                <a:lnTo>
                  <a:pt x="992757" y="156686"/>
                </a:lnTo>
                <a:lnTo>
                  <a:pt x="991838" y="160858"/>
                </a:lnTo>
                <a:lnTo>
                  <a:pt x="990964" y="165065"/>
                </a:lnTo>
                <a:lnTo>
                  <a:pt x="990170" y="169295"/>
                </a:lnTo>
                <a:lnTo>
                  <a:pt x="989435" y="173548"/>
                </a:lnTo>
                <a:cubicBezTo>
                  <a:pt x="989213" y="174974"/>
                  <a:pt x="988990" y="176399"/>
                  <a:pt x="988768" y="177824"/>
                </a:cubicBezTo>
                <a:cubicBezTo>
                  <a:pt x="988569" y="179253"/>
                  <a:pt x="988369" y="180682"/>
                  <a:pt x="988170" y="182112"/>
                </a:cubicBezTo>
                <a:lnTo>
                  <a:pt x="987642" y="186433"/>
                </a:lnTo>
                <a:cubicBezTo>
                  <a:pt x="987489" y="187878"/>
                  <a:pt x="987335" y="189323"/>
                  <a:pt x="987182" y="190767"/>
                </a:cubicBezTo>
                <a:cubicBezTo>
                  <a:pt x="987052" y="192219"/>
                  <a:pt x="986921" y="193672"/>
                  <a:pt x="986791" y="195124"/>
                </a:cubicBezTo>
                <a:cubicBezTo>
                  <a:pt x="986684" y="196581"/>
                  <a:pt x="986576" y="198036"/>
                  <a:pt x="986469" y="199492"/>
                </a:cubicBezTo>
                <a:cubicBezTo>
                  <a:pt x="986385" y="200956"/>
                  <a:pt x="986300" y="202419"/>
                  <a:pt x="986216" y="203883"/>
                </a:cubicBezTo>
                <a:cubicBezTo>
                  <a:pt x="986155" y="205355"/>
                  <a:pt x="986094" y="206825"/>
                  <a:pt x="986032" y="208297"/>
                </a:cubicBezTo>
                <a:cubicBezTo>
                  <a:pt x="985998" y="209772"/>
                  <a:pt x="985963" y="211247"/>
                  <a:pt x="985929" y="212722"/>
                </a:cubicBezTo>
                <a:cubicBezTo>
                  <a:pt x="985914" y="214270"/>
                  <a:pt x="985898" y="215818"/>
                  <a:pt x="985883" y="217366"/>
                </a:cubicBezTo>
                <a:lnTo>
                  <a:pt x="985883" y="250672"/>
                </a:lnTo>
                <a:lnTo>
                  <a:pt x="944469" y="228194"/>
                </a:lnTo>
                <a:cubicBezTo>
                  <a:pt x="874761" y="198709"/>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4" y="1482732"/>
                </a:cubicBezTo>
                <a:cubicBezTo>
                  <a:pt x="321314" y="1482732"/>
                  <a:pt x="0" y="1161419"/>
                  <a:pt x="0" y="765058"/>
                </a:cubicBezTo>
                <a:cubicBezTo>
                  <a:pt x="0" y="368697"/>
                  <a:pt x="321314" y="47383"/>
                  <a:pt x="717674" y="47383"/>
                </a:cubicBezTo>
                <a:close/>
                <a:moveTo>
                  <a:pt x="1254976" y="0"/>
                </a:moveTo>
                <a:lnTo>
                  <a:pt x="1258367" y="23"/>
                </a:lnTo>
                <a:lnTo>
                  <a:pt x="1261953" y="115"/>
                </a:lnTo>
                <a:lnTo>
                  <a:pt x="1265528" y="253"/>
                </a:lnTo>
                <a:lnTo>
                  <a:pt x="1269080" y="449"/>
                </a:lnTo>
                <a:lnTo>
                  <a:pt x="1272621" y="701"/>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4"/>
                </a:lnTo>
                <a:lnTo>
                  <a:pt x="1380464" y="39852"/>
                </a:lnTo>
                <a:lnTo>
                  <a:pt x="1383177" y="41807"/>
                </a:lnTo>
                <a:lnTo>
                  <a:pt x="1385855" y="43807"/>
                </a:lnTo>
                <a:lnTo>
                  <a:pt x="1388511" y="45841"/>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899"/>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6"/>
                </a:lnTo>
                <a:lnTo>
                  <a:pt x="1453847" y="129477"/>
                </a:lnTo>
                <a:lnTo>
                  <a:pt x="1455192" y="132581"/>
                </a:lnTo>
                <a:lnTo>
                  <a:pt x="1456491" y="135707"/>
                </a:lnTo>
                <a:lnTo>
                  <a:pt x="1457744" y="138869"/>
                </a:lnTo>
                <a:lnTo>
                  <a:pt x="1458939" y="142041"/>
                </a:lnTo>
                <a:lnTo>
                  <a:pt x="1460101" y="145237"/>
                </a:lnTo>
                <a:lnTo>
                  <a:pt x="1461204" y="148466"/>
                </a:lnTo>
                <a:lnTo>
                  <a:pt x="1462261" y="151708"/>
                </a:lnTo>
                <a:lnTo>
                  <a:pt x="1463261" y="154973"/>
                </a:lnTo>
                <a:lnTo>
                  <a:pt x="1464215" y="158271"/>
                </a:lnTo>
                <a:lnTo>
                  <a:pt x="1465124" y="161582"/>
                </a:lnTo>
                <a:lnTo>
                  <a:pt x="1465974" y="164916"/>
                </a:lnTo>
                <a:lnTo>
                  <a:pt x="1466779" y="168261"/>
                </a:lnTo>
                <a:lnTo>
                  <a:pt x="1467526" y="171641"/>
                </a:lnTo>
                <a:lnTo>
                  <a:pt x="1468228" y="175031"/>
                </a:lnTo>
                <a:lnTo>
                  <a:pt x="1468871" y="178445"/>
                </a:lnTo>
                <a:lnTo>
                  <a:pt x="1469468" y="181871"/>
                </a:lnTo>
                <a:cubicBezTo>
                  <a:pt x="1469645" y="183020"/>
                  <a:pt x="1469821" y="184170"/>
                  <a:pt x="1469997" y="185319"/>
                </a:cubicBezTo>
                <a:lnTo>
                  <a:pt x="1470480" y="188790"/>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4"/>
                  <a:pt x="1471783" y="201661"/>
                  <a:pt x="1471871" y="202837"/>
                </a:cubicBezTo>
                <a:cubicBezTo>
                  <a:pt x="1471939" y="204024"/>
                  <a:pt x="1472009" y="205213"/>
                  <a:pt x="1472078" y="206400"/>
                </a:cubicBezTo>
                <a:cubicBezTo>
                  <a:pt x="1472124" y="207588"/>
                  <a:pt x="1472169" y="208776"/>
                  <a:pt x="1472215" y="209963"/>
                </a:cubicBezTo>
                <a:cubicBezTo>
                  <a:pt x="1472258" y="212431"/>
                  <a:pt x="1472300" y="214899"/>
                  <a:pt x="1472342" y="217366"/>
                </a:cubicBezTo>
                <a:cubicBezTo>
                  <a:pt x="1472335" y="218497"/>
                  <a:pt x="1472327" y="219627"/>
                  <a:pt x="1472320" y="220758"/>
                </a:cubicBezTo>
                <a:cubicBezTo>
                  <a:pt x="1472292" y="221957"/>
                  <a:pt x="1472266" y="223156"/>
                  <a:pt x="1472239" y="224355"/>
                </a:cubicBezTo>
                <a:cubicBezTo>
                  <a:pt x="1472189" y="225543"/>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2"/>
                  <a:pt x="1038311" y="199722"/>
                </a:cubicBezTo>
                <a:cubicBezTo>
                  <a:pt x="1038414" y="198546"/>
                  <a:pt x="1038518" y="197370"/>
                  <a:pt x="1038621" y="196193"/>
                </a:cubicBezTo>
                <a:cubicBezTo>
                  <a:pt x="1038744" y="195028"/>
                  <a:pt x="1038867" y="193863"/>
                  <a:pt x="1038989" y="192699"/>
                </a:cubicBezTo>
                <a:cubicBezTo>
                  <a:pt x="1039131" y="191534"/>
                  <a:pt x="1039272" y="190369"/>
                  <a:pt x="1039414" y="189204"/>
                </a:cubicBezTo>
                <a:cubicBezTo>
                  <a:pt x="1039572" y="188047"/>
                  <a:pt x="1039728" y="186890"/>
                  <a:pt x="1039886" y="185733"/>
                </a:cubicBezTo>
                <a:lnTo>
                  <a:pt x="1040426" y="182285"/>
                </a:lnTo>
                <a:cubicBezTo>
                  <a:pt x="1040621" y="181139"/>
                  <a:pt x="1040817" y="179994"/>
                  <a:pt x="1041012" y="178848"/>
                </a:cubicBezTo>
                <a:lnTo>
                  <a:pt x="1041644" y="175434"/>
                </a:lnTo>
                <a:lnTo>
                  <a:pt x="1042334" y="172042"/>
                </a:lnTo>
                <a:lnTo>
                  <a:pt x="1043081" y="168663"/>
                </a:lnTo>
                <a:lnTo>
                  <a:pt x="1043875" y="165318"/>
                </a:lnTo>
                <a:lnTo>
                  <a:pt x="1044725" y="161973"/>
                </a:lnTo>
                <a:lnTo>
                  <a:pt x="1045622" y="158662"/>
                </a:lnTo>
                <a:lnTo>
                  <a:pt x="1046575" y="155375"/>
                </a:lnTo>
                <a:lnTo>
                  <a:pt x="1047576" y="152099"/>
                </a:lnTo>
                <a:lnTo>
                  <a:pt x="1048622" y="148847"/>
                </a:lnTo>
                <a:lnTo>
                  <a:pt x="1049725" y="145628"/>
                </a:lnTo>
                <a:lnTo>
                  <a:pt x="1050863" y="142420"/>
                </a:lnTo>
                <a:lnTo>
                  <a:pt x="1052070" y="139248"/>
                </a:lnTo>
                <a:lnTo>
                  <a:pt x="1053311" y="136087"/>
                </a:lnTo>
                <a:lnTo>
                  <a:pt x="1054599" y="132948"/>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6"/>
                </a:lnTo>
                <a:lnTo>
                  <a:pt x="1077462" y="91889"/>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6"/>
                </a:lnTo>
                <a:lnTo>
                  <a:pt x="1110854" y="54646"/>
                </a:lnTo>
                <a:lnTo>
                  <a:pt x="1113372" y="52451"/>
                </a:lnTo>
                <a:lnTo>
                  <a:pt x="1115923" y="50290"/>
                </a:lnTo>
                <a:lnTo>
                  <a:pt x="1118510" y="48163"/>
                </a:lnTo>
                <a:lnTo>
                  <a:pt x="1121130" y="46083"/>
                </a:lnTo>
                <a:lnTo>
                  <a:pt x="1123774" y="44048"/>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5"/>
                </a:lnTo>
                <a:lnTo>
                  <a:pt x="1216055" y="3472"/>
                </a:lnTo>
                <a:lnTo>
                  <a:pt x="1219481" y="2885"/>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3" name="文本占位符 30"/>
          <p:cNvSpPr>
            <a:spLocks noGrp="1"/>
          </p:cNvSpPr>
          <p:nvPr>
            <p:ph type="body" sz="quarter" idx="32" hasCustomPrompt="1"/>
          </p:nvPr>
        </p:nvSpPr>
        <p:spPr>
          <a:xfrm>
            <a:off x="2130527"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44" name="文本占位符 66"/>
          <p:cNvSpPr>
            <a:spLocks noGrp="1"/>
          </p:cNvSpPr>
          <p:nvPr>
            <p:ph type="body" sz="quarter" idx="44"/>
          </p:nvPr>
        </p:nvSpPr>
        <p:spPr>
          <a:xfrm>
            <a:off x="3961214" y="1943926"/>
            <a:ext cx="1472342" cy="1482732"/>
          </a:xfrm>
          <a:custGeom>
            <a:avLst/>
            <a:gdLst>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0 w 1829109"/>
              <a:gd name="connsiteY371" fmla="*/ 0 h 2016771"/>
              <a:gd name="connsiteX372" fmla="*/ 533400 w 1829109"/>
              <a:gd name="connsiteY372" fmla="*/ 0 h 2016771"/>
              <a:gd name="connsiteX373" fmla="*/ 533400 w 1829109"/>
              <a:gd name="connsiteY373" fmla="*/ 441325 h 2016771"/>
              <a:gd name="connsiteX374" fmla="*/ 0 w 1829109"/>
              <a:gd name="connsiteY374" fmla="*/ 441325 h 2016771"/>
              <a:gd name="connsiteX0-1" fmla="*/ 1074442 w 1829109"/>
              <a:gd name="connsiteY0-2" fmla="*/ 581422 h 2016771"/>
              <a:gd name="connsiteX1-3" fmla="*/ 1353793 w 1829109"/>
              <a:gd name="connsiteY1-4" fmla="*/ 637821 h 2016771"/>
              <a:gd name="connsiteX2-5" fmla="*/ 1365002 w 1829109"/>
              <a:gd name="connsiteY2-6" fmla="*/ 643905 h 2016771"/>
              <a:gd name="connsiteX3-7" fmla="*/ 1363893 w 1829109"/>
              <a:gd name="connsiteY3-8" fmla="*/ 646470 h 2016771"/>
              <a:gd name="connsiteX4-9" fmla="*/ 1362284 w 1829109"/>
              <a:gd name="connsiteY4-10" fmla="*/ 650355 h 2016771"/>
              <a:gd name="connsiteX5-11" fmla="*/ 1360731 w 1829109"/>
              <a:gd name="connsiteY5-12" fmla="*/ 654264 h 2016771"/>
              <a:gd name="connsiteX6-13" fmla="*/ 1359237 w 1829109"/>
              <a:gd name="connsiteY6-14" fmla="*/ 658194 h 2016771"/>
              <a:gd name="connsiteX7-15" fmla="*/ 1357811 w 1829109"/>
              <a:gd name="connsiteY7-16" fmla="*/ 662172 h 2016771"/>
              <a:gd name="connsiteX8-17" fmla="*/ 1356444 w 1829109"/>
              <a:gd name="connsiteY8-18" fmla="*/ 666172 h 2016771"/>
              <a:gd name="connsiteX9-19" fmla="*/ 1355133 w 1829109"/>
              <a:gd name="connsiteY9-20" fmla="*/ 670195 h 2016771"/>
              <a:gd name="connsiteX10-21" fmla="*/ 1353881 w 1829109"/>
              <a:gd name="connsiteY10-22" fmla="*/ 674241 h 2016771"/>
              <a:gd name="connsiteX11-23" fmla="*/ 1352697 w 1829109"/>
              <a:gd name="connsiteY11-24" fmla="*/ 678322 h 2016771"/>
              <a:gd name="connsiteX12-25" fmla="*/ 1351582 w 1829109"/>
              <a:gd name="connsiteY12-26" fmla="*/ 682425 h 2016771"/>
              <a:gd name="connsiteX13-27" fmla="*/ 1350524 w 1829109"/>
              <a:gd name="connsiteY13-28" fmla="*/ 686563 h 2016771"/>
              <a:gd name="connsiteX14-29" fmla="*/ 1349524 w 1829109"/>
              <a:gd name="connsiteY14-30" fmla="*/ 690725 h 2016771"/>
              <a:gd name="connsiteX15-31" fmla="*/ 1348605 w 1829109"/>
              <a:gd name="connsiteY15-32" fmla="*/ 694897 h 2016771"/>
              <a:gd name="connsiteX16-33" fmla="*/ 1347731 w 1829109"/>
              <a:gd name="connsiteY16-34" fmla="*/ 699104 h 2016771"/>
              <a:gd name="connsiteX17-35" fmla="*/ 1346938 w 1829109"/>
              <a:gd name="connsiteY17-36" fmla="*/ 703335 h 2016771"/>
              <a:gd name="connsiteX18-37" fmla="*/ 1346202 w 1829109"/>
              <a:gd name="connsiteY18-38" fmla="*/ 707588 h 2016771"/>
              <a:gd name="connsiteX19-39" fmla="*/ 1345536 w 1829109"/>
              <a:gd name="connsiteY19-40" fmla="*/ 711863 h 2016771"/>
              <a:gd name="connsiteX20-41" fmla="*/ 1344937 w 1829109"/>
              <a:gd name="connsiteY20-42" fmla="*/ 716151 h 2016771"/>
              <a:gd name="connsiteX21-43" fmla="*/ 1344409 w 1829109"/>
              <a:gd name="connsiteY21-44" fmla="*/ 720473 h 2016771"/>
              <a:gd name="connsiteX22-45" fmla="*/ 1343949 w 1829109"/>
              <a:gd name="connsiteY22-46" fmla="*/ 724806 h 2016771"/>
              <a:gd name="connsiteX23-47" fmla="*/ 1343558 w 1829109"/>
              <a:gd name="connsiteY23-48" fmla="*/ 729164 h 2016771"/>
              <a:gd name="connsiteX24-49" fmla="*/ 1343237 w 1829109"/>
              <a:gd name="connsiteY24-50" fmla="*/ 733532 h 2016771"/>
              <a:gd name="connsiteX25-51" fmla="*/ 1342983 w 1829109"/>
              <a:gd name="connsiteY25-52" fmla="*/ 737922 h 2016771"/>
              <a:gd name="connsiteX26-53" fmla="*/ 1342799 w 1829109"/>
              <a:gd name="connsiteY26-54" fmla="*/ 742336 h 2016771"/>
              <a:gd name="connsiteX27-55" fmla="*/ 1342696 w 1829109"/>
              <a:gd name="connsiteY27-56" fmla="*/ 746761 h 2016771"/>
              <a:gd name="connsiteX28-57" fmla="*/ 1342650 w 1829109"/>
              <a:gd name="connsiteY28-58" fmla="*/ 751405 h 2016771"/>
              <a:gd name="connsiteX29-59" fmla="*/ 1342650 w 1829109"/>
              <a:gd name="connsiteY29-60" fmla="*/ 784711 h 2016771"/>
              <a:gd name="connsiteX30-61" fmla="*/ 1301236 w 1829109"/>
              <a:gd name="connsiteY30-62" fmla="*/ 762233 h 2016771"/>
              <a:gd name="connsiteX31-63" fmla="*/ 1074442 w 1829109"/>
              <a:gd name="connsiteY31-64" fmla="*/ 716445 h 2016771"/>
              <a:gd name="connsiteX32-65" fmla="*/ 491790 w 1829109"/>
              <a:gd name="connsiteY32-66" fmla="*/ 1299097 h 2016771"/>
              <a:gd name="connsiteX33-67" fmla="*/ 1074442 w 1829109"/>
              <a:gd name="connsiteY33-68" fmla="*/ 1881748 h 2016771"/>
              <a:gd name="connsiteX34-69" fmla="*/ 1657093 w 1829109"/>
              <a:gd name="connsiteY34-70" fmla="*/ 1299097 h 2016771"/>
              <a:gd name="connsiteX35-71" fmla="*/ 1611306 w 1829109"/>
              <a:gd name="connsiteY35-72" fmla="*/ 1072303 h 2016771"/>
              <a:gd name="connsiteX36-73" fmla="*/ 1583187 w 1829109"/>
              <a:gd name="connsiteY36-74" fmla="*/ 1020498 h 2016771"/>
              <a:gd name="connsiteX37-75" fmla="*/ 1611743 w 1829109"/>
              <a:gd name="connsiteY37-76" fmla="*/ 1020498 h 2016771"/>
              <a:gd name="connsiteX38-77" fmla="*/ 1620398 w 1829109"/>
              <a:gd name="connsiteY38-78" fmla="*/ 1020361 h 2016771"/>
              <a:gd name="connsiteX39-79" fmla="*/ 1624813 w 1829109"/>
              <a:gd name="connsiteY39-80" fmla="*/ 1020188 h 2016771"/>
              <a:gd name="connsiteX40-81" fmla="*/ 1629203 w 1829109"/>
              <a:gd name="connsiteY40-82" fmla="*/ 1019947 h 2016771"/>
              <a:gd name="connsiteX41-83" fmla="*/ 1633571 w 1829109"/>
              <a:gd name="connsiteY41-84" fmla="*/ 1019625 h 2016771"/>
              <a:gd name="connsiteX42-85" fmla="*/ 1637928 w 1829109"/>
              <a:gd name="connsiteY42-86" fmla="*/ 1019246 h 2016771"/>
              <a:gd name="connsiteX43-87" fmla="*/ 1642273 w 1829109"/>
              <a:gd name="connsiteY43-88" fmla="*/ 1018786 h 2016771"/>
              <a:gd name="connsiteX44-89" fmla="*/ 1646584 w 1829109"/>
              <a:gd name="connsiteY44-90" fmla="*/ 1018257 h 2016771"/>
              <a:gd name="connsiteX45-91" fmla="*/ 1650883 w 1829109"/>
              <a:gd name="connsiteY45-92" fmla="*/ 1017671 h 2016771"/>
              <a:gd name="connsiteX46-93" fmla="*/ 1655159 w 1829109"/>
              <a:gd name="connsiteY46-94" fmla="*/ 1017016 h 2016771"/>
              <a:gd name="connsiteX47-95" fmla="*/ 1659412 w 1829109"/>
              <a:gd name="connsiteY47-96" fmla="*/ 1016291 h 2016771"/>
              <a:gd name="connsiteX48-97" fmla="*/ 1663642 w 1829109"/>
              <a:gd name="connsiteY48-98" fmla="*/ 1015499 h 2016771"/>
              <a:gd name="connsiteX49-99" fmla="*/ 1667849 w 1829109"/>
              <a:gd name="connsiteY49-100" fmla="*/ 1014636 h 2016771"/>
              <a:gd name="connsiteX50-101" fmla="*/ 1672033 w 1829109"/>
              <a:gd name="connsiteY50-102" fmla="*/ 1013716 h 2016771"/>
              <a:gd name="connsiteX51-103" fmla="*/ 1676194 w 1829109"/>
              <a:gd name="connsiteY51-104" fmla="*/ 1012728 h 2016771"/>
              <a:gd name="connsiteX52-105" fmla="*/ 1680321 w 1829109"/>
              <a:gd name="connsiteY52-106" fmla="*/ 1011682 h 2016771"/>
              <a:gd name="connsiteX53-107" fmla="*/ 1684436 w 1829109"/>
              <a:gd name="connsiteY53-108" fmla="*/ 1010567 h 2016771"/>
              <a:gd name="connsiteX54-109" fmla="*/ 1688516 w 1829109"/>
              <a:gd name="connsiteY54-110" fmla="*/ 1009383 h 2016771"/>
              <a:gd name="connsiteX55-111" fmla="*/ 1692575 w 1829109"/>
              <a:gd name="connsiteY55-112" fmla="*/ 1008142 h 2016771"/>
              <a:gd name="connsiteX56-113" fmla="*/ 1696598 w 1829109"/>
              <a:gd name="connsiteY56-114" fmla="*/ 1006843 h 2016771"/>
              <a:gd name="connsiteX57-115" fmla="*/ 1700598 w 1829109"/>
              <a:gd name="connsiteY57-116" fmla="*/ 1005475 h 2016771"/>
              <a:gd name="connsiteX58-117" fmla="*/ 1704575 w 1829109"/>
              <a:gd name="connsiteY58-118" fmla="*/ 1004049 h 2016771"/>
              <a:gd name="connsiteX59-119" fmla="*/ 1708517 w 1829109"/>
              <a:gd name="connsiteY59-120" fmla="*/ 1002567 h 2016771"/>
              <a:gd name="connsiteX60-121" fmla="*/ 1712425 w 1829109"/>
              <a:gd name="connsiteY60-122" fmla="*/ 1001026 h 2016771"/>
              <a:gd name="connsiteX61-123" fmla="*/ 1716311 w 1829109"/>
              <a:gd name="connsiteY61-124" fmla="*/ 999417 h 2016771"/>
              <a:gd name="connsiteX62-125" fmla="*/ 1720161 w 1829109"/>
              <a:gd name="connsiteY62-126" fmla="*/ 997762 h 2016771"/>
              <a:gd name="connsiteX63-127" fmla="*/ 1723072 w 1829109"/>
              <a:gd name="connsiteY63-128" fmla="*/ 996447 h 2016771"/>
              <a:gd name="connsiteX64-129" fmla="*/ 1735717 w 1829109"/>
              <a:gd name="connsiteY64-130" fmla="*/ 1019745 h 2016771"/>
              <a:gd name="connsiteX65-131" fmla="*/ 1792116 w 1829109"/>
              <a:gd name="connsiteY65-132" fmla="*/ 1299097 h 2016771"/>
              <a:gd name="connsiteX66-133" fmla="*/ 1074442 w 1829109"/>
              <a:gd name="connsiteY66-134" fmla="*/ 2016771 h 2016771"/>
              <a:gd name="connsiteX67-135" fmla="*/ 356767 w 1829109"/>
              <a:gd name="connsiteY67-136" fmla="*/ 1299097 h 2016771"/>
              <a:gd name="connsiteX68-137" fmla="*/ 1074442 w 1829109"/>
              <a:gd name="connsiteY68-138" fmla="*/ 581422 h 2016771"/>
              <a:gd name="connsiteX69-139" fmla="*/ 1611743 w 1829109"/>
              <a:gd name="connsiteY69-140" fmla="*/ 534039 h 2016771"/>
              <a:gd name="connsiteX70-141" fmla="*/ 1615134 w 1829109"/>
              <a:gd name="connsiteY70-142" fmla="*/ 534063 h 2016771"/>
              <a:gd name="connsiteX71-143" fmla="*/ 1618720 w 1829109"/>
              <a:gd name="connsiteY71-144" fmla="*/ 534154 h 2016771"/>
              <a:gd name="connsiteX72-145" fmla="*/ 1622295 w 1829109"/>
              <a:gd name="connsiteY72-146" fmla="*/ 534292 h 2016771"/>
              <a:gd name="connsiteX73-147" fmla="*/ 1625847 w 1829109"/>
              <a:gd name="connsiteY73-148" fmla="*/ 534488 h 2016771"/>
              <a:gd name="connsiteX74-149" fmla="*/ 1629388 w 1829109"/>
              <a:gd name="connsiteY74-150" fmla="*/ 534741 h 2016771"/>
              <a:gd name="connsiteX75-151" fmla="*/ 1632916 w 1829109"/>
              <a:gd name="connsiteY75-152" fmla="*/ 535063 h 2016771"/>
              <a:gd name="connsiteX76-153" fmla="*/ 1636422 w 1829109"/>
              <a:gd name="connsiteY76-154" fmla="*/ 535418 h 2016771"/>
              <a:gd name="connsiteX77-155" fmla="*/ 1639905 w 1829109"/>
              <a:gd name="connsiteY77-156" fmla="*/ 535844 h 2016771"/>
              <a:gd name="connsiteX78-157" fmla="*/ 1643377 w 1829109"/>
              <a:gd name="connsiteY78-158" fmla="*/ 536327 h 2016771"/>
              <a:gd name="connsiteX79-159" fmla="*/ 1646826 w 1829109"/>
              <a:gd name="connsiteY79-160" fmla="*/ 536856 h 2016771"/>
              <a:gd name="connsiteX80-161" fmla="*/ 1650262 w 1829109"/>
              <a:gd name="connsiteY80-162" fmla="*/ 537441 h 2016771"/>
              <a:gd name="connsiteX81-163" fmla="*/ 1653676 w 1829109"/>
              <a:gd name="connsiteY81-164" fmla="*/ 538074 h 2016771"/>
              <a:gd name="connsiteX82-165" fmla="*/ 1657067 w 1829109"/>
              <a:gd name="connsiteY82-166" fmla="*/ 538764 h 2016771"/>
              <a:gd name="connsiteX83-167" fmla="*/ 1660446 w 1829109"/>
              <a:gd name="connsiteY83-168" fmla="*/ 539510 h 2016771"/>
              <a:gd name="connsiteX84-169" fmla="*/ 1663802 w 1829109"/>
              <a:gd name="connsiteY84-170" fmla="*/ 540304 h 2016771"/>
              <a:gd name="connsiteX85-171" fmla="*/ 1667136 w 1829109"/>
              <a:gd name="connsiteY85-172" fmla="*/ 541155 h 2016771"/>
              <a:gd name="connsiteX86-173" fmla="*/ 1670447 w 1829109"/>
              <a:gd name="connsiteY86-174" fmla="*/ 542051 h 2016771"/>
              <a:gd name="connsiteX87-175" fmla="*/ 1673746 w 1829109"/>
              <a:gd name="connsiteY87-176" fmla="*/ 543005 h 2016771"/>
              <a:gd name="connsiteX88-177" fmla="*/ 1677011 w 1829109"/>
              <a:gd name="connsiteY88-178" fmla="*/ 544005 h 2016771"/>
              <a:gd name="connsiteX89-179" fmla="*/ 1680264 w 1829109"/>
              <a:gd name="connsiteY89-180" fmla="*/ 545051 h 2016771"/>
              <a:gd name="connsiteX90-181" fmla="*/ 1683482 w 1829109"/>
              <a:gd name="connsiteY90-182" fmla="*/ 546155 h 2016771"/>
              <a:gd name="connsiteX91-183" fmla="*/ 1686689 w 1829109"/>
              <a:gd name="connsiteY91-184" fmla="*/ 547304 h 2016771"/>
              <a:gd name="connsiteX92-185" fmla="*/ 1689873 w 1829109"/>
              <a:gd name="connsiteY92-186" fmla="*/ 548500 h 2016771"/>
              <a:gd name="connsiteX93-187" fmla="*/ 1693023 w 1829109"/>
              <a:gd name="connsiteY93-188" fmla="*/ 549741 h 2016771"/>
              <a:gd name="connsiteX94-189" fmla="*/ 1696161 w 1829109"/>
              <a:gd name="connsiteY94-190" fmla="*/ 551029 h 2016771"/>
              <a:gd name="connsiteX95-191" fmla="*/ 1699264 w 1829109"/>
              <a:gd name="connsiteY95-192" fmla="*/ 552374 h 2016771"/>
              <a:gd name="connsiteX96-193" fmla="*/ 1702345 w 1829109"/>
              <a:gd name="connsiteY96-194" fmla="*/ 553764 h 2016771"/>
              <a:gd name="connsiteX97-195" fmla="*/ 1705403 w 1829109"/>
              <a:gd name="connsiteY97-196" fmla="*/ 555189 h 2016771"/>
              <a:gd name="connsiteX98-197" fmla="*/ 1708438 w 1829109"/>
              <a:gd name="connsiteY98-198" fmla="*/ 556672 h 2016771"/>
              <a:gd name="connsiteX99-199" fmla="*/ 1711437 w 1829109"/>
              <a:gd name="connsiteY99-200" fmla="*/ 558202 h 2016771"/>
              <a:gd name="connsiteX100-201" fmla="*/ 1714414 w 1829109"/>
              <a:gd name="connsiteY100-202" fmla="*/ 559765 h 2016771"/>
              <a:gd name="connsiteX101-203" fmla="*/ 1717368 w 1829109"/>
              <a:gd name="connsiteY101-204" fmla="*/ 561385 h 2016771"/>
              <a:gd name="connsiteX102-205" fmla="*/ 1720288 w 1829109"/>
              <a:gd name="connsiteY102-206" fmla="*/ 563040 h 2016771"/>
              <a:gd name="connsiteX103-207" fmla="*/ 1723185 w 1829109"/>
              <a:gd name="connsiteY103-208" fmla="*/ 564742 h 2016771"/>
              <a:gd name="connsiteX104-209" fmla="*/ 1726059 w 1829109"/>
              <a:gd name="connsiteY104-210" fmla="*/ 566489 h 2016771"/>
              <a:gd name="connsiteX105-211" fmla="*/ 1728898 w 1829109"/>
              <a:gd name="connsiteY105-212" fmla="*/ 568271 h 2016771"/>
              <a:gd name="connsiteX106-213" fmla="*/ 1731702 w 1829109"/>
              <a:gd name="connsiteY106-214" fmla="*/ 570110 h 2016771"/>
              <a:gd name="connsiteX107-215" fmla="*/ 1734473 w 1829109"/>
              <a:gd name="connsiteY107-216" fmla="*/ 571984 h 2016771"/>
              <a:gd name="connsiteX108-217" fmla="*/ 1737231 w 1829109"/>
              <a:gd name="connsiteY108-218" fmla="*/ 573892 h 2016771"/>
              <a:gd name="connsiteX109-219" fmla="*/ 1739944 w 1829109"/>
              <a:gd name="connsiteY109-220" fmla="*/ 575846 h 2016771"/>
              <a:gd name="connsiteX110-221" fmla="*/ 1742622 w 1829109"/>
              <a:gd name="connsiteY110-222" fmla="*/ 577846 h 2016771"/>
              <a:gd name="connsiteX111-223" fmla="*/ 1745278 w 1829109"/>
              <a:gd name="connsiteY111-224" fmla="*/ 579881 h 2016771"/>
              <a:gd name="connsiteX112-225" fmla="*/ 1747899 w 1829109"/>
              <a:gd name="connsiteY112-226" fmla="*/ 581961 h 2016771"/>
              <a:gd name="connsiteX113-227" fmla="*/ 1750485 w 1829109"/>
              <a:gd name="connsiteY113-228" fmla="*/ 584076 h 2016771"/>
              <a:gd name="connsiteX114-229" fmla="*/ 1753048 w 1829109"/>
              <a:gd name="connsiteY114-230" fmla="*/ 586225 h 2016771"/>
              <a:gd name="connsiteX115-231" fmla="*/ 1755565 w 1829109"/>
              <a:gd name="connsiteY115-232" fmla="*/ 588421 h 2016771"/>
              <a:gd name="connsiteX116-233" fmla="*/ 1758049 w 1829109"/>
              <a:gd name="connsiteY116-234" fmla="*/ 590651 h 2016771"/>
              <a:gd name="connsiteX117-235" fmla="*/ 1760509 w 1829109"/>
              <a:gd name="connsiteY117-236" fmla="*/ 592916 h 2016771"/>
              <a:gd name="connsiteX118-237" fmla="*/ 1762922 w 1829109"/>
              <a:gd name="connsiteY118-238" fmla="*/ 595226 h 2016771"/>
              <a:gd name="connsiteX119-239" fmla="*/ 1765301 w 1829109"/>
              <a:gd name="connsiteY119-240" fmla="*/ 597571 h 2016771"/>
              <a:gd name="connsiteX120-241" fmla="*/ 1767647 w 1829109"/>
              <a:gd name="connsiteY120-242" fmla="*/ 599939 h 2016771"/>
              <a:gd name="connsiteX121-243" fmla="*/ 1769957 w 1829109"/>
              <a:gd name="connsiteY121-244" fmla="*/ 602352 h 2016771"/>
              <a:gd name="connsiteX122-245" fmla="*/ 1772233 w 1829109"/>
              <a:gd name="connsiteY122-246" fmla="*/ 604801 h 2016771"/>
              <a:gd name="connsiteX123-247" fmla="*/ 1774475 w 1829109"/>
              <a:gd name="connsiteY123-248" fmla="*/ 607284 h 2016771"/>
              <a:gd name="connsiteX124-249" fmla="*/ 1776670 w 1829109"/>
              <a:gd name="connsiteY124-250" fmla="*/ 609801 h 2016771"/>
              <a:gd name="connsiteX125-251" fmla="*/ 1778820 w 1829109"/>
              <a:gd name="connsiteY125-252" fmla="*/ 612353 h 2016771"/>
              <a:gd name="connsiteX126-253" fmla="*/ 1780946 w 1829109"/>
              <a:gd name="connsiteY126-254" fmla="*/ 614940 h 2016771"/>
              <a:gd name="connsiteX127-255" fmla="*/ 1783027 w 1829109"/>
              <a:gd name="connsiteY127-256" fmla="*/ 617560 h 2016771"/>
              <a:gd name="connsiteX128-257" fmla="*/ 1785072 w 1829109"/>
              <a:gd name="connsiteY128-258" fmla="*/ 620204 h 2016771"/>
              <a:gd name="connsiteX129-259" fmla="*/ 1787073 w 1829109"/>
              <a:gd name="connsiteY129-260" fmla="*/ 622894 h 2016771"/>
              <a:gd name="connsiteX130-261" fmla="*/ 1789027 w 1829109"/>
              <a:gd name="connsiteY130-262" fmla="*/ 625606 h 2016771"/>
              <a:gd name="connsiteX131-263" fmla="*/ 1790947 w 1829109"/>
              <a:gd name="connsiteY131-264" fmla="*/ 628342 h 2016771"/>
              <a:gd name="connsiteX132-265" fmla="*/ 1792820 w 1829109"/>
              <a:gd name="connsiteY132-266" fmla="*/ 631124 h 2016771"/>
              <a:gd name="connsiteX133-267" fmla="*/ 1794659 w 1829109"/>
              <a:gd name="connsiteY133-268" fmla="*/ 633929 h 2016771"/>
              <a:gd name="connsiteX134-269" fmla="*/ 1796452 w 1829109"/>
              <a:gd name="connsiteY134-270" fmla="*/ 636756 h 2016771"/>
              <a:gd name="connsiteX135-271" fmla="*/ 1798200 w 1829109"/>
              <a:gd name="connsiteY135-272" fmla="*/ 639619 h 2016771"/>
              <a:gd name="connsiteX136-273" fmla="*/ 1799912 w 1829109"/>
              <a:gd name="connsiteY136-274" fmla="*/ 642515 h 2016771"/>
              <a:gd name="connsiteX137-275" fmla="*/ 1801580 w 1829109"/>
              <a:gd name="connsiteY137-276" fmla="*/ 645435 h 2016771"/>
              <a:gd name="connsiteX138-277" fmla="*/ 1803200 w 1829109"/>
              <a:gd name="connsiteY138-278" fmla="*/ 648378 h 2016771"/>
              <a:gd name="connsiteX139-279" fmla="*/ 1804775 w 1829109"/>
              <a:gd name="connsiteY139-280" fmla="*/ 651355 h 2016771"/>
              <a:gd name="connsiteX140-281" fmla="*/ 1806303 w 1829109"/>
              <a:gd name="connsiteY140-282" fmla="*/ 654355 h 2016771"/>
              <a:gd name="connsiteX141-283" fmla="*/ 1807787 w 1829109"/>
              <a:gd name="connsiteY141-284" fmla="*/ 657378 h 2016771"/>
              <a:gd name="connsiteX142-285" fmla="*/ 1809223 w 1829109"/>
              <a:gd name="connsiteY142-286" fmla="*/ 660436 h 2016771"/>
              <a:gd name="connsiteX143-287" fmla="*/ 1810614 w 1829109"/>
              <a:gd name="connsiteY143-288" fmla="*/ 663516 h 2016771"/>
              <a:gd name="connsiteX144-289" fmla="*/ 1811959 w 1829109"/>
              <a:gd name="connsiteY144-290" fmla="*/ 666620 h 2016771"/>
              <a:gd name="connsiteX145-291" fmla="*/ 1813258 w 1829109"/>
              <a:gd name="connsiteY145-292" fmla="*/ 669746 h 2016771"/>
              <a:gd name="connsiteX146-293" fmla="*/ 1814511 w 1829109"/>
              <a:gd name="connsiteY146-294" fmla="*/ 672908 h 2016771"/>
              <a:gd name="connsiteX147-295" fmla="*/ 1815706 w 1829109"/>
              <a:gd name="connsiteY147-296" fmla="*/ 676080 h 2016771"/>
              <a:gd name="connsiteX148-297" fmla="*/ 1816868 w 1829109"/>
              <a:gd name="connsiteY148-298" fmla="*/ 679276 h 2016771"/>
              <a:gd name="connsiteX149-299" fmla="*/ 1817971 w 1829109"/>
              <a:gd name="connsiteY149-300" fmla="*/ 682506 h 2016771"/>
              <a:gd name="connsiteX150-301" fmla="*/ 1819028 w 1829109"/>
              <a:gd name="connsiteY150-302" fmla="*/ 685748 h 2016771"/>
              <a:gd name="connsiteX151-303" fmla="*/ 1820028 w 1829109"/>
              <a:gd name="connsiteY151-304" fmla="*/ 689012 h 2016771"/>
              <a:gd name="connsiteX152-305" fmla="*/ 1820982 w 1829109"/>
              <a:gd name="connsiteY152-306" fmla="*/ 692311 h 2016771"/>
              <a:gd name="connsiteX153-307" fmla="*/ 1821891 w 1829109"/>
              <a:gd name="connsiteY153-308" fmla="*/ 695621 h 2016771"/>
              <a:gd name="connsiteX154-309" fmla="*/ 1822741 w 1829109"/>
              <a:gd name="connsiteY154-310" fmla="*/ 698955 h 2016771"/>
              <a:gd name="connsiteX155-311" fmla="*/ 1823546 w 1829109"/>
              <a:gd name="connsiteY155-312" fmla="*/ 702300 h 2016771"/>
              <a:gd name="connsiteX156-313" fmla="*/ 1824293 w 1829109"/>
              <a:gd name="connsiteY156-314" fmla="*/ 705680 h 2016771"/>
              <a:gd name="connsiteX157-315" fmla="*/ 1824995 w 1829109"/>
              <a:gd name="connsiteY157-316" fmla="*/ 709070 h 2016771"/>
              <a:gd name="connsiteX158-317" fmla="*/ 1825638 w 1829109"/>
              <a:gd name="connsiteY158-318" fmla="*/ 712484 h 2016771"/>
              <a:gd name="connsiteX159-319" fmla="*/ 1826235 w 1829109"/>
              <a:gd name="connsiteY159-320" fmla="*/ 715910 h 2016771"/>
              <a:gd name="connsiteX160-321" fmla="*/ 1826764 w 1829109"/>
              <a:gd name="connsiteY160-322" fmla="*/ 719359 h 2016771"/>
              <a:gd name="connsiteX161-323" fmla="*/ 1827247 w 1829109"/>
              <a:gd name="connsiteY161-324" fmla="*/ 722830 h 2016771"/>
              <a:gd name="connsiteX162-325" fmla="*/ 1827684 w 1829109"/>
              <a:gd name="connsiteY162-326" fmla="*/ 726312 h 2016771"/>
              <a:gd name="connsiteX163-327" fmla="*/ 1828052 w 1829109"/>
              <a:gd name="connsiteY163-328" fmla="*/ 729819 h 2016771"/>
              <a:gd name="connsiteX164-329" fmla="*/ 1828373 w 1829109"/>
              <a:gd name="connsiteY164-330" fmla="*/ 733348 h 2016771"/>
              <a:gd name="connsiteX165-331" fmla="*/ 1828638 w 1829109"/>
              <a:gd name="connsiteY165-332" fmla="*/ 736876 h 2016771"/>
              <a:gd name="connsiteX166-333" fmla="*/ 1828845 w 1829109"/>
              <a:gd name="connsiteY166-334" fmla="*/ 740439 h 2016771"/>
              <a:gd name="connsiteX167-335" fmla="*/ 1828982 w 1829109"/>
              <a:gd name="connsiteY167-336" fmla="*/ 744003 h 2016771"/>
              <a:gd name="connsiteX168-337" fmla="*/ 1829109 w 1829109"/>
              <a:gd name="connsiteY168-338" fmla="*/ 751405 h 2016771"/>
              <a:gd name="connsiteX169-339" fmla="*/ 1829087 w 1829109"/>
              <a:gd name="connsiteY169-340" fmla="*/ 754797 h 2016771"/>
              <a:gd name="connsiteX170-341" fmla="*/ 1829006 w 1829109"/>
              <a:gd name="connsiteY170-342" fmla="*/ 758395 h 2016771"/>
              <a:gd name="connsiteX171-343" fmla="*/ 1828857 w 1829109"/>
              <a:gd name="connsiteY171-344" fmla="*/ 761958 h 2016771"/>
              <a:gd name="connsiteX172-345" fmla="*/ 1828661 w 1829109"/>
              <a:gd name="connsiteY172-346" fmla="*/ 765521 h 2016771"/>
              <a:gd name="connsiteX173-347" fmla="*/ 1828408 w 1829109"/>
              <a:gd name="connsiteY173-348" fmla="*/ 769050 h 2016771"/>
              <a:gd name="connsiteX174-349" fmla="*/ 1828097 w 1829109"/>
              <a:gd name="connsiteY174-350" fmla="*/ 772579 h 2016771"/>
              <a:gd name="connsiteX175-351" fmla="*/ 1827730 w 1829109"/>
              <a:gd name="connsiteY175-352" fmla="*/ 776085 h 2016771"/>
              <a:gd name="connsiteX176-353" fmla="*/ 1827304 w 1829109"/>
              <a:gd name="connsiteY176-354" fmla="*/ 779568 h 2016771"/>
              <a:gd name="connsiteX177-355" fmla="*/ 1826833 w 1829109"/>
              <a:gd name="connsiteY177-356" fmla="*/ 783040 h 2016771"/>
              <a:gd name="connsiteX178-357" fmla="*/ 1826293 w 1829109"/>
              <a:gd name="connsiteY178-358" fmla="*/ 786488 h 2016771"/>
              <a:gd name="connsiteX179-359" fmla="*/ 1825719 w 1829109"/>
              <a:gd name="connsiteY179-360" fmla="*/ 789925 h 2016771"/>
              <a:gd name="connsiteX180-361" fmla="*/ 1825074 w 1829109"/>
              <a:gd name="connsiteY180-362" fmla="*/ 793339 h 2016771"/>
              <a:gd name="connsiteX181-363" fmla="*/ 1824385 w 1829109"/>
              <a:gd name="connsiteY181-364" fmla="*/ 796729 h 2016771"/>
              <a:gd name="connsiteX182-365" fmla="*/ 1823638 w 1829109"/>
              <a:gd name="connsiteY182-366" fmla="*/ 800109 h 2016771"/>
              <a:gd name="connsiteX183-367" fmla="*/ 1822845 w 1829109"/>
              <a:gd name="connsiteY183-368" fmla="*/ 803465 h 2016771"/>
              <a:gd name="connsiteX184-369" fmla="*/ 1821994 w 1829109"/>
              <a:gd name="connsiteY184-370" fmla="*/ 806799 h 2016771"/>
              <a:gd name="connsiteX185-371" fmla="*/ 1821097 w 1829109"/>
              <a:gd name="connsiteY185-372" fmla="*/ 810109 h 2016771"/>
              <a:gd name="connsiteX186-373" fmla="*/ 1820143 w 1829109"/>
              <a:gd name="connsiteY186-374" fmla="*/ 813409 h 2016771"/>
              <a:gd name="connsiteX187-375" fmla="*/ 1819143 w 1829109"/>
              <a:gd name="connsiteY187-376" fmla="*/ 816673 h 2016771"/>
              <a:gd name="connsiteX188-377" fmla="*/ 1818097 w 1829109"/>
              <a:gd name="connsiteY188-378" fmla="*/ 819926 h 2016771"/>
              <a:gd name="connsiteX189-379" fmla="*/ 1817005 w 1829109"/>
              <a:gd name="connsiteY189-380" fmla="*/ 823145 h 2016771"/>
              <a:gd name="connsiteX190-381" fmla="*/ 1815856 w 1829109"/>
              <a:gd name="connsiteY190-382" fmla="*/ 826351 h 2016771"/>
              <a:gd name="connsiteX191-383" fmla="*/ 1814660 w 1829109"/>
              <a:gd name="connsiteY191-384" fmla="*/ 829536 h 2016771"/>
              <a:gd name="connsiteX192-385" fmla="*/ 1813407 w 1829109"/>
              <a:gd name="connsiteY192-386" fmla="*/ 832685 h 2016771"/>
              <a:gd name="connsiteX193-387" fmla="*/ 1812120 w 1829109"/>
              <a:gd name="connsiteY193-388" fmla="*/ 835823 h 2016771"/>
              <a:gd name="connsiteX194-389" fmla="*/ 1810775 w 1829109"/>
              <a:gd name="connsiteY194-390" fmla="*/ 838927 h 2016771"/>
              <a:gd name="connsiteX195-391" fmla="*/ 1809396 w 1829109"/>
              <a:gd name="connsiteY195-392" fmla="*/ 842019 h 2016771"/>
              <a:gd name="connsiteX196-393" fmla="*/ 1807959 w 1829109"/>
              <a:gd name="connsiteY196-394" fmla="*/ 845065 h 2016771"/>
              <a:gd name="connsiteX197-395" fmla="*/ 1806476 w 1829109"/>
              <a:gd name="connsiteY197-396" fmla="*/ 848100 h 2016771"/>
              <a:gd name="connsiteX198-397" fmla="*/ 1804958 w 1829109"/>
              <a:gd name="connsiteY198-398" fmla="*/ 851100 h 2016771"/>
              <a:gd name="connsiteX199-399" fmla="*/ 1803384 w 1829109"/>
              <a:gd name="connsiteY199-400" fmla="*/ 854088 h 2016771"/>
              <a:gd name="connsiteX200-401" fmla="*/ 1801775 w 1829109"/>
              <a:gd name="connsiteY200-402" fmla="*/ 857031 h 2016771"/>
              <a:gd name="connsiteX201-403" fmla="*/ 1800120 w 1829109"/>
              <a:gd name="connsiteY201-404" fmla="*/ 859962 h 2016771"/>
              <a:gd name="connsiteX202-405" fmla="*/ 1798406 w 1829109"/>
              <a:gd name="connsiteY202-406" fmla="*/ 862859 h 2016771"/>
              <a:gd name="connsiteX203-407" fmla="*/ 1796671 w 1829109"/>
              <a:gd name="connsiteY203-408" fmla="*/ 865722 h 2016771"/>
              <a:gd name="connsiteX204-409" fmla="*/ 1794877 w 1829109"/>
              <a:gd name="connsiteY204-410" fmla="*/ 868561 h 2016771"/>
              <a:gd name="connsiteX205-411" fmla="*/ 1793050 w 1829109"/>
              <a:gd name="connsiteY205-412" fmla="*/ 871365 h 2016771"/>
              <a:gd name="connsiteX206-413" fmla="*/ 1791176 w 1829109"/>
              <a:gd name="connsiteY206-414" fmla="*/ 874147 h 2016771"/>
              <a:gd name="connsiteX207-415" fmla="*/ 1789257 w 1829109"/>
              <a:gd name="connsiteY207-416" fmla="*/ 876894 h 2016771"/>
              <a:gd name="connsiteX208-417" fmla="*/ 1787303 w 1829109"/>
              <a:gd name="connsiteY208-418" fmla="*/ 879607 h 2016771"/>
              <a:gd name="connsiteX209-419" fmla="*/ 1785302 w 1829109"/>
              <a:gd name="connsiteY209-420" fmla="*/ 882297 h 2016771"/>
              <a:gd name="connsiteX210-421" fmla="*/ 1783268 w 1829109"/>
              <a:gd name="connsiteY210-422" fmla="*/ 884940 h 2016771"/>
              <a:gd name="connsiteX211-423" fmla="*/ 1781199 w 1829109"/>
              <a:gd name="connsiteY211-424" fmla="*/ 887562 h 2016771"/>
              <a:gd name="connsiteX212-425" fmla="*/ 1779072 w 1829109"/>
              <a:gd name="connsiteY212-426" fmla="*/ 890159 h 2016771"/>
              <a:gd name="connsiteX213-427" fmla="*/ 1776923 w 1829109"/>
              <a:gd name="connsiteY213-428" fmla="*/ 892711 h 2016771"/>
              <a:gd name="connsiteX214-429" fmla="*/ 1774727 w 1829109"/>
              <a:gd name="connsiteY214-430" fmla="*/ 895229 h 2016771"/>
              <a:gd name="connsiteX215-431" fmla="*/ 1772498 w 1829109"/>
              <a:gd name="connsiteY215-432" fmla="*/ 897722 h 2016771"/>
              <a:gd name="connsiteX216-433" fmla="*/ 1770233 w 1829109"/>
              <a:gd name="connsiteY216-434" fmla="*/ 900172 h 2016771"/>
              <a:gd name="connsiteX217-435" fmla="*/ 1767923 w 1829109"/>
              <a:gd name="connsiteY217-436" fmla="*/ 902585 h 2016771"/>
              <a:gd name="connsiteX218-437" fmla="*/ 1765589 w 1829109"/>
              <a:gd name="connsiteY218-438" fmla="*/ 904976 h 2016771"/>
              <a:gd name="connsiteX219-439" fmla="*/ 1763210 w 1829109"/>
              <a:gd name="connsiteY219-440" fmla="*/ 907321 h 2016771"/>
              <a:gd name="connsiteX220-441" fmla="*/ 1760796 w 1829109"/>
              <a:gd name="connsiteY220-442" fmla="*/ 909632 h 2016771"/>
              <a:gd name="connsiteX221-443" fmla="*/ 1758347 w 1829109"/>
              <a:gd name="connsiteY221-444" fmla="*/ 911896 h 2016771"/>
              <a:gd name="connsiteX222-445" fmla="*/ 1755865 w 1829109"/>
              <a:gd name="connsiteY222-446" fmla="*/ 914137 h 2016771"/>
              <a:gd name="connsiteX223-447" fmla="*/ 1753347 w 1829109"/>
              <a:gd name="connsiteY223-448" fmla="*/ 916333 h 2016771"/>
              <a:gd name="connsiteX224-449" fmla="*/ 1750795 w 1829109"/>
              <a:gd name="connsiteY224-450" fmla="*/ 918493 h 2016771"/>
              <a:gd name="connsiteX225-451" fmla="*/ 1748209 w 1829109"/>
              <a:gd name="connsiteY225-452" fmla="*/ 920609 h 2016771"/>
              <a:gd name="connsiteX226-453" fmla="*/ 1745588 w 1829109"/>
              <a:gd name="connsiteY226-454" fmla="*/ 922690 h 2016771"/>
              <a:gd name="connsiteX227-455" fmla="*/ 1742944 w 1829109"/>
              <a:gd name="connsiteY227-456" fmla="*/ 924735 h 2016771"/>
              <a:gd name="connsiteX228-457" fmla="*/ 1740266 w 1829109"/>
              <a:gd name="connsiteY228-458" fmla="*/ 926735 h 2016771"/>
              <a:gd name="connsiteX229-459" fmla="*/ 1737554 w 1829109"/>
              <a:gd name="connsiteY229-460" fmla="*/ 928689 h 2016771"/>
              <a:gd name="connsiteX230-461" fmla="*/ 1734806 w 1829109"/>
              <a:gd name="connsiteY230-462" fmla="*/ 930609 h 2016771"/>
              <a:gd name="connsiteX231-463" fmla="*/ 1732036 w 1829109"/>
              <a:gd name="connsiteY231-464" fmla="*/ 932494 h 2016771"/>
              <a:gd name="connsiteX232-465" fmla="*/ 1729231 w 1829109"/>
              <a:gd name="connsiteY232-466" fmla="*/ 934322 h 2016771"/>
              <a:gd name="connsiteX233-467" fmla="*/ 1726392 w 1829109"/>
              <a:gd name="connsiteY233-468" fmla="*/ 936116 h 2016771"/>
              <a:gd name="connsiteX234-469" fmla="*/ 1723530 w 1829109"/>
              <a:gd name="connsiteY234-470" fmla="*/ 937874 h 2016771"/>
              <a:gd name="connsiteX235-471" fmla="*/ 1720645 w 1829109"/>
              <a:gd name="connsiteY235-472" fmla="*/ 939575 h 2016771"/>
              <a:gd name="connsiteX236-473" fmla="*/ 1717725 w 1829109"/>
              <a:gd name="connsiteY236-474" fmla="*/ 941242 h 2016771"/>
              <a:gd name="connsiteX237-475" fmla="*/ 1714771 w 1829109"/>
              <a:gd name="connsiteY237-476" fmla="*/ 942862 h 2016771"/>
              <a:gd name="connsiteX238-477" fmla="*/ 1711794 w 1829109"/>
              <a:gd name="connsiteY238-478" fmla="*/ 944437 h 2016771"/>
              <a:gd name="connsiteX239-479" fmla="*/ 1708793 w 1829109"/>
              <a:gd name="connsiteY239-480" fmla="*/ 945966 h 2016771"/>
              <a:gd name="connsiteX240-481" fmla="*/ 1705770 w 1829109"/>
              <a:gd name="connsiteY240-482" fmla="*/ 947449 h 2016771"/>
              <a:gd name="connsiteX241-483" fmla="*/ 1702713 w 1829109"/>
              <a:gd name="connsiteY241-484" fmla="*/ 948886 h 2016771"/>
              <a:gd name="connsiteX242-485" fmla="*/ 1699632 w 1829109"/>
              <a:gd name="connsiteY242-486" fmla="*/ 950277 h 2016771"/>
              <a:gd name="connsiteX243-487" fmla="*/ 1698320 w 1829109"/>
              <a:gd name="connsiteY243-488" fmla="*/ 950845 h 2016771"/>
              <a:gd name="connsiteX244-489" fmla="*/ 1696528 w 1829109"/>
              <a:gd name="connsiteY244-490" fmla="*/ 951622 h 2016771"/>
              <a:gd name="connsiteX245-491" fmla="*/ 1693402 w 1829109"/>
              <a:gd name="connsiteY245-492" fmla="*/ 952921 h 2016771"/>
              <a:gd name="connsiteX246-493" fmla="*/ 1690252 w 1829109"/>
              <a:gd name="connsiteY246-494" fmla="*/ 954173 h 2016771"/>
              <a:gd name="connsiteX247-495" fmla="*/ 1687068 w 1829109"/>
              <a:gd name="connsiteY247-496" fmla="*/ 955381 h 2016771"/>
              <a:gd name="connsiteX248-497" fmla="*/ 1683873 w 1829109"/>
              <a:gd name="connsiteY248-498" fmla="*/ 956530 h 2016771"/>
              <a:gd name="connsiteX249-499" fmla="*/ 1680655 w 1829109"/>
              <a:gd name="connsiteY249-500" fmla="*/ 957634 h 2016771"/>
              <a:gd name="connsiteX250-501" fmla="*/ 1677401 w 1829109"/>
              <a:gd name="connsiteY250-502" fmla="*/ 958691 h 2016771"/>
              <a:gd name="connsiteX251-503" fmla="*/ 1674137 w 1829109"/>
              <a:gd name="connsiteY251-504" fmla="*/ 959691 h 2016771"/>
              <a:gd name="connsiteX252-505" fmla="*/ 1670850 w 1829109"/>
              <a:gd name="connsiteY252-506" fmla="*/ 960657 h 2016771"/>
              <a:gd name="connsiteX253-507" fmla="*/ 1667539 w 1829109"/>
              <a:gd name="connsiteY253-508" fmla="*/ 961554 h 2016771"/>
              <a:gd name="connsiteX254-509" fmla="*/ 1664205 w 1829109"/>
              <a:gd name="connsiteY254-510" fmla="*/ 962415 h 2016771"/>
              <a:gd name="connsiteX255-511" fmla="*/ 1660849 w 1829109"/>
              <a:gd name="connsiteY255-512" fmla="*/ 963208 h 2016771"/>
              <a:gd name="connsiteX256-513" fmla="*/ 1657469 w 1829109"/>
              <a:gd name="connsiteY256-514" fmla="*/ 963968 h 2016771"/>
              <a:gd name="connsiteX257-515" fmla="*/ 1654078 w 1829109"/>
              <a:gd name="connsiteY257-516" fmla="*/ 964657 h 2016771"/>
              <a:gd name="connsiteX258-517" fmla="*/ 1650676 w 1829109"/>
              <a:gd name="connsiteY258-518" fmla="*/ 965301 h 2016771"/>
              <a:gd name="connsiteX259-519" fmla="*/ 1647239 w 1829109"/>
              <a:gd name="connsiteY259-520" fmla="*/ 965898 h 2016771"/>
              <a:gd name="connsiteX260-521" fmla="*/ 1643791 w 1829109"/>
              <a:gd name="connsiteY260-522" fmla="*/ 966438 h 2016771"/>
              <a:gd name="connsiteX261-523" fmla="*/ 1640319 w 1829109"/>
              <a:gd name="connsiteY261-524" fmla="*/ 966921 h 2016771"/>
              <a:gd name="connsiteX262-525" fmla="*/ 1636836 w 1829109"/>
              <a:gd name="connsiteY262-526" fmla="*/ 967346 h 2016771"/>
              <a:gd name="connsiteX263-527" fmla="*/ 1633330 w 1829109"/>
              <a:gd name="connsiteY263-528" fmla="*/ 967715 h 2016771"/>
              <a:gd name="connsiteX264-529" fmla="*/ 1629812 w 1829109"/>
              <a:gd name="connsiteY264-530" fmla="*/ 968036 h 2016771"/>
              <a:gd name="connsiteX265-531" fmla="*/ 1626272 w 1829109"/>
              <a:gd name="connsiteY265-532" fmla="*/ 968301 h 2016771"/>
              <a:gd name="connsiteX266-533" fmla="*/ 1622709 w 1829109"/>
              <a:gd name="connsiteY266-534" fmla="*/ 968508 h 2016771"/>
              <a:gd name="connsiteX267-535" fmla="*/ 1619146 w 1829109"/>
              <a:gd name="connsiteY267-536" fmla="*/ 968657 h 2016771"/>
              <a:gd name="connsiteX268-537" fmla="*/ 1611743 w 1829109"/>
              <a:gd name="connsiteY268-538" fmla="*/ 968772 h 2016771"/>
              <a:gd name="connsiteX269-539" fmla="*/ 1553824 w 1829109"/>
              <a:gd name="connsiteY269-540" fmla="*/ 968772 h 2016771"/>
              <a:gd name="connsiteX270-541" fmla="*/ 1394377 w 1829109"/>
              <a:gd name="connsiteY270-542" fmla="*/ 968772 h 2016771"/>
              <a:gd name="connsiteX271-543" fmla="*/ 1394377 w 1829109"/>
              <a:gd name="connsiteY271-544" fmla="*/ 812788 h 2016771"/>
              <a:gd name="connsiteX272-545" fmla="*/ 1394377 w 1829109"/>
              <a:gd name="connsiteY272-546" fmla="*/ 751405 h 2016771"/>
              <a:gd name="connsiteX273-547" fmla="*/ 1394399 w 1829109"/>
              <a:gd name="connsiteY273-548" fmla="*/ 748015 h 2016771"/>
              <a:gd name="connsiteX274-549" fmla="*/ 1394492 w 1829109"/>
              <a:gd name="connsiteY274-550" fmla="*/ 744428 h 2016771"/>
              <a:gd name="connsiteX275-551" fmla="*/ 1394630 w 1829109"/>
              <a:gd name="connsiteY275-552" fmla="*/ 740854 h 2016771"/>
              <a:gd name="connsiteX276-553" fmla="*/ 1394825 w 1829109"/>
              <a:gd name="connsiteY276-554" fmla="*/ 737301 h 2016771"/>
              <a:gd name="connsiteX277-555" fmla="*/ 1395078 w 1829109"/>
              <a:gd name="connsiteY277-556" fmla="*/ 733761 h 2016771"/>
              <a:gd name="connsiteX278-557" fmla="*/ 1395389 w 1829109"/>
              <a:gd name="connsiteY278-558" fmla="*/ 730232 h 2016771"/>
              <a:gd name="connsiteX279-559" fmla="*/ 1395756 w 1829109"/>
              <a:gd name="connsiteY279-560" fmla="*/ 726738 h 2016771"/>
              <a:gd name="connsiteX280-561" fmla="*/ 1396181 w 1829109"/>
              <a:gd name="connsiteY280-562" fmla="*/ 723243 h 2016771"/>
              <a:gd name="connsiteX281-563" fmla="*/ 1396653 w 1829109"/>
              <a:gd name="connsiteY281-564" fmla="*/ 719772 h 2016771"/>
              <a:gd name="connsiteX282-565" fmla="*/ 1397193 w 1829109"/>
              <a:gd name="connsiteY282-566" fmla="*/ 716324 h 2016771"/>
              <a:gd name="connsiteX283-567" fmla="*/ 1397779 w 1829109"/>
              <a:gd name="connsiteY283-568" fmla="*/ 712887 h 2016771"/>
              <a:gd name="connsiteX284-569" fmla="*/ 1398412 w 1829109"/>
              <a:gd name="connsiteY284-570" fmla="*/ 709473 h 2016771"/>
              <a:gd name="connsiteX285-571" fmla="*/ 1399101 w 1829109"/>
              <a:gd name="connsiteY285-572" fmla="*/ 706082 h 2016771"/>
              <a:gd name="connsiteX286-573" fmla="*/ 1399848 w 1829109"/>
              <a:gd name="connsiteY286-574" fmla="*/ 702702 h 2016771"/>
              <a:gd name="connsiteX287-575" fmla="*/ 1400642 w 1829109"/>
              <a:gd name="connsiteY287-576" fmla="*/ 699358 h 2016771"/>
              <a:gd name="connsiteX288-577" fmla="*/ 1401492 w 1829109"/>
              <a:gd name="connsiteY288-578" fmla="*/ 696012 h 2016771"/>
              <a:gd name="connsiteX289-579" fmla="*/ 1402389 w 1829109"/>
              <a:gd name="connsiteY289-580" fmla="*/ 692702 h 2016771"/>
              <a:gd name="connsiteX290-581" fmla="*/ 1403343 w 1829109"/>
              <a:gd name="connsiteY290-582" fmla="*/ 689414 h 2016771"/>
              <a:gd name="connsiteX291-583" fmla="*/ 1404343 w 1829109"/>
              <a:gd name="connsiteY291-584" fmla="*/ 686139 h 2016771"/>
              <a:gd name="connsiteX292-585" fmla="*/ 1405389 w 1829109"/>
              <a:gd name="connsiteY292-586" fmla="*/ 682886 h 2016771"/>
              <a:gd name="connsiteX293-587" fmla="*/ 1406492 w 1829109"/>
              <a:gd name="connsiteY293-588" fmla="*/ 679667 h 2016771"/>
              <a:gd name="connsiteX294-589" fmla="*/ 1407630 w 1829109"/>
              <a:gd name="connsiteY294-590" fmla="*/ 676459 h 2016771"/>
              <a:gd name="connsiteX295-591" fmla="*/ 1408837 w 1829109"/>
              <a:gd name="connsiteY295-592" fmla="*/ 673287 h 2016771"/>
              <a:gd name="connsiteX296-593" fmla="*/ 1410078 w 1829109"/>
              <a:gd name="connsiteY296-594" fmla="*/ 670126 h 2016771"/>
              <a:gd name="connsiteX297-595" fmla="*/ 1411366 w 1829109"/>
              <a:gd name="connsiteY297-596" fmla="*/ 666988 h 2016771"/>
              <a:gd name="connsiteX298-597" fmla="*/ 1412711 w 1829109"/>
              <a:gd name="connsiteY298-598" fmla="*/ 663884 h 2016771"/>
              <a:gd name="connsiteX299-599" fmla="*/ 1414091 w 1829109"/>
              <a:gd name="connsiteY299-600" fmla="*/ 660804 h 2016771"/>
              <a:gd name="connsiteX300-601" fmla="*/ 1415527 w 1829109"/>
              <a:gd name="connsiteY300-602" fmla="*/ 657746 h 2016771"/>
              <a:gd name="connsiteX301-603" fmla="*/ 1417010 w 1829109"/>
              <a:gd name="connsiteY301-604" fmla="*/ 654712 h 2016771"/>
              <a:gd name="connsiteX302-605" fmla="*/ 1418527 w 1829109"/>
              <a:gd name="connsiteY302-606" fmla="*/ 651711 h 2016771"/>
              <a:gd name="connsiteX303-607" fmla="*/ 1420102 w 1829109"/>
              <a:gd name="connsiteY303-608" fmla="*/ 648734 h 2016771"/>
              <a:gd name="connsiteX304-609" fmla="*/ 1421712 w 1829109"/>
              <a:gd name="connsiteY304-610" fmla="*/ 645780 h 2016771"/>
              <a:gd name="connsiteX305-611" fmla="*/ 1423378 w 1829109"/>
              <a:gd name="connsiteY305-612" fmla="*/ 642860 h 2016771"/>
              <a:gd name="connsiteX306-613" fmla="*/ 1425079 w 1829109"/>
              <a:gd name="connsiteY306-614" fmla="*/ 639964 h 2016771"/>
              <a:gd name="connsiteX307-615" fmla="*/ 1426826 w 1829109"/>
              <a:gd name="connsiteY307-616" fmla="*/ 637101 h 2016771"/>
              <a:gd name="connsiteX308-617" fmla="*/ 1428608 w 1829109"/>
              <a:gd name="connsiteY308-618" fmla="*/ 634262 h 2016771"/>
              <a:gd name="connsiteX309-619" fmla="*/ 1430436 w 1829109"/>
              <a:gd name="connsiteY309-620" fmla="*/ 631446 h 2016771"/>
              <a:gd name="connsiteX310-621" fmla="*/ 1432309 w 1829109"/>
              <a:gd name="connsiteY310-622" fmla="*/ 628676 h 2016771"/>
              <a:gd name="connsiteX311-623" fmla="*/ 1434229 w 1829109"/>
              <a:gd name="connsiteY311-624" fmla="*/ 625929 h 2016771"/>
              <a:gd name="connsiteX312-625" fmla="*/ 1436183 w 1829109"/>
              <a:gd name="connsiteY312-626" fmla="*/ 623204 h 2016771"/>
              <a:gd name="connsiteX313-627" fmla="*/ 1438183 w 1829109"/>
              <a:gd name="connsiteY313-628" fmla="*/ 620526 h 2016771"/>
              <a:gd name="connsiteX314-629" fmla="*/ 1440218 w 1829109"/>
              <a:gd name="connsiteY314-630" fmla="*/ 617870 h 2016771"/>
              <a:gd name="connsiteX315-631" fmla="*/ 1442298 w 1829109"/>
              <a:gd name="connsiteY315-632" fmla="*/ 615250 h 2016771"/>
              <a:gd name="connsiteX316-633" fmla="*/ 1444413 w 1829109"/>
              <a:gd name="connsiteY316-634" fmla="*/ 612663 h 2016771"/>
              <a:gd name="connsiteX317-635" fmla="*/ 1446563 w 1829109"/>
              <a:gd name="connsiteY317-636" fmla="*/ 610112 h 2016771"/>
              <a:gd name="connsiteX318-637" fmla="*/ 1448759 w 1829109"/>
              <a:gd name="connsiteY318-638" fmla="*/ 607583 h 2016771"/>
              <a:gd name="connsiteX319-639" fmla="*/ 1450989 w 1829109"/>
              <a:gd name="connsiteY319-640" fmla="*/ 605100 h 2016771"/>
              <a:gd name="connsiteX320-641" fmla="*/ 1453252 w 1829109"/>
              <a:gd name="connsiteY320-642" fmla="*/ 602640 h 2016771"/>
              <a:gd name="connsiteX321-643" fmla="*/ 1455563 w 1829109"/>
              <a:gd name="connsiteY321-644" fmla="*/ 600226 h 2016771"/>
              <a:gd name="connsiteX322-645" fmla="*/ 1457908 w 1829109"/>
              <a:gd name="connsiteY322-646" fmla="*/ 597847 h 2016771"/>
              <a:gd name="connsiteX323-647" fmla="*/ 1460276 w 1829109"/>
              <a:gd name="connsiteY323-648" fmla="*/ 595502 h 2016771"/>
              <a:gd name="connsiteX324-649" fmla="*/ 1462690 w 1829109"/>
              <a:gd name="connsiteY324-650" fmla="*/ 593191 h 2016771"/>
              <a:gd name="connsiteX325-651" fmla="*/ 1465138 w 1829109"/>
              <a:gd name="connsiteY325-652" fmla="*/ 590916 h 2016771"/>
              <a:gd name="connsiteX326-653" fmla="*/ 1467621 w 1829109"/>
              <a:gd name="connsiteY326-654" fmla="*/ 588685 h 2016771"/>
              <a:gd name="connsiteX327-655" fmla="*/ 1470139 w 1829109"/>
              <a:gd name="connsiteY327-656" fmla="*/ 586490 h 2016771"/>
              <a:gd name="connsiteX328-657" fmla="*/ 1472690 w 1829109"/>
              <a:gd name="connsiteY328-658" fmla="*/ 584329 h 2016771"/>
              <a:gd name="connsiteX329-659" fmla="*/ 1475277 w 1829109"/>
              <a:gd name="connsiteY329-660" fmla="*/ 582202 h 2016771"/>
              <a:gd name="connsiteX330-661" fmla="*/ 1477897 w 1829109"/>
              <a:gd name="connsiteY330-662" fmla="*/ 580122 h 2016771"/>
              <a:gd name="connsiteX331-663" fmla="*/ 1480541 w 1829109"/>
              <a:gd name="connsiteY331-664" fmla="*/ 578088 h 2016771"/>
              <a:gd name="connsiteX332-665" fmla="*/ 1483219 w 1829109"/>
              <a:gd name="connsiteY332-666" fmla="*/ 576087 h 2016771"/>
              <a:gd name="connsiteX333-667" fmla="*/ 1485933 w 1829109"/>
              <a:gd name="connsiteY333-668" fmla="*/ 574121 h 2016771"/>
              <a:gd name="connsiteX334-669" fmla="*/ 1488680 w 1829109"/>
              <a:gd name="connsiteY334-670" fmla="*/ 572202 h 2016771"/>
              <a:gd name="connsiteX335-671" fmla="*/ 1491461 w 1829109"/>
              <a:gd name="connsiteY335-672" fmla="*/ 570328 h 2016771"/>
              <a:gd name="connsiteX336-673" fmla="*/ 1494254 w 1829109"/>
              <a:gd name="connsiteY336-674" fmla="*/ 568489 h 2016771"/>
              <a:gd name="connsiteX337-675" fmla="*/ 1497094 w 1829109"/>
              <a:gd name="connsiteY337-676" fmla="*/ 566696 h 2016771"/>
              <a:gd name="connsiteX338-677" fmla="*/ 1499957 w 1829109"/>
              <a:gd name="connsiteY338-678" fmla="*/ 564948 h 2016771"/>
              <a:gd name="connsiteX339-679" fmla="*/ 1502853 w 1829109"/>
              <a:gd name="connsiteY339-680" fmla="*/ 563236 h 2016771"/>
              <a:gd name="connsiteX340-681" fmla="*/ 1505773 w 1829109"/>
              <a:gd name="connsiteY340-682" fmla="*/ 561580 h 2016771"/>
              <a:gd name="connsiteX341-683" fmla="*/ 1508715 w 1829109"/>
              <a:gd name="connsiteY341-684" fmla="*/ 559960 h 2016771"/>
              <a:gd name="connsiteX342-685" fmla="*/ 1511692 w 1829109"/>
              <a:gd name="connsiteY342-686" fmla="*/ 558385 h 2016771"/>
              <a:gd name="connsiteX343-687" fmla="*/ 1514693 w 1829109"/>
              <a:gd name="connsiteY343-688" fmla="*/ 556857 h 2016771"/>
              <a:gd name="connsiteX344-689" fmla="*/ 1517716 w 1829109"/>
              <a:gd name="connsiteY344-690" fmla="*/ 555362 h 2016771"/>
              <a:gd name="connsiteX345-691" fmla="*/ 1520773 w 1829109"/>
              <a:gd name="connsiteY345-692" fmla="*/ 553925 h 2016771"/>
              <a:gd name="connsiteX346-693" fmla="*/ 1523854 w 1829109"/>
              <a:gd name="connsiteY346-694" fmla="*/ 552534 h 2016771"/>
              <a:gd name="connsiteX347-695" fmla="*/ 1526958 w 1829109"/>
              <a:gd name="connsiteY347-696" fmla="*/ 551190 h 2016771"/>
              <a:gd name="connsiteX348-697" fmla="*/ 1530084 w 1829109"/>
              <a:gd name="connsiteY348-698" fmla="*/ 549890 h 2016771"/>
              <a:gd name="connsiteX349-699" fmla="*/ 1533234 w 1829109"/>
              <a:gd name="connsiteY349-700" fmla="*/ 548637 h 2016771"/>
              <a:gd name="connsiteX350-701" fmla="*/ 1536418 w 1829109"/>
              <a:gd name="connsiteY350-702" fmla="*/ 547442 h 2016771"/>
              <a:gd name="connsiteX351-703" fmla="*/ 1539614 w 1829109"/>
              <a:gd name="connsiteY351-704" fmla="*/ 546281 h 2016771"/>
              <a:gd name="connsiteX352-705" fmla="*/ 1542843 w 1829109"/>
              <a:gd name="connsiteY352-706" fmla="*/ 545177 h 2016771"/>
              <a:gd name="connsiteX353-707" fmla="*/ 1546085 w 1829109"/>
              <a:gd name="connsiteY353-708" fmla="*/ 544132 h 2016771"/>
              <a:gd name="connsiteX354-709" fmla="*/ 1549349 w 1829109"/>
              <a:gd name="connsiteY354-710" fmla="*/ 543120 h 2016771"/>
              <a:gd name="connsiteX355-711" fmla="*/ 1552637 w 1829109"/>
              <a:gd name="connsiteY355-712" fmla="*/ 542166 h 2016771"/>
              <a:gd name="connsiteX356-713" fmla="*/ 1555959 w 1829109"/>
              <a:gd name="connsiteY356-714" fmla="*/ 541258 h 2016771"/>
              <a:gd name="connsiteX357-715" fmla="*/ 1559281 w 1829109"/>
              <a:gd name="connsiteY357-716" fmla="*/ 540407 h 2016771"/>
              <a:gd name="connsiteX358-717" fmla="*/ 1562638 w 1829109"/>
              <a:gd name="connsiteY358-718" fmla="*/ 539603 h 2016771"/>
              <a:gd name="connsiteX359-719" fmla="*/ 1566017 w 1829109"/>
              <a:gd name="connsiteY359-720" fmla="*/ 538856 h 2016771"/>
              <a:gd name="connsiteX360-721" fmla="*/ 1569408 w 1829109"/>
              <a:gd name="connsiteY360-722" fmla="*/ 538155 h 2016771"/>
              <a:gd name="connsiteX361-723" fmla="*/ 1572822 w 1829109"/>
              <a:gd name="connsiteY361-724" fmla="*/ 537511 h 2016771"/>
              <a:gd name="connsiteX362-725" fmla="*/ 1576248 w 1829109"/>
              <a:gd name="connsiteY362-726" fmla="*/ 536925 h 2016771"/>
              <a:gd name="connsiteX363-727" fmla="*/ 1579695 w 1829109"/>
              <a:gd name="connsiteY363-728" fmla="*/ 536384 h 2016771"/>
              <a:gd name="connsiteX364-729" fmla="*/ 1583167 w 1829109"/>
              <a:gd name="connsiteY364-730" fmla="*/ 535902 h 2016771"/>
              <a:gd name="connsiteX365-731" fmla="*/ 1586650 w 1829109"/>
              <a:gd name="connsiteY365-732" fmla="*/ 535476 h 2016771"/>
              <a:gd name="connsiteX366-733" fmla="*/ 1590155 w 1829109"/>
              <a:gd name="connsiteY366-734" fmla="*/ 535097 h 2016771"/>
              <a:gd name="connsiteX367-735" fmla="*/ 1593673 w 1829109"/>
              <a:gd name="connsiteY367-736" fmla="*/ 534775 h 2016771"/>
              <a:gd name="connsiteX368-737" fmla="*/ 1597213 w 1829109"/>
              <a:gd name="connsiteY368-738" fmla="*/ 534522 h 2016771"/>
              <a:gd name="connsiteX369-739" fmla="*/ 1600777 w 1829109"/>
              <a:gd name="connsiteY369-740" fmla="*/ 534315 h 2016771"/>
              <a:gd name="connsiteX370-741" fmla="*/ 1604340 w 1829109"/>
              <a:gd name="connsiteY370-742" fmla="*/ 534166 h 2016771"/>
              <a:gd name="connsiteX371-743" fmla="*/ 1611743 w 1829109"/>
              <a:gd name="connsiteY371-744" fmla="*/ 534039 h 2016771"/>
              <a:gd name="connsiteX372-745" fmla="*/ 0 w 1829109"/>
              <a:gd name="connsiteY372-746" fmla="*/ 441325 h 2016771"/>
              <a:gd name="connsiteX373-747" fmla="*/ 533400 w 1829109"/>
              <a:gd name="connsiteY373-748" fmla="*/ 0 h 2016771"/>
              <a:gd name="connsiteX374-749" fmla="*/ 533400 w 1829109"/>
              <a:gd name="connsiteY374-750" fmla="*/ 441325 h 2016771"/>
              <a:gd name="connsiteX375" fmla="*/ 0 w 1829109"/>
              <a:gd name="connsiteY375" fmla="*/ 441325 h 2016771"/>
              <a:gd name="connsiteX0-751" fmla="*/ 1074442 w 1829109"/>
              <a:gd name="connsiteY0-752" fmla="*/ 140097 h 1575446"/>
              <a:gd name="connsiteX1-753" fmla="*/ 1353793 w 1829109"/>
              <a:gd name="connsiteY1-754" fmla="*/ 196496 h 1575446"/>
              <a:gd name="connsiteX2-755" fmla="*/ 1365002 w 1829109"/>
              <a:gd name="connsiteY2-756" fmla="*/ 202580 h 1575446"/>
              <a:gd name="connsiteX3-757" fmla="*/ 1363893 w 1829109"/>
              <a:gd name="connsiteY3-758" fmla="*/ 205145 h 1575446"/>
              <a:gd name="connsiteX4-759" fmla="*/ 1362284 w 1829109"/>
              <a:gd name="connsiteY4-760" fmla="*/ 209030 h 1575446"/>
              <a:gd name="connsiteX5-761" fmla="*/ 1360731 w 1829109"/>
              <a:gd name="connsiteY5-762" fmla="*/ 212939 h 1575446"/>
              <a:gd name="connsiteX6-763" fmla="*/ 1359237 w 1829109"/>
              <a:gd name="connsiteY6-764" fmla="*/ 216869 h 1575446"/>
              <a:gd name="connsiteX7-765" fmla="*/ 1357811 w 1829109"/>
              <a:gd name="connsiteY7-766" fmla="*/ 220847 h 1575446"/>
              <a:gd name="connsiteX8-767" fmla="*/ 1356444 w 1829109"/>
              <a:gd name="connsiteY8-768" fmla="*/ 224847 h 1575446"/>
              <a:gd name="connsiteX9-769" fmla="*/ 1355133 w 1829109"/>
              <a:gd name="connsiteY9-770" fmla="*/ 228870 h 1575446"/>
              <a:gd name="connsiteX10-771" fmla="*/ 1353881 w 1829109"/>
              <a:gd name="connsiteY10-772" fmla="*/ 232916 h 1575446"/>
              <a:gd name="connsiteX11-773" fmla="*/ 1352697 w 1829109"/>
              <a:gd name="connsiteY11-774" fmla="*/ 236997 h 1575446"/>
              <a:gd name="connsiteX12-775" fmla="*/ 1351582 w 1829109"/>
              <a:gd name="connsiteY12-776" fmla="*/ 241100 h 1575446"/>
              <a:gd name="connsiteX13-777" fmla="*/ 1350524 w 1829109"/>
              <a:gd name="connsiteY13-778" fmla="*/ 245238 h 1575446"/>
              <a:gd name="connsiteX14-779" fmla="*/ 1349524 w 1829109"/>
              <a:gd name="connsiteY14-780" fmla="*/ 249400 h 1575446"/>
              <a:gd name="connsiteX15-781" fmla="*/ 1348605 w 1829109"/>
              <a:gd name="connsiteY15-782" fmla="*/ 253572 h 1575446"/>
              <a:gd name="connsiteX16-783" fmla="*/ 1347731 w 1829109"/>
              <a:gd name="connsiteY16-784" fmla="*/ 257779 h 1575446"/>
              <a:gd name="connsiteX17-785" fmla="*/ 1346938 w 1829109"/>
              <a:gd name="connsiteY17-786" fmla="*/ 262010 h 1575446"/>
              <a:gd name="connsiteX18-787" fmla="*/ 1346202 w 1829109"/>
              <a:gd name="connsiteY18-788" fmla="*/ 266263 h 1575446"/>
              <a:gd name="connsiteX19-789" fmla="*/ 1345536 w 1829109"/>
              <a:gd name="connsiteY19-790" fmla="*/ 270538 h 1575446"/>
              <a:gd name="connsiteX20-791" fmla="*/ 1344937 w 1829109"/>
              <a:gd name="connsiteY20-792" fmla="*/ 274826 h 1575446"/>
              <a:gd name="connsiteX21-793" fmla="*/ 1344409 w 1829109"/>
              <a:gd name="connsiteY21-794" fmla="*/ 279148 h 1575446"/>
              <a:gd name="connsiteX22-795" fmla="*/ 1343949 w 1829109"/>
              <a:gd name="connsiteY22-796" fmla="*/ 283481 h 1575446"/>
              <a:gd name="connsiteX23-797" fmla="*/ 1343558 w 1829109"/>
              <a:gd name="connsiteY23-798" fmla="*/ 287839 h 1575446"/>
              <a:gd name="connsiteX24-799" fmla="*/ 1343237 w 1829109"/>
              <a:gd name="connsiteY24-800" fmla="*/ 292207 h 1575446"/>
              <a:gd name="connsiteX25-801" fmla="*/ 1342983 w 1829109"/>
              <a:gd name="connsiteY25-802" fmla="*/ 296597 h 1575446"/>
              <a:gd name="connsiteX26-803" fmla="*/ 1342799 w 1829109"/>
              <a:gd name="connsiteY26-804" fmla="*/ 301011 h 1575446"/>
              <a:gd name="connsiteX27-805" fmla="*/ 1342696 w 1829109"/>
              <a:gd name="connsiteY27-806" fmla="*/ 305436 h 1575446"/>
              <a:gd name="connsiteX28-807" fmla="*/ 1342650 w 1829109"/>
              <a:gd name="connsiteY28-808" fmla="*/ 310080 h 1575446"/>
              <a:gd name="connsiteX29-809" fmla="*/ 1342650 w 1829109"/>
              <a:gd name="connsiteY29-810" fmla="*/ 343386 h 1575446"/>
              <a:gd name="connsiteX30-811" fmla="*/ 1301236 w 1829109"/>
              <a:gd name="connsiteY30-812" fmla="*/ 320908 h 1575446"/>
              <a:gd name="connsiteX31-813" fmla="*/ 1074442 w 1829109"/>
              <a:gd name="connsiteY31-814" fmla="*/ 275120 h 1575446"/>
              <a:gd name="connsiteX32-815" fmla="*/ 491790 w 1829109"/>
              <a:gd name="connsiteY32-816" fmla="*/ 857772 h 1575446"/>
              <a:gd name="connsiteX33-817" fmla="*/ 1074442 w 1829109"/>
              <a:gd name="connsiteY33-818" fmla="*/ 1440423 h 1575446"/>
              <a:gd name="connsiteX34-819" fmla="*/ 1657093 w 1829109"/>
              <a:gd name="connsiteY34-820" fmla="*/ 857772 h 1575446"/>
              <a:gd name="connsiteX35-821" fmla="*/ 1611306 w 1829109"/>
              <a:gd name="connsiteY35-822" fmla="*/ 630978 h 1575446"/>
              <a:gd name="connsiteX36-823" fmla="*/ 1583187 w 1829109"/>
              <a:gd name="connsiteY36-824" fmla="*/ 579173 h 1575446"/>
              <a:gd name="connsiteX37-825" fmla="*/ 1611743 w 1829109"/>
              <a:gd name="connsiteY37-826" fmla="*/ 579173 h 1575446"/>
              <a:gd name="connsiteX38-827" fmla="*/ 1620398 w 1829109"/>
              <a:gd name="connsiteY38-828" fmla="*/ 579036 h 1575446"/>
              <a:gd name="connsiteX39-829" fmla="*/ 1624813 w 1829109"/>
              <a:gd name="connsiteY39-830" fmla="*/ 578863 h 1575446"/>
              <a:gd name="connsiteX40-831" fmla="*/ 1629203 w 1829109"/>
              <a:gd name="connsiteY40-832" fmla="*/ 578622 h 1575446"/>
              <a:gd name="connsiteX41-833" fmla="*/ 1633571 w 1829109"/>
              <a:gd name="connsiteY41-834" fmla="*/ 578300 h 1575446"/>
              <a:gd name="connsiteX42-835" fmla="*/ 1637928 w 1829109"/>
              <a:gd name="connsiteY42-836" fmla="*/ 577921 h 1575446"/>
              <a:gd name="connsiteX43-837" fmla="*/ 1642273 w 1829109"/>
              <a:gd name="connsiteY43-838" fmla="*/ 577461 h 1575446"/>
              <a:gd name="connsiteX44-839" fmla="*/ 1646584 w 1829109"/>
              <a:gd name="connsiteY44-840" fmla="*/ 576932 h 1575446"/>
              <a:gd name="connsiteX45-841" fmla="*/ 1650883 w 1829109"/>
              <a:gd name="connsiteY45-842" fmla="*/ 576346 h 1575446"/>
              <a:gd name="connsiteX46-843" fmla="*/ 1655159 w 1829109"/>
              <a:gd name="connsiteY46-844" fmla="*/ 575691 h 1575446"/>
              <a:gd name="connsiteX47-845" fmla="*/ 1659412 w 1829109"/>
              <a:gd name="connsiteY47-846" fmla="*/ 574966 h 1575446"/>
              <a:gd name="connsiteX48-847" fmla="*/ 1663642 w 1829109"/>
              <a:gd name="connsiteY48-848" fmla="*/ 574174 h 1575446"/>
              <a:gd name="connsiteX49-849" fmla="*/ 1667849 w 1829109"/>
              <a:gd name="connsiteY49-850" fmla="*/ 573311 h 1575446"/>
              <a:gd name="connsiteX50-851" fmla="*/ 1672033 w 1829109"/>
              <a:gd name="connsiteY50-852" fmla="*/ 572391 h 1575446"/>
              <a:gd name="connsiteX51-853" fmla="*/ 1676194 w 1829109"/>
              <a:gd name="connsiteY51-854" fmla="*/ 571403 h 1575446"/>
              <a:gd name="connsiteX52-855" fmla="*/ 1680321 w 1829109"/>
              <a:gd name="connsiteY52-856" fmla="*/ 570357 h 1575446"/>
              <a:gd name="connsiteX53-857" fmla="*/ 1684436 w 1829109"/>
              <a:gd name="connsiteY53-858" fmla="*/ 569242 h 1575446"/>
              <a:gd name="connsiteX54-859" fmla="*/ 1688516 w 1829109"/>
              <a:gd name="connsiteY54-860" fmla="*/ 568058 h 1575446"/>
              <a:gd name="connsiteX55-861" fmla="*/ 1692575 w 1829109"/>
              <a:gd name="connsiteY55-862" fmla="*/ 566817 h 1575446"/>
              <a:gd name="connsiteX56-863" fmla="*/ 1696598 w 1829109"/>
              <a:gd name="connsiteY56-864" fmla="*/ 565518 h 1575446"/>
              <a:gd name="connsiteX57-865" fmla="*/ 1700598 w 1829109"/>
              <a:gd name="connsiteY57-866" fmla="*/ 564150 h 1575446"/>
              <a:gd name="connsiteX58-867" fmla="*/ 1704575 w 1829109"/>
              <a:gd name="connsiteY58-868" fmla="*/ 562724 h 1575446"/>
              <a:gd name="connsiteX59-869" fmla="*/ 1708517 w 1829109"/>
              <a:gd name="connsiteY59-870" fmla="*/ 561242 h 1575446"/>
              <a:gd name="connsiteX60-871" fmla="*/ 1712425 w 1829109"/>
              <a:gd name="connsiteY60-872" fmla="*/ 559701 h 1575446"/>
              <a:gd name="connsiteX61-873" fmla="*/ 1716311 w 1829109"/>
              <a:gd name="connsiteY61-874" fmla="*/ 558092 h 1575446"/>
              <a:gd name="connsiteX62-875" fmla="*/ 1720161 w 1829109"/>
              <a:gd name="connsiteY62-876" fmla="*/ 556437 h 1575446"/>
              <a:gd name="connsiteX63-877" fmla="*/ 1723072 w 1829109"/>
              <a:gd name="connsiteY63-878" fmla="*/ 555122 h 1575446"/>
              <a:gd name="connsiteX64-879" fmla="*/ 1735717 w 1829109"/>
              <a:gd name="connsiteY64-880" fmla="*/ 578420 h 1575446"/>
              <a:gd name="connsiteX65-881" fmla="*/ 1792116 w 1829109"/>
              <a:gd name="connsiteY65-882" fmla="*/ 857772 h 1575446"/>
              <a:gd name="connsiteX66-883" fmla="*/ 1074442 w 1829109"/>
              <a:gd name="connsiteY66-884" fmla="*/ 1575446 h 1575446"/>
              <a:gd name="connsiteX67-885" fmla="*/ 356767 w 1829109"/>
              <a:gd name="connsiteY67-886" fmla="*/ 857772 h 1575446"/>
              <a:gd name="connsiteX68-887" fmla="*/ 1074442 w 1829109"/>
              <a:gd name="connsiteY68-888" fmla="*/ 140097 h 1575446"/>
              <a:gd name="connsiteX69-889" fmla="*/ 1611743 w 1829109"/>
              <a:gd name="connsiteY69-890" fmla="*/ 92714 h 1575446"/>
              <a:gd name="connsiteX70-891" fmla="*/ 1615134 w 1829109"/>
              <a:gd name="connsiteY70-892" fmla="*/ 92738 h 1575446"/>
              <a:gd name="connsiteX71-893" fmla="*/ 1618720 w 1829109"/>
              <a:gd name="connsiteY71-894" fmla="*/ 92829 h 1575446"/>
              <a:gd name="connsiteX72-895" fmla="*/ 1622295 w 1829109"/>
              <a:gd name="connsiteY72-896" fmla="*/ 92967 h 1575446"/>
              <a:gd name="connsiteX73-897" fmla="*/ 1625847 w 1829109"/>
              <a:gd name="connsiteY73-898" fmla="*/ 93163 h 1575446"/>
              <a:gd name="connsiteX74-899" fmla="*/ 1629388 w 1829109"/>
              <a:gd name="connsiteY74-900" fmla="*/ 93416 h 1575446"/>
              <a:gd name="connsiteX75-901" fmla="*/ 1632916 w 1829109"/>
              <a:gd name="connsiteY75-902" fmla="*/ 93738 h 1575446"/>
              <a:gd name="connsiteX76-903" fmla="*/ 1636422 w 1829109"/>
              <a:gd name="connsiteY76-904" fmla="*/ 94093 h 1575446"/>
              <a:gd name="connsiteX77-905" fmla="*/ 1639905 w 1829109"/>
              <a:gd name="connsiteY77-906" fmla="*/ 94519 h 1575446"/>
              <a:gd name="connsiteX78-907" fmla="*/ 1643377 w 1829109"/>
              <a:gd name="connsiteY78-908" fmla="*/ 95002 h 1575446"/>
              <a:gd name="connsiteX79-909" fmla="*/ 1646826 w 1829109"/>
              <a:gd name="connsiteY79-910" fmla="*/ 95531 h 1575446"/>
              <a:gd name="connsiteX80-911" fmla="*/ 1650262 w 1829109"/>
              <a:gd name="connsiteY80-912" fmla="*/ 96116 h 1575446"/>
              <a:gd name="connsiteX81-913" fmla="*/ 1653676 w 1829109"/>
              <a:gd name="connsiteY81-914" fmla="*/ 96749 h 1575446"/>
              <a:gd name="connsiteX82-915" fmla="*/ 1657067 w 1829109"/>
              <a:gd name="connsiteY82-916" fmla="*/ 97439 h 1575446"/>
              <a:gd name="connsiteX83-917" fmla="*/ 1660446 w 1829109"/>
              <a:gd name="connsiteY83-918" fmla="*/ 98185 h 1575446"/>
              <a:gd name="connsiteX84-919" fmla="*/ 1663802 w 1829109"/>
              <a:gd name="connsiteY84-920" fmla="*/ 98979 h 1575446"/>
              <a:gd name="connsiteX85-921" fmla="*/ 1667136 w 1829109"/>
              <a:gd name="connsiteY85-922" fmla="*/ 99830 h 1575446"/>
              <a:gd name="connsiteX86-923" fmla="*/ 1670447 w 1829109"/>
              <a:gd name="connsiteY86-924" fmla="*/ 100726 h 1575446"/>
              <a:gd name="connsiteX87-925" fmla="*/ 1673746 w 1829109"/>
              <a:gd name="connsiteY87-926" fmla="*/ 101680 h 1575446"/>
              <a:gd name="connsiteX88-927" fmla="*/ 1677011 w 1829109"/>
              <a:gd name="connsiteY88-928" fmla="*/ 102680 h 1575446"/>
              <a:gd name="connsiteX89-929" fmla="*/ 1680264 w 1829109"/>
              <a:gd name="connsiteY89-930" fmla="*/ 103726 h 1575446"/>
              <a:gd name="connsiteX90-931" fmla="*/ 1683482 w 1829109"/>
              <a:gd name="connsiteY90-932" fmla="*/ 104830 h 1575446"/>
              <a:gd name="connsiteX91-933" fmla="*/ 1686689 w 1829109"/>
              <a:gd name="connsiteY91-934" fmla="*/ 105979 h 1575446"/>
              <a:gd name="connsiteX92-935" fmla="*/ 1689873 w 1829109"/>
              <a:gd name="connsiteY92-936" fmla="*/ 107175 h 1575446"/>
              <a:gd name="connsiteX93-937" fmla="*/ 1693023 w 1829109"/>
              <a:gd name="connsiteY93-938" fmla="*/ 108416 h 1575446"/>
              <a:gd name="connsiteX94-939" fmla="*/ 1696161 w 1829109"/>
              <a:gd name="connsiteY94-940" fmla="*/ 109704 h 1575446"/>
              <a:gd name="connsiteX95-941" fmla="*/ 1699264 w 1829109"/>
              <a:gd name="connsiteY95-942" fmla="*/ 111049 h 1575446"/>
              <a:gd name="connsiteX96-943" fmla="*/ 1702345 w 1829109"/>
              <a:gd name="connsiteY96-944" fmla="*/ 112439 h 1575446"/>
              <a:gd name="connsiteX97-945" fmla="*/ 1705403 w 1829109"/>
              <a:gd name="connsiteY97-946" fmla="*/ 113864 h 1575446"/>
              <a:gd name="connsiteX98-947" fmla="*/ 1708438 w 1829109"/>
              <a:gd name="connsiteY98-948" fmla="*/ 115347 h 1575446"/>
              <a:gd name="connsiteX99-949" fmla="*/ 1711437 w 1829109"/>
              <a:gd name="connsiteY99-950" fmla="*/ 116877 h 1575446"/>
              <a:gd name="connsiteX100-951" fmla="*/ 1714414 w 1829109"/>
              <a:gd name="connsiteY100-952" fmla="*/ 118440 h 1575446"/>
              <a:gd name="connsiteX101-953" fmla="*/ 1717368 w 1829109"/>
              <a:gd name="connsiteY101-954" fmla="*/ 120060 h 1575446"/>
              <a:gd name="connsiteX102-955" fmla="*/ 1720288 w 1829109"/>
              <a:gd name="connsiteY102-956" fmla="*/ 121715 h 1575446"/>
              <a:gd name="connsiteX103-957" fmla="*/ 1723185 w 1829109"/>
              <a:gd name="connsiteY103-958" fmla="*/ 123417 h 1575446"/>
              <a:gd name="connsiteX104-959" fmla="*/ 1726059 w 1829109"/>
              <a:gd name="connsiteY104-960" fmla="*/ 125164 h 1575446"/>
              <a:gd name="connsiteX105-961" fmla="*/ 1728898 w 1829109"/>
              <a:gd name="connsiteY105-962" fmla="*/ 126946 h 1575446"/>
              <a:gd name="connsiteX106-963" fmla="*/ 1731702 w 1829109"/>
              <a:gd name="connsiteY106-964" fmla="*/ 128785 h 1575446"/>
              <a:gd name="connsiteX107-965" fmla="*/ 1734473 w 1829109"/>
              <a:gd name="connsiteY107-966" fmla="*/ 130659 h 1575446"/>
              <a:gd name="connsiteX108-967" fmla="*/ 1737231 w 1829109"/>
              <a:gd name="connsiteY108-968" fmla="*/ 132567 h 1575446"/>
              <a:gd name="connsiteX109-969" fmla="*/ 1739944 w 1829109"/>
              <a:gd name="connsiteY109-970" fmla="*/ 134521 h 1575446"/>
              <a:gd name="connsiteX110-971" fmla="*/ 1742622 w 1829109"/>
              <a:gd name="connsiteY110-972" fmla="*/ 136521 h 1575446"/>
              <a:gd name="connsiteX111-973" fmla="*/ 1745278 w 1829109"/>
              <a:gd name="connsiteY111-974" fmla="*/ 138556 h 1575446"/>
              <a:gd name="connsiteX112-975" fmla="*/ 1747899 w 1829109"/>
              <a:gd name="connsiteY112-976" fmla="*/ 140636 h 1575446"/>
              <a:gd name="connsiteX113-977" fmla="*/ 1750485 w 1829109"/>
              <a:gd name="connsiteY113-978" fmla="*/ 142751 h 1575446"/>
              <a:gd name="connsiteX114-979" fmla="*/ 1753048 w 1829109"/>
              <a:gd name="connsiteY114-980" fmla="*/ 144900 h 1575446"/>
              <a:gd name="connsiteX115-981" fmla="*/ 1755565 w 1829109"/>
              <a:gd name="connsiteY115-982" fmla="*/ 147096 h 1575446"/>
              <a:gd name="connsiteX116-983" fmla="*/ 1758049 w 1829109"/>
              <a:gd name="connsiteY116-984" fmla="*/ 149326 h 1575446"/>
              <a:gd name="connsiteX117-985" fmla="*/ 1760509 w 1829109"/>
              <a:gd name="connsiteY117-986" fmla="*/ 151591 h 1575446"/>
              <a:gd name="connsiteX118-987" fmla="*/ 1762922 w 1829109"/>
              <a:gd name="connsiteY118-988" fmla="*/ 153901 h 1575446"/>
              <a:gd name="connsiteX119-989" fmla="*/ 1765301 w 1829109"/>
              <a:gd name="connsiteY119-990" fmla="*/ 156246 h 1575446"/>
              <a:gd name="connsiteX120-991" fmla="*/ 1767647 w 1829109"/>
              <a:gd name="connsiteY120-992" fmla="*/ 158614 h 1575446"/>
              <a:gd name="connsiteX121-993" fmla="*/ 1769957 w 1829109"/>
              <a:gd name="connsiteY121-994" fmla="*/ 161027 h 1575446"/>
              <a:gd name="connsiteX122-995" fmla="*/ 1772233 w 1829109"/>
              <a:gd name="connsiteY122-996" fmla="*/ 163476 h 1575446"/>
              <a:gd name="connsiteX123-997" fmla="*/ 1774475 w 1829109"/>
              <a:gd name="connsiteY123-998" fmla="*/ 165959 h 1575446"/>
              <a:gd name="connsiteX124-999" fmla="*/ 1776670 w 1829109"/>
              <a:gd name="connsiteY124-1000" fmla="*/ 168476 h 1575446"/>
              <a:gd name="connsiteX125-1001" fmla="*/ 1778820 w 1829109"/>
              <a:gd name="connsiteY125-1002" fmla="*/ 171028 h 1575446"/>
              <a:gd name="connsiteX126-1003" fmla="*/ 1780946 w 1829109"/>
              <a:gd name="connsiteY126-1004" fmla="*/ 173615 h 1575446"/>
              <a:gd name="connsiteX127-1005" fmla="*/ 1783027 w 1829109"/>
              <a:gd name="connsiteY127-1006" fmla="*/ 176235 h 1575446"/>
              <a:gd name="connsiteX128-1007" fmla="*/ 1785072 w 1829109"/>
              <a:gd name="connsiteY128-1008" fmla="*/ 178879 h 1575446"/>
              <a:gd name="connsiteX129-1009" fmla="*/ 1787073 w 1829109"/>
              <a:gd name="connsiteY129-1010" fmla="*/ 181569 h 1575446"/>
              <a:gd name="connsiteX130-1011" fmla="*/ 1789027 w 1829109"/>
              <a:gd name="connsiteY130-1012" fmla="*/ 184281 h 1575446"/>
              <a:gd name="connsiteX131-1013" fmla="*/ 1790947 w 1829109"/>
              <a:gd name="connsiteY131-1014" fmla="*/ 187017 h 1575446"/>
              <a:gd name="connsiteX132-1015" fmla="*/ 1792820 w 1829109"/>
              <a:gd name="connsiteY132-1016" fmla="*/ 189799 h 1575446"/>
              <a:gd name="connsiteX133-1017" fmla="*/ 1794659 w 1829109"/>
              <a:gd name="connsiteY133-1018" fmla="*/ 192604 h 1575446"/>
              <a:gd name="connsiteX134-1019" fmla="*/ 1796452 w 1829109"/>
              <a:gd name="connsiteY134-1020" fmla="*/ 195431 h 1575446"/>
              <a:gd name="connsiteX135-1021" fmla="*/ 1798200 w 1829109"/>
              <a:gd name="connsiteY135-1022" fmla="*/ 198294 h 1575446"/>
              <a:gd name="connsiteX136-1023" fmla="*/ 1799912 w 1829109"/>
              <a:gd name="connsiteY136-1024" fmla="*/ 201190 h 1575446"/>
              <a:gd name="connsiteX137-1025" fmla="*/ 1801580 w 1829109"/>
              <a:gd name="connsiteY137-1026" fmla="*/ 204110 h 1575446"/>
              <a:gd name="connsiteX138-1027" fmla="*/ 1803200 w 1829109"/>
              <a:gd name="connsiteY138-1028" fmla="*/ 207053 h 1575446"/>
              <a:gd name="connsiteX139-1029" fmla="*/ 1804775 w 1829109"/>
              <a:gd name="connsiteY139-1030" fmla="*/ 210030 h 1575446"/>
              <a:gd name="connsiteX140-1031" fmla="*/ 1806303 w 1829109"/>
              <a:gd name="connsiteY140-1032" fmla="*/ 213030 h 1575446"/>
              <a:gd name="connsiteX141-1033" fmla="*/ 1807787 w 1829109"/>
              <a:gd name="connsiteY141-1034" fmla="*/ 216053 h 1575446"/>
              <a:gd name="connsiteX142-1035" fmla="*/ 1809223 w 1829109"/>
              <a:gd name="connsiteY142-1036" fmla="*/ 219111 h 1575446"/>
              <a:gd name="connsiteX143-1037" fmla="*/ 1810614 w 1829109"/>
              <a:gd name="connsiteY143-1038" fmla="*/ 222191 h 1575446"/>
              <a:gd name="connsiteX144-1039" fmla="*/ 1811959 w 1829109"/>
              <a:gd name="connsiteY144-1040" fmla="*/ 225295 h 1575446"/>
              <a:gd name="connsiteX145-1041" fmla="*/ 1813258 w 1829109"/>
              <a:gd name="connsiteY145-1042" fmla="*/ 228421 h 1575446"/>
              <a:gd name="connsiteX146-1043" fmla="*/ 1814511 w 1829109"/>
              <a:gd name="connsiteY146-1044" fmla="*/ 231583 h 1575446"/>
              <a:gd name="connsiteX147-1045" fmla="*/ 1815706 w 1829109"/>
              <a:gd name="connsiteY147-1046" fmla="*/ 234755 h 1575446"/>
              <a:gd name="connsiteX148-1047" fmla="*/ 1816868 w 1829109"/>
              <a:gd name="connsiteY148-1048" fmla="*/ 237951 h 1575446"/>
              <a:gd name="connsiteX149-1049" fmla="*/ 1817971 w 1829109"/>
              <a:gd name="connsiteY149-1050" fmla="*/ 241181 h 1575446"/>
              <a:gd name="connsiteX150-1051" fmla="*/ 1819028 w 1829109"/>
              <a:gd name="connsiteY150-1052" fmla="*/ 244423 h 1575446"/>
              <a:gd name="connsiteX151-1053" fmla="*/ 1820028 w 1829109"/>
              <a:gd name="connsiteY151-1054" fmla="*/ 247687 h 1575446"/>
              <a:gd name="connsiteX152-1055" fmla="*/ 1820982 w 1829109"/>
              <a:gd name="connsiteY152-1056" fmla="*/ 250986 h 1575446"/>
              <a:gd name="connsiteX153-1057" fmla="*/ 1821891 w 1829109"/>
              <a:gd name="connsiteY153-1058" fmla="*/ 254296 h 1575446"/>
              <a:gd name="connsiteX154-1059" fmla="*/ 1822741 w 1829109"/>
              <a:gd name="connsiteY154-1060" fmla="*/ 257630 h 1575446"/>
              <a:gd name="connsiteX155-1061" fmla="*/ 1823546 w 1829109"/>
              <a:gd name="connsiteY155-1062" fmla="*/ 260975 h 1575446"/>
              <a:gd name="connsiteX156-1063" fmla="*/ 1824293 w 1829109"/>
              <a:gd name="connsiteY156-1064" fmla="*/ 264355 h 1575446"/>
              <a:gd name="connsiteX157-1065" fmla="*/ 1824995 w 1829109"/>
              <a:gd name="connsiteY157-1066" fmla="*/ 267745 h 1575446"/>
              <a:gd name="connsiteX158-1067" fmla="*/ 1825638 w 1829109"/>
              <a:gd name="connsiteY158-1068" fmla="*/ 271159 h 1575446"/>
              <a:gd name="connsiteX159-1069" fmla="*/ 1826235 w 1829109"/>
              <a:gd name="connsiteY159-1070" fmla="*/ 274585 h 1575446"/>
              <a:gd name="connsiteX160-1071" fmla="*/ 1826764 w 1829109"/>
              <a:gd name="connsiteY160-1072" fmla="*/ 278034 h 1575446"/>
              <a:gd name="connsiteX161-1073" fmla="*/ 1827247 w 1829109"/>
              <a:gd name="connsiteY161-1074" fmla="*/ 281505 h 1575446"/>
              <a:gd name="connsiteX162-1075" fmla="*/ 1827684 w 1829109"/>
              <a:gd name="connsiteY162-1076" fmla="*/ 284987 h 1575446"/>
              <a:gd name="connsiteX163-1077" fmla="*/ 1828052 w 1829109"/>
              <a:gd name="connsiteY163-1078" fmla="*/ 288494 h 1575446"/>
              <a:gd name="connsiteX164-1079" fmla="*/ 1828373 w 1829109"/>
              <a:gd name="connsiteY164-1080" fmla="*/ 292023 h 1575446"/>
              <a:gd name="connsiteX165-1081" fmla="*/ 1828638 w 1829109"/>
              <a:gd name="connsiteY165-1082" fmla="*/ 295551 h 1575446"/>
              <a:gd name="connsiteX166-1083" fmla="*/ 1828845 w 1829109"/>
              <a:gd name="connsiteY166-1084" fmla="*/ 299114 h 1575446"/>
              <a:gd name="connsiteX167-1085" fmla="*/ 1828982 w 1829109"/>
              <a:gd name="connsiteY167-1086" fmla="*/ 302678 h 1575446"/>
              <a:gd name="connsiteX168-1087" fmla="*/ 1829109 w 1829109"/>
              <a:gd name="connsiteY168-1088" fmla="*/ 310080 h 1575446"/>
              <a:gd name="connsiteX169-1089" fmla="*/ 1829087 w 1829109"/>
              <a:gd name="connsiteY169-1090" fmla="*/ 313472 h 1575446"/>
              <a:gd name="connsiteX170-1091" fmla="*/ 1829006 w 1829109"/>
              <a:gd name="connsiteY170-1092" fmla="*/ 317070 h 1575446"/>
              <a:gd name="connsiteX171-1093" fmla="*/ 1828857 w 1829109"/>
              <a:gd name="connsiteY171-1094" fmla="*/ 320633 h 1575446"/>
              <a:gd name="connsiteX172-1095" fmla="*/ 1828661 w 1829109"/>
              <a:gd name="connsiteY172-1096" fmla="*/ 324196 h 1575446"/>
              <a:gd name="connsiteX173-1097" fmla="*/ 1828408 w 1829109"/>
              <a:gd name="connsiteY173-1098" fmla="*/ 327725 h 1575446"/>
              <a:gd name="connsiteX174-1099" fmla="*/ 1828097 w 1829109"/>
              <a:gd name="connsiteY174-1100" fmla="*/ 331254 h 1575446"/>
              <a:gd name="connsiteX175-1101" fmla="*/ 1827730 w 1829109"/>
              <a:gd name="connsiteY175-1102" fmla="*/ 334760 h 1575446"/>
              <a:gd name="connsiteX176-1103" fmla="*/ 1827304 w 1829109"/>
              <a:gd name="connsiteY176-1104" fmla="*/ 338243 h 1575446"/>
              <a:gd name="connsiteX177-1105" fmla="*/ 1826833 w 1829109"/>
              <a:gd name="connsiteY177-1106" fmla="*/ 341715 h 1575446"/>
              <a:gd name="connsiteX178-1107" fmla="*/ 1826293 w 1829109"/>
              <a:gd name="connsiteY178-1108" fmla="*/ 345163 h 1575446"/>
              <a:gd name="connsiteX179-1109" fmla="*/ 1825719 w 1829109"/>
              <a:gd name="connsiteY179-1110" fmla="*/ 348600 h 1575446"/>
              <a:gd name="connsiteX180-1111" fmla="*/ 1825074 w 1829109"/>
              <a:gd name="connsiteY180-1112" fmla="*/ 352014 h 1575446"/>
              <a:gd name="connsiteX181-1113" fmla="*/ 1824385 w 1829109"/>
              <a:gd name="connsiteY181-1114" fmla="*/ 355404 h 1575446"/>
              <a:gd name="connsiteX182-1115" fmla="*/ 1823638 w 1829109"/>
              <a:gd name="connsiteY182-1116" fmla="*/ 358784 h 1575446"/>
              <a:gd name="connsiteX183-1117" fmla="*/ 1822845 w 1829109"/>
              <a:gd name="connsiteY183-1118" fmla="*/ 362140 h 1575446"/>
              <a:gd name="connsiteX184-1119" fmla="*/ 1821994 w 1829109"/>
              <a:gd name="connsiteY184-1120" fmla="*/ 365474 h 1575446"/>
              <a:gd name="connsiteX185-1121" fmla="*/ 1821097 w 1829109"/>
              <a:gd name="connsiteY185-1122" fmla="*/ 368784 h 1575446"/>
              <a:gd name="connsiteX186-1123" fmla="*/ 1820143 w 1829109"/>
              <a:gd name="connsiteY186-1124" fmla="*/ 372084 h 1575446"/>
              <a:gd name="connsiteX187-1125" fmla="*/ 1819143 w 1829109"/>
              <a:gd name="connsiteY187-1126" fmla="*/ 375348 h 1575446"/>
              <a:gd name="connsiteX188-1127" fmla="*/ 1818097 w 1829109"/>
              <a:gd name="connsiteY188-1128" fmla="*/ 378601 h 1575446"/>
              <a:gd name="connsiteX189-1129" fmla="*/ 1817005 w 1829109"/>
              <a:gd name="connsiteY189-1130" fmla="*/ 381820 h 1575446"/>
              <a:gd name="connsiteX190-1131" fmla="*/ 1815856 w 1829109"/>
              <a:gd name="connsiteY190-1132" fmla="*/ 385026 h 1575446"/>
              <a:gd name="connsiteX191-1133" fmla="*/ 1814660 w 1829109"/>
              <a:gd name="connsiteY191-1134" fmla="*/ 388211 h 1575446"/>
              <a:gd name="connsiteX192-1135" fmla="*/ 1813407 w 1829109"/>
              <a:gd name="connsiteY192-1136" fmla="*/ 391360 h 1575446"/>
              <a:gd name="connsiteX193-1137" fmla="*/ 1812120 w 1829109"/>
              <a:gd name="connsiteY193-1138" fmla="*/ 394498 h 1575446"/>
              <a:gd name="connsiteX194-1139" fmla="*/ 1810775 w 1829109"/>
              <a:gd name="connsiteY194-1140" fmla="*/ 397602 h 1575446"/>
              <a:gd name="connsiteX195-1141" fmla="*/ 1809396 w 1829109"/>
              <a:gd name="connsiteY195-1142" fmla="*/ 400694 h 1575446"/>
              <a:gd name="connsiteX196-1143" fmla="*/ 1807959 w 1829109"/>
              <a:gd name="connsiteY196-1144" fmla="*/ 403740 h 1575446"/>
              <a:gd name="connsiteX197-1145" fmla="*/ 1806476 w 1829109"/>
              <a:gd name="connsiteY197-1146" fmla="*/ 406775 h 1575446"/>
              <a:gd name="connsiteX198-1147" fmla="*/ 1804958 w 1829109"/>
              <a:gd name="connsiteY198-1148" fmla="*/ 409775 h 1575446"/>
              <a:gd name="connsiteX199-1149" fmla="*/ 1803384 w 1829109"/>
              <a:gd name="connsiteY199-1150" fmla="*/ 412763 h 1575446"/>
              <a:gd name="connsiteX200-1151" fmla="*/ 1801775 w 1829109"/>
              <a:gd name="connsiteY200-1152" fmla="*/ 415706 h 1575446"/>
              <a:gd name="connsiteX201-1153" fmla="*/ 1800120 w 1829109"/>
              <a:gd name="connsiteY201-1154" fmla="*/ 418637 h 1575446"/>
              <a:gd name="connsiteX202-1155" fmla="*/ 1798406 w 1829109"/>
              <a:gd name="connsiteY202-1156" fmla="*/ 421534 h 1575446"/>
              <a:gd name="connsiteX203-1157" fmla="*/ 1796671 w 1829109"/>
              <a:gd name="connsiteY203-1158" fmla="*/ 424397 h 1575446"/>
              <a:gd name="connsiteX204-1159" fmla="*/ 1794877 w 1829109"/>
              <a:gd name="connsiteY204-1160" fmla="*/ 427236 h 1575446"/>
              <a:gd name="connsiteX205-1161" fmla="*/ 1793050 w 1829109"/>
              <a:gd name="connsiteY205-1162" fmla="*/ 430040 h 1575446"/>
              <a:gd name="connsiteX206-1163" fmla="*/ 1791176 w 1829109"/>
              <a:gd name="connsiteY206-1164" fmla="*/ 432822 h 1575446"/>
              <a:gd name="connsiteX207-1165" fmla="*/ 1789257 w 1829109"/>
              <a:gd name="connsiteY207-1166" fmla="*/ 435569 h 1575446"/>
              <a:gd name="connsiteX208-1167" fmla="*/ 1787303 w 1829109"/>
              <a:gd name="connsiteY208-1168" fmla="*/ 438282 h 1575446"/>
              <a:gd name="connsiteX209-1169" fmla="*/ 1785302 w 1829109"/>
              <a:gd name="connsiteY209-1170" fmla="*/ 440972 h 1575446"/>
              <a:gd name="connsiteX210-1171" fmla="*/ 1783268 w 1829109"/>
              <a:gd name="connsiteY210-1172" fmla="*/ 443615 h 1575446"/>
              <a:gd name="connsiteX211-1173" fmla="*/ 1781199 w 1829109"/>
              <a:gd name="connsiteY211-1174" fmla="*/ 446237 h 1575446"/>
              <a:gd name="connsiteX212-1175" fmla="*/ 1779072 w 1829109"/>
              <a:gd name="connsiteY212-1176" fmla="*/ 448834 h 1575446"/>
              <a:gd name="connsiteX213-1177" fmla="*/ 1776923 w 1829109"/>
              <a:gd name="connsiteY213-1178" fmla="*/ 451386 h 1575446"/>
              <a:gd name="connsiteX214-1179" fmla="*/ 1774727 w 1829109"/>
              <a:gd name="connsiteY214-1180" fmla="*/ 453904 h 1575446"/>
              <a:gd name="connsiteX215-1181" fmla="*/ 1772498 w 1829109"/>
              <a:gd name="connsiteY215-1182" fmla="*/ 456397 h 1575446"/>
              <a:gd name="connsiteX216-1183" fmla="*/ 1770233 w 1829109"/>
              <a:gd name="connsiteY216-1184" fmla="*/ 458847 h 1575446"/>
              <a:gd name="connsiteX217-1185" fmla="*/ 1767923 w 1829109"/>
              <a:gd name="connsiteY217-1186" fmla="*/ 461260 h 1575446"/>
              <a:gd name="connsiteX218-1187" fmla="*/ 1765589 w 1829109"/>
              <a:gd name="connsiteY218-1188" fmla="*/ 463651 h 1575446"/>
              <a:gd name="connsiteX219-1189" fmla="*/ 1763210 w 1829109"/>
              <a:gd name="connsiteY219-1190" fmla="*/ 465996 h 1575446"/>
              <a:gd name="connsiteX220-1191" fmla="*/ 1760796 w 1829109"/>
              <a:gd name="connsiteY220-1192" fmla="*/ 468307 h 1575446"/>
              <a:gd name="connsiteX221-1193" fmla="*/ 1758347 w 1829109"/>
              <a:gd name="connsiteY221-1194" fmla="*/ 470571 h 1575446"/>
              <a:gd name="connsiteX222-1195" fmla="*/ 1755865 w 1829109"/>
              <a:gd name="connsiteY222-1196" fmla="*/ 472812 h 1575446"/>
              <a:gd name="connsiteX223-1197" fmla="*/ 1753347 w 1829109"/>
              <a:gd name="connsiteY223-1198" fmla="*/ 475008 h 1575446"/>
              <a:gd name="connsiteX224-1199" fmla="*/ 1750795 w 1829109"/>
              <a:gd name="connsiteY224-1200" fmla="*/ 477168 h 1575446"/>
              <a:gd name="connsiteX225-1201" fmla="*/ 1748209 w 1829109"/>
              <a:gd name="connsiteY225-1202" fmla="*/ 479284 h 1575446"/>
              <a:gd name="connsiteX226-1203" fmla="*/ 1745588 w 1829109"/>
              <a:gd name="connsiteY226-1204" fmla="*/ 481365 h 1575446"/>
              <a:gd name="connsiteX227-1205" fmla="*/ 1742944 w 1829109"/>
              <a:gd name="connsiteY227-1206" fmla="*/ 483410 h 1575446"/>
              <a:gd name="connsiteX228-1207" fmla="*/ 1740266 w 1829109"/>
              <a:gd name="connsiteY228-1208" fmla="*/ 485410 h 1575446"/>
              <a:gd name="connsiteX229-1209" fmla="*/ 1737554 w 1829109"/>
              <a:gd name="connsiteY229-1210" fmla="*/ 487364 h 1575446"/>
              <a:gd name="connsiteX230-1211" fmla="*/ 1734806 w 1829109"/>
              <a:gd name="connsiteY230-1212" fmla="*/ 489284 h 1575446"/>
              <a:gd name="connsiteX231-1213" fmla="*/ 1732036 w 1829109"/>
              <a:gd name="connsiteY231-1214" fmla="*/ 491169 h 1575446"/>
              <a:gd name="connsiteX232-1215" fmla="*/ 1729231 w 1829109"/>
              <a:gd name="connsiteY232-1216" fmla="*/ 492997 h 1575446"/>
              <a:gd name="connsiteX233-1217" fmla="*/ 1726392 w 1829109"/>
              <a:gd name="connsiteY233-1218" fmla="*/ 494791 h 1575446"/>
              <a:gd name="connsiteX234-1219" fmla="*/ 1723530 w 1829109"/>
              <a:gd name="connsiteY234-1220" fmla="*/ 496549 h 1575446"/>
              <a:gd name="connsiteX235-1221" fmla="*/ 1720645 w 1829109"/>
              <a:gd name="connsiteY235-1222" fmla="*/ 498250 h 1575446"/>
              <a:gd name="connsiteX236-1223" fmla="*/ 1717725 w 1829109"/>
              <a:gd name="connsiteY236-1224" fmla="*/ 499917 h 1575446"/>
              <a:gd name="connsiteX237-1225" fmla="*/ 1714771 w 1829109"/>
              <a:gd name="connsiteY237-1226" fmla="*/ 501537 h 1575446"/>
              <a:gd name="connsiteX238-1227" fmla="*/ 1711794 w 1829109"/>
              <a:gd name="connsiteY238-1228" fmla="*/ 503112 h 1575446"/>
              <a:gd name="connsiteX239-1229" fmla="*/ 1708793 w 1829109"/>
              <a:gd name="connsiteY239-1230" fmla="*/ 504641 h 1575446"/>
              <a:gd name="connsiteX240-1231" fmla="*/ 1705770 w 1829109"/>
              <a:gd name="connsiteY240-1232" fmla="*/ 506124 h 1575446"/>
              <a:gd name="connsiteX241-1233" fmla="*/ 1702713 w 1829109"/>
              <a:gd name="connsiteY241-1234" fmla="*/ 507561 h 1575446"/>
              <a:gd name="connsiteX242-1235" fmla="*/ 1699632 w 1829109"/>
              <a:gd name="connsiteY242-1236" fmla="*/ 508952 h 1575446"/>
              <a:gd name="connsiteX243-1237" fmla="*/ 1698320 w 1829109"/>
              <a:gd name="connsiteY243-1238" fmla="*/ 509520 h 1575446"/>
              <a:gd name="connsiteX244-1239" fmla="*/ 1696528 w 1829109"/>
              <a:gd name="connsiteY244-1240" fmla="*/ 510297 h 1575446"/>
              <a:gd name="connsiteX245-1241" fmla="*/ 1693402 w 1829109"/>
              <a:gd name="connsiteY245-1242" fmla="*/ 511596 h 1575446"/>
              <a:gd name="connsiteX246-1243" fmla="*/ 1690252 w 1829109"/>
              <a:gd name="connsiteY246-1244" fmla="*/ 512848 h 1575446"/>
              <a:gd name="connsiteX247-1245" fmla="*/ 1687068 w 1829109"/>
              <a:gd name="connsiteY247-1246" fmla="*/ 514056 h 1575446"/>
              <a:gd name="connsiteX248-1247" fmla="*/ 1683873 w 1829109"/>
              <a:gd name="connsiteY248-1248" fmla="*/ 515205 h 1575446"/>
              <a:gd name="connsiteX249-1249" fmla="*/ 1680655 w 1829109"/>
              <a:gd name="connsiteY249-1250" fmla="*/ 516309 h 1575446"/>
              <a:gd name="connsiteX250-1251" fmla="*/ 1677401 w 1829109"/>
              <a:gd name="connsiteY250-1252" fmla="*/ 517366 h 1575446"/>
              <a:gd name="connsiteX251-1253" fmla="*/ 1674137 w 1829109"/>
              <a:gd name="connsiteY251-1254" fmla="*/ 518366 h 1575446"/>
              <a:gd name="connsiteX252-1255" fmla="*/ 1670850 w 1829109"/>
              <a:gd name="connsiteY252-1256" fmla="*/ 519332 h 1575446"/>
              <a:gd name="connsiteX253-1257" fmla="*/ 1667539 w 1829109"/>
              <a:gd name="connsiteY253-1258" fmla="*/ 520229 h 1575446"/>
              <a:gd name="connsiteX254-1259" fmla="*/ 1664205 w 1829109"/>
              <a:gd name="connsiteY254-1260" fmla="*/ 521090 h 1575446"/>
              <a:gd name="connsiteX255-1261" fmla="*/ 1660849 w 1829109"/>
              <a:gd name="connsiteY255-1262" fmla="*/ 521883 h 1575446"/>
              <a:gd name="connsiteX256-1263" fmla="*/ 1657469 w 1829109"/>
              <a:gd name="connsiteY256-1264" fmla="*/ 522643 h 1575446"/>
              <a:gd name="connsiteX257-1265" fmla="*/ 1654078 w 1829109"/>
              <a:gd name="connsiteY257-1266" fmla="*/ 523332 h 1575446"/>
              <a:gd name="connsiteX258-1267" fmla="*/ 1650676 w 1829109"/>
              <a:gd name="connsiteY258-1268" fmla="*/ 523976 h 1575446"/>
              <a:gd name="connsiteX259-1269" fmla="*/ 1647239 w 1829109"/>
              <a:gd name="connsiteY259-1270" fmla="*/ 524573 h 1575446"/>
              <a:gd name="connsiteX260-1271" fmla="*/ 1643791 w 1829109"/>
              <a:gd name="connsiteY260-1272" fmla="*/ 525113 h 1575446"/>
              <a:gd name="connsiteX261-1273" fmla="*/ 1640319 w 1829109"/>
              <a:gd name="connsiteY261-1274" fmla="*/ 525596 h 1575446"/>
              <a:gd name="connsiteX262-1275" fmla="*/ 1636836 w 1829109"/>
              <a:gd name="connsiteY262-1276" fmla="*/ 526021 h 1575446"/>
              <a:gd name="connsiteX263-1277" fmla="*/ 1633330 w 1829109"/>
              <a:gd name="connsiteY263-1278" fmla="*/ 526390 h 1575446"/>
              <a:gd name="connsiteX264-1279" fmla="*/ 1629812 w 1829109"/>
              <a:gd name="connsiteY264-1280" fmla="*/ 526711 h 1575446"/>
              <a:gd name="connsiteX265-1281" fmla="*/ 1626272 w 1829109"/>
              <a:gd name="connsiteY265-1282" fmla="*/ 526976 h 1575446"/>
              <a:gd name="connsiteX266-1283" fmla="*/ 1622709 w 1829109"/>
              <a:gd name="connsiteY266-1284" fmla="*/ 527183 h 1575446"/>
              <a:gd name="connsiteX267-1285" fmla="*/ 1619146 w 1829109"/>
              <a:gd name="connsiteY267-1286" fmla="*/ 527332 h 1575446"/>
              <a:gd name="connsiteX268-1287" fmla="*/ 1611743 w 1829109"/>
              <a:gd name="connsiteY268-1288" fmla="*/ 527447 h 1575446"/>
              <a:gd name="connsiteX269-1289" fmla="*/ 1553824 w 1829109"/>
              <a:gd name="connsiteY269-1290" fmla="*/ 527447 h 1575446"/>
              <a:gd name="connsiteX270-1291" fmla="*/ 1394377 w 1829109"/>
              <a:gd name="connsiteY270-1292" fmla="*/ 527447 h 1575446"/>
              <a:gd name="connsiteX271-1293" fmla="*/ 1394377 w 1829109"/>
              <a:gd name="connsiteY271-1294" fmla="*/ 371463 h 1575446"/>
              <a:gd name="connsiteX272-1295" fmla="*/ 1394377 w 1829109"/>
              <a:gd name="connsiteY272-1296" fmla="*/ 310080 h 1575446"/>
              <a:gd name="connsiteX273-1297" fmla="*/ 1394399 w 1829109"/>
              <a:gd name="connsiteY273-1298" fmla="*/ 306690 h 1575446"/>
              <a:gd name="connsiteX274-1299" fmla="*/ 1394492 w 1829109"/>
              <a:gd name="connsiteY274-1300" fmla="*/ 303103 h 1575446"/>
              <a:gd name="connsiteX275-1301" fmla="*/ 1394630 w 1829109"/>
              <a:gd name="connsiteY275-1302" fmla="*/ 299529 h 1575446"/>
              <a:gd name="connsiteX276-1303" fmla="*/ 1394825 w 1829109"/>
              <a:gd name="connsiteY276-1304" fmla="*/ 295976 h 1575446"/>
              <a:gd name="connsiteX277-1305" fmla="*/ 1395078 w 1829109"/>
              <a:gd name="connsiteY277-1306" fmla="*/ 292436 h 1575446"/>
              <a:gd name="connsiteX278-1307" fmla="*/ 1395389 w 1829109"/>
              <a:gd name="connsiteY278-1308" fmla="*/ 288907 h 1575446"/>
              <a:gd name="connsiteX279-1309" fmla="*/ 1395756 w 1829109"/>
              <a:gd name="connsiteY279-1310" fmla="*/ 285413 h 1575446"/>
              <a:gd name="connsiteX280-1311" fmla="*/ 1396181 w 1829109"/>
              <a:gd name="connsiteY280-1312" fmla="*/ 281918 h 1575446"/>
              <a:gd name="connsiteX281-1313" fmla="*/ 1396653 w 1829109"/>
              <a:gd name="connsiteY281-1314" fmla="*/ 278447 h 1575446"/>
              <a:gd name="connsiteX282-1315" fmla="*/ 1397193 w 1829109"/>
              <a:gd name="connsiteY282-1316" fmla="*/ 274999 h 1575446"/>
              <a:gd name="connsiteX283-1317" fmla="*/ 1397779 w 1829109"/>
              <a:gd name="connsiteY283-1318" fmla="*/ 271562 h 1575446"/>
              <a:gd name="connsiteX284-1319" fmla="*/ 1398412 w 1829109"/>
              <a:gd name="connsiteY284-1320" fmla="*/ 268148 h 1575446"/>
              <a:gd name="connsiteX285-1321" fmla="*/ 1399101 w 1829109"/>
              <a:gd name="connsiteY285-1322" fmla="*/ 264757 h 1575446"/>
              <a:gd name="connsiteX286-1323" fmla="*/ 1399848 w 1829109"/>
              <a:gd name="connsiteY286-1324" fmla="*/ 261377 h 1575446"/>
              <a:gd name="connsiteX287-1325" fmla="*/ 1400642 w 1829109"/>
              <a:gd name="connsiteY287-1326" fmla="*/ 258033 h 1575446"/>
              <a:gd name="connsiteX288-1327" fmla="*/ 1401492 w 1829109"/>
              <a:gd name="connsiteY288-1328" fmla="*/ 254687 h 1575446"/>
              <a:gd name="connsiteX289-1329" fmla="*/ 1402389 w 1829109"/>
              <a:gd name="connsiteY289-1330" fmla="*/ 251377 h 1575446"/>
              <a:gd name="connsiteX290-1331" fmla="*/ 1403343 w 1829109"/>
              <a:gd name="connsiteY290-1332" fmla="*/ 248089 h 1575446"/>
              <a:gd name="connsiteX291-1333" fmla="*/ 1404343 w 1829109"/>
              <a:gd name="connsiteY291-1334" fmla="*/ 244814 h 1575446"/>
              <a:gd name="connsiteX292-1335" fmla="*/ 1405389 w 1829109"/>
              <a:gd name="connsiteY292-1336" fmla="*/ 241561 h 1575446"/>
              <a:gd name="connsiteX293-1337" fmla="*/ 1406492 w 1829109"/>
              <a:gd name="connsiteY293-1338" fmla="*/ 238342 h 1575446"/>
              <a:gd name="connsiteX294-1339" fmla="*/ 1407630 w 1829109"/>
              <a:gd name="connsiteY294-1340" fmla="*/ 235134 h 1575446"/>
              <a:gd name="connsiteX295-1341" fmla="*/ 1408837 w 1829109"/>
              <a:gd name="connsiteY295-1342" fmla="*/ 231962 h 1575446"/>
              <a:gd name="connsiteX296-1343" fmla="*/ 1410078 w 1829109"/>
              <a:gd name="connsiteY296-1344" fmla="*/ 228801 h 1575446"/>
              <a:gd name="connsiteX297-1345" fmla="*/ 1411366 w 1829109"/>
              <a:gd name="connsiteY297-1346" fmla="*/ 225663 h 1575446"/>
              <a:gd name="connsiteX298-1347" fmla="*/ 1412711 w 1829109"/>
              <a:gd name="connsiteY298-1348" fmla="*/ 222559 h 1575446"/>
              <a:gd name="connsiteX299-1349" fmla="*/ 1414091 w 1829109"/>
              <a:gd name="connsiteY299-1350" fmla="*/ 219479 h 1575446"/>
              <a:gd name="connsiteX300-1351" fmla="*/ 1415527 w 1829109"/>
              <a:gd name="connsiteY300-1352" fmla="*/ 216421 h 1575446"/>
              <a:gd name="connsiteX301-1353" fmla="*/ 1417010 w 1829109"/>
              <a:gd name="connsiteY301-1354" fmla="*/ 213387 h 1575446"/>
              <a:gd name="connsiteX302-1355" fmla="*/ 1418527 w 1829109"/>
              <a:gd name="connsiteY302-1356" fmla="*/ 210386 h 1575446"/>
              <a:gd name="connsiteX303-1357" fmla="*/ 1420102 w 1829109"/>
              <a:gd name="connsiteY303-1358" fmla="*/ 207409 h 1575446"/>
              <a:gd name="connsiteX304-1359" fmla="*/ 1421712 w 1829109"/>
              <a:gd name="connsiteY304-1360" fmla="*/ 204455 h 1575446"/>
              <a:gd name="connsiteX305-1361" fmla="*/ 1423378 w 1829109"/>
              <a:gd name="connsiteY305-1362" fmla="*/ 201535 h 1575446"/>
              <a:gd name="connsiteX306-1363" fmla="*/ 1425079 w 1829109"/>
              <a:gd name="connsiteY306-1364" fmla="*/ 198639 h 1575446"/>
              <a:gd name="connsiteX307-1365" fmla="*/ 1426826 w 1829109"/>
              <a:gd name="connsiteY307-1366" fmla="*/ 195776 h 1575446"/>
              <a:gd name="connsiteX308-1367" fmla="*/ 1428608 w 1829109"/>
              <a:gd name="connsiteY308-1368" fmla="*/ 192937 h 1575446"/>
              <a:gd name="connsiteX309-1369" fmla="*/ 1430436 w 1829109"/>
              <a:gd name="connsiteY309-1370" fmla="*/ 190121 h 1575446"/>
              <a:gd name="connsiteX310-1371" fmla="*/ 1432309 w 1829109"/>
              <a:gd name="connsiteY310-1372" fmla="*/ 187351 h 1575446"/>
              <a:gd name="connsiteX311-1373" fmla="*/ 1434229 w 1829109"/>
              <a:gd name="connsiteY311-1374" fmla="*/ 184604 h 1575446"/>
              <a:gd name="connsiteX312-1375" fmla="*/ 1436183 w 1829109"/>
              <a:gd name="connsiteY312-1376" fmla="*/ 181879 h 1575446"/>
              <a:gd name="connsiteX313-1377" fmla="*/ 1438183 w 1829109"/>
              <a:gd name="connsiteY313-1378" fmla="*/ 179201 h 1575446"/>
              <a:gd name="connsiteX314-1379" fmla="*/ 1440218 w 1829109"/>
              <a:gd name="connsiteY314-1380" fmla="*/ 176545 h 1575446"/>
              <a:gd name="connsiteX315-1381" fmla="*/ 1442298 w 1829109"/>
              <a:gd name="connsiteY315-1382" fmla="*/ 173925 h 1575446"/>
              <a:gd name="connsiteX316-1383" fmla="*/ 1444413 w 1829109"/>
              <a:gd name="connsiteY316-1384" fmla="*/ 171338 h 1575446"/>
              <a:gd name="connsiteX317-1385" fmla="*/ 1446563 w 1829109"/>
              <a:gd name="connsiteY317-1386" fmla="*/ 168787 h 1575446"/>
              <a:gd name="connsiteX318-1387" fmla="*/ 1448759 w 1829109"/>
              <a:gd name="connsiteY318-1388" fmla="*/ 166258 h 1575446"/>
              <a:gd name="connsiteX319-1389" fmla="*/ 1450989 w 1829109"/>
              <a:gd name="connsiteY319-1390" fmla="*/ 163775 h 1575446"/>
              <a:gd name="connsiteX320-1391" fmla="*/ 1453252 w 1829109"/>
              <a:gd name="connsiteY320-1392" fmla="*/ 161315 h 1575446"/>
              <a:gd name="connsiteX321-1393" fmla="*/ 1455563 w 1829109"/>
              <a:gd name="connsiteY321-1394" fmla="*/ 158901 h 1575446"/>
              <a:gd name="connsiteX322-1395" fmla="*/ 1457908 w 1829109"/>
              <a:gd name="connsiteY322-1396" fmla="*/ 156522 h 1575446"/>
              <a:gd name="connsiteX323-1397" fmla="*/ 1460276 w 1829109"/>
              <a:gd name="connsiteY323-1398" fmla="*/ 154177 h 1575446"/>
              <a:gd name="connsiteX324-1399" fmla="*/ 1462690 w 1829109"/>
              <a:gd name="connsiteY324-1400" fmla="*/ 151866 h 1575446"/>
              <a:gd name="connsiteX325-1401" fmla="*/ 1465138 w 1829109"/>
              <a:gd name="connsiteY325-1402" fmla="*/ 149591 h 1575446"/>
              <a:gd name="connsiteX326-1403" fmla="*/ 1467621 w 1829109"/>
              <a:gd name="connsiteY326-1404" fmla="*/ 147360 h 1575446"/>
              <a:gd name="connsiteX327-1405" fmla="*/ 1470139 w 1829109"/>
              <a:gd name="connsiteY327-1406" fmla="*/ 145165 h 1575446"/>
              <a:gd name="connsiteX328-1407" fmla="*/ 1472690 w 1829109"/>
              <a:gd name="connsiteY328-1408" fmla="*/ 143004 h 1575446"/>
              <a:gd name="connsiteX329-1409" fmla="*/ 1475277 w 1829109"/>
              <a:gd name="connsiteY329-1410" fmla="*/ 140877 h 1575446"/>
              <a:gd name="connsiteX330-1411" fmla="*/ 1477897 w 1829109"/>
              <a:gd name="connsiteY330-1412" fmla="*/ 138797 h 1575446"/>
              <a:gd name="connsiteX331-1413" fmla="*/ 1480541 w 1829109"/>
              <a:gd name="connsiteY331-1414" fmla="*/ 136763 h 1575446"/>
              <a:gd name="connsiteX332-1415" fmla="*/ 1483219 w 1829109"/>
              <a:gd name="connsiteY332-1416" fmla="*/ 134762 h 1575446"/>
              <a:gd name="connsiteX333-1417" fmla="*/ 1485933 w 1829109"/>
              <a:gd name="connsiteY333-1418" fmla="*/ 132796 h 1575446"/>
              <a:gd name="connsiteX334-1419" fmla="*/ 1488680 w 1829109"/>
              <a:gd name="connsiteY334-1420" fmla="*/ 130877 h 1575446"/>
              <a:gd name="connsiteX335-1421" fmla="*/ 1491461 w 1829109"/>
              <a:gd name="connsiteY335-1422" fmla="*/ 129003 h 1575446"/>
              <a:gd name="connsiteX336-1423" fmla="*/ 1494254 w 1829109"/>
              <a:gd name="connsiteY336-1424" fmla="*/ 127164 h 1575446"/>
              <a:gd name="connsiteX337-1425" fmla="*/ 1497094 w 1829109"/>
              <a:gd name="connsiteY337-1426" fmla="*/ 125371 h 1575446"/>
              <a:gd name="connsiteX338-1427" fmla="*/ 1499957 w 1829109"/>
              <a:gd name="connsiteY338-1428" fmla="*/ 123623 h 1575446"/>
              <a:gd name="connsiteX339-1429" fmla="*/ 1502853 w 1829109"/>
              <a:gd name="connsiteY339-1430" fmla="*/ 121911 h 1575446"/>
              <a:gd name="connsiteX340-1431" fmla="*/ 1505773 w 1829109"/>
              <a:gd name="connsiteY340-1432" fmla="*/ 120255 h 1575446"/>
              <a:gd name="connsiteX341-1433" fmla="*/ 1508715 w 1829109"/>
              <a:gd name="connsiteY341-1434" fmla="*/ 118635 h 1575446"/>
              <a:gd name="connsiteX342-1435" fmla="*/ 1511692 w 1829109"/>
              <a:gd name="connsiteY342-1436" fmla="*/ 117060 h 1575446"/>
              <a:gd name="connsiteX343-1437" fmla="*/ 1514693 w 1829109"/>
              <a:gd name="connsiteY343-1438" fmla="*/ 115532 h 1575446"/>
              <a:gd name="connsiteX344-1439" fmla="*/ 1517716 w 1829109"/>
              <a:gd name="connsiteY344-1440" fmla="*/ 114037 h 1575446"/>
              <a:gd name="connsiteX345-1441" fmla="*/ 1520773 w 1829109"/>
              <a:gd name="connsiteY345-1442" fmla="*/ 112600 h 1575446"/>
              <a:gd name="connsiteX346-1443" fmla="*/ 1523854 w 1829109"/>
              <a:gd name="connsiteY346-1444" fmla="*/ 111209 h 1575446"/>
              <a:gd name="connsiteX347-1445" fmla="*/ 1526958 w 1829109"/>
              <a:gd name="connsiteY347-1446" fmla="*/ 109865 h 1575446"/>
              <a:gd name="connsiteX348-1447" fmla="*/ 1530084 w 1829109"/>
              <a:gd name="connsiteY348-1448" fmla="*/ 108565 h 1575446"/>
              <a:gd name="connsiteX349-1449" fmla="*/ 1533234 w 1829109"/>
              <a:gd name="connsiteY349-1450" fmla="*/ 107312 h 1575446"/>
              <a:gd name="connsiteX350-1451" fmla="*/ 1536418 w 1829109"/>
              <a:gd name="connsiteY350-1452" fmla="*/ 106117 h 1575446"/>
              <a:gd name="connsiteX351-1453" fmla="*/ 1539614 w 1829109"/>
              <a:gd name="connsiteY351-1454" fmla="*/ 104956 h 1575446"/>
              <a:gd name="connsiteX352-1455" fmla="*/ 1542843 w 1829109"/>
              <a:gd name="connsiteY352-1456" fmla="*/ 103852 h 1575446"/>
              <a:gd name="connsiteX353-1457" fmla="*/ 1546085 w 1829109"/>
              <a:gd name="connsiteY353-1458" fmla="*/ 102807 h 1575446"/>
              <a:gd name="connsiteX354-1459" fmla="*/ 1549349 w 1829109"/>
              <a:gd name="connsiteY354-1460" fmla="*/ 101795 h 1575446"/>
              <a:gd name="connsiteX355-1461" fmla="*/ 1552637 w 1829109"/>
              <a:gd name="connsiteY355-1462" fmla="*/ 100841 h 1575446"/>
              <a:gd name="connsiteX356-1463" fmla="*/ 1555959 w 1829109"/>
              <a:gd name="connsiteY356-1464" fmla="*/ 99933 h 1575446"/>
              <a:gd name="connsiteX357-1465" fmla="*/ 1559281 w 1829109"/>
              <a:gd name="connsiteY357-1466" fmla="*/ 99082 h 1575446"/>
              <a:gd name="connsiteX358-1467" fmla="*/ 1562638 w 1829109"/>
              <a:gd name="connsiteY358-1468" fmla="*/ 98278 h 1575446"/>
              <a:gd name="connsiteX359-1469" fmla="*/ 1566017 w 1829109"/>
              <a:gd name="connsiteY359-1470" fmla="*/ 97531 h 1575446"/>
              <a:gd name="connsiteX360-1471" fmla="*/ 1569408 w 1829109"/>
              <a:gd name="connsiteY360-1472" fmla="*/ 96830 h 1575446"/>
              <a:gd name="connsiteX361-1473" fmla="*/ 1572822 w 1829109"/>
              <a:gd name="connsiteY361-1474" fmla="*/ 96186 h 1575446"/>
              <a:gd name="connsiteX362-1475" fmla="*/ 1576248 w 1829109"/>
              <a:gd name="connsiteY362-1476" fmla="*/ 95600 h 1575446"/>
              <a:gd name="connsiteX363-1477" fmla="*/ 1579695 w 1829109"/>
              <a:gd name="connsiteY363-1478" fmla="*/ 95059 h 1575446"/>
              <a:gd name="connsiteX364-1479" fmla="*/ 1583167 w 1829109"/>
              <a:gd name="connsiteY364-1480" fmla="*/ 94577 h 1575446"/>
              <a:gd name="connsiteX365-1481" fmla="*/ 1586650 w 1829109"/>
              <a:gd name="connsiteY365-1482" fmla="*/ 94151 h 1575446"/>
              <a:gd name="connsiteX366-1483" fmla="*/ 1590155 w 1829109"/>
              <a:gd name="connsiteY366-1484" fmla="*/ 93772 h 1575446"/>
              <a:gd name="connsiteX367-1485" fmla="*/ 1593673 w 1829109"/>
              <a:gd name="connsiteY367-1486" fmla="*/ 93450 h 1575446"/>
              <a:gd name="connsiteX368-1487" fmla="*/ 1597213 w 1829109"/>
              <a:gd name="connsiteY368-1488" fmla="*/ 93197 h 1575446"/>
              <a:gd name="connsiteX369-1489" fmla="*/ 1600777 w 1829109"/>
              <a:gd name="connsiteY369-1490" fmla="*/ 92990 h 1575446"/>
              <a:gd name="connsiteX370-1491" fmla="*/ 1604340 w 1829109"/>
              <a:gd name="connsiteY370-1492" fmla="*/ 92841 h 1575446"/>
              <a:gd name="connsiteX371-1493" fmla="*/ 1611743 w 1829109"/>
              <a:gd name="connsiteY371-1494" fmla="*/ 92714 h 1575446"/>
              <a:gd name="connsiteX372-1495" fmla="*/ 0 w 1829109"/>
              <a:gd name="connsiteY372-1496" fmla="*/ 0 h 1575446"/>
              <a:gd name="connsiteX373-1497" fmla="*/ 533400 w 1829109"/>
              <a:gd name="connsiteY373-1498" fmla="*/ 0 h 1575446"/>
              <a:gd name="connsiteX374-1499" fmla="*/ 0 w 1829109"/>
              <a:gd name="connsiteY374-1500" fmla="*/ 0 h 1575446"/>
              <a:gd name="connsiteX0-1501" fmla="*/ 717675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7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3 h 1482732"/>
              <a:gd name="connsiteX8-1517" fmla="*/ 999677 w 1472342"/>
              <a:gd name="connsiteY8-1518" fmla="*/ 132133 h 1482732"/>
              <a:gd name="connsiteX9-1519" fmla="*/ 998366 w 1472342"/>
              <a:gd name="connsiteY9-1520" fmla="*/ 136156 h 1482732"/>
              <a:gd name="connsiteX10-1521" fmla="*/ 997114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1 w 1472342"/>
              <a:gd name="connsiteY17-1536" fmla="*/ 169296 h 1482732"/>
              <a:gd name="connsiteX18-1537" fmla="*/ 989435 w 1472342"/>
              <a:gd name="connsiteY18-1538" fmla="*/ 173549 h 1482732"/>
              <a:gd name="connsiteX19-1539" fmla="*/ 988769 w 1472342"/>
              <a:gd name="connsiteY19-1540" fmla="*/ 177824 h 1482732"/>
              <a:gd name="connsiteX20-1541" fmla="*/ 988170 w 1472342"/>
              <a:gd name="connsiteY20-1542" fmla="*/ 182112 h 1482732"/>
              <a:gd name="connsiteX21-1543" fmla="*/ 987642 w 1472342"/>
              <a:gd name="connsiteY21-1544" fmla="*/ 186434 h 1482732"/>
              <a:gd name="connsiteX22-1545" fmla="*/ 987182 w 1472342"/>
              <a:gd name="connsiteY22-1546" fmla="*/ 190767 h 1482732"/>
              <a:gd name="connsiteX23-1547" fmla="*/ 986791 w 1472342"/>
              <a:gd name="connsiteY23-1548" fmla="*/ 195125 h 1482732"/>
              <a:gd name="connsiteX24-1549" fmla="*/ 986470 w 1472342"/>
              <a:gd name="connsiteY24-1550" fmla="*/ 199493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5 w 1472342"/>
              <a:gd name="connsiteY31-1564" fmla="*/ 182406 h 1482732"/>
              <a:gd name="connsiteX32-1565" fmla="*/ 135023 w 1472342"/>
              <a:gd name="connsiteY32-1566" fmla="*/ 765058 h 1482732"/>
              <a:gd name="connsiteX33-1567" fmla="*/ 717675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5 w 1472342"/>
              <a:gd name="connsiteY66-1634" fmla="*/ 1482732 h 1482732"/>
              <a:gd name="connsiteX67-1635" fmla="*/ 0 w 1472342"/>
              <a:gd name="connsiteY67-1636" fmla="*/ 765058 h 1482732"/>
              <a:gd name="connsiteX68-1637" fmla="*/ 717675 w 1472342"/>
              <a:gd name="connsiteY68-1638" fmla="*/ 47383 h 1482732"/>
              <a:gd name="connsiteX69-1639" fmla="*/ 1254976 w 1472342"/>
              <a:gd name="connsiteY69-1640" fmla="*/ 0 h 1482732"/>
              <a:gd name="connsiteX70-1641" fmla="*/ 1258367 w 1472342"/>
              <a:gd name="connsiteY70-1642" fmla="*/ 24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2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5 h 1482732"/>
              <a:gd name="connsiteX108-1717" fmla="*/ 1380464 w 1472342"/>
              <a:gd name="connsiteY108-1718" fmla="*/ 39853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2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900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7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7 h 1482732"/>
              <a:gd name="connsiteX150-1801" fmla="*/ 1462261 w 1472342"/>
              <a:gd name="connsiteY150-1802" fmla="*/ 151709 h 1482732"/>
              <a:gd name="connsiteX151-1803" fmla="*/ 1463261 w 1472342"/>
              <a:gd name="connsiteY151-1804" fmla="*/ 154973 h 1482732"/>
              <a:gd name="connsiteX152-1805" fmla="*/ 1464215 w 1472342"/>
              <a:gd name="connsiteY152-1806" fmla="*/ 158272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20 h 1482732"/>
              <a:gd name="connsiteX161-1823" fmla="*/ 1470480 w 1472342"/>
              <a:gd name="connsiteY161-1824" fmla="*/ 188791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4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6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2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5 w 1472342"/>
              <a:gd name="connsiteY284-2070" fmla="*/ 175434 h 1482732"/>
              <a:gd name="connsiteX285-2071" fmla="*/ 1042334 w 1472342"/>
              <a:gd name="connsiteY285-2072" fmla="*/ 172043 h 1482732"/>
              <a:gd name="connsiteX286-2073" fmla="*/ 1043081 w 1472342"/>
              <a:gd name="connsiteY286-2074" fmla="*/ 168663 h 1482732"/>
              <a:gd name="connsiteX287-2075" fmla="*/ 1043875 w 1472342"/>
              <a:gd name="connsiteY287-2076" fmla="*/ 165319 h 1482732"/>
              <a:gd name="connsiteX288-2077" fmla="*/ 1044725 w 1472342"/>
              <a:gd name="connsiteY288-2078" fmla="*/ 161973 h 1482732"/>
              <a:gd name="connsiteX289-2079" fmla="*/ 1045622 w 1472342"/>
              <a:gd name="connsiteY289-2080" fmla="*/ 158663 h 1482732"/>
              <a:gd name="connsiteX290-2081" fmla="*/ 1046576 w 1472342"/>
              <a:gd name="connsiteY290-2082" fmla="*/ 155375 h 1482732"/>
              <a:gd name="connsiteX291-2083" fmla="*/ 1047576 w 1472342"/>
              <a:gd name="connsiteY291-2084" fmla="*/ 152100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9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7 h 1482732"/>
              <a:gd name="connsiteX311-2123" fmla="*/ 1077462 w 1472342"/>
              <a:gd name="connsiteY311-2124" fmla="*/ 91890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7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9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6 h 1482732"/>
              <a:gd name="connsiteX361-2223" fmla="*/ 1216055 w 1472342"/>
              <a:gd name="connsiteY361-2224" fmla="*/ 3472 h 1482732"/>
              <a:gd name="connsiteX362-2225" fmla="*/ 1219481 w 1472342"/>
              <a:gd name="connsiteY362-2226" fmla="*/ 2886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5" name="文本占位符 31"/>
          <p:cNvSpPr>
            <a:spLocks noGrp="1"/>
          </p:cNvSpPr>
          <p:nvPr>
            <p:ph type="body" sz="quarter" idx="33" hasCustomPrompt="1"/>
          </p:nvPr>
        </p:nvSpPr>
        <p:spPr>
          <a:xfrm>
            <a:off x="5003984"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46" name="文本占位符 69"/>
          <p:cNvSpPr>
            <a:spLocks noGrp="1"/>
          </p:cNvSpPr>
          <p:nvPr>
            <p:ph type="body" sz="quarter" idx="45"/>
          </p:nvPr>
        </p:nvSpPr>
        <p:spPr>
          <a:xfrm>
            <a:off x="6834670" y="1943926"/>
            <a:ext cx="1472342" cy="1482732"/>
          </a:xfrm>
          <a:custGeom>
            <a:avLst/>
            <a:gdLst>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0 w 1769052"/>
              <a:gd name="connsiteY371" fmla="*/ 0 h 2009337"/>
              <a:gd name="connsiteX372" fmla="*/ 533400 w 1769052"/>
              <a:gd name="connsiteY372" fmla="*/ 0 h 2009337"/>
              <a:gd name="connsiteX373" fmla="*/ 533400 w 1769052"/>
              <a:gd name="connsiteY373" fmla="*/ 441325 h 2009337"/>
              <a:gd name="connsiteX374" fmla="*/ 0 w 1769052"/>
              <a:gd name="connsiteY374" fmla="*/ 441325 h 2009337"/>
              <a:gd name="connsiteX0-1" fmla="*/ 1014385 w 1769052"/>
              <a:gd name="connsiteY0-2" fmla="*/ 573988 h 2009337"/>
              <a:gd name="connsiteX1-3" fmla="*/ 1293736 w 1769052"/>
              <a:gd name="connsiteY1-4" fmla="*/ 630387 h 2009337"/>
              <a:gd name="connsiteX2-5" fmla="*/ 1304945 w 1769052"/>
              <a:gd name="connsiteY2-6" fmla="*/ 636471 h 2009337"/>
              <a:gd name="connsiteX3-7" fmla="*/ 1303836 w 1769052"/>
              <a:gd name="connsiteY3-8" fmla="*/ 639036 h 2009337"/>
              <a:gd name="connsiteX4-9" fmla="*/ 1302227 w 1769052"/>
              <a:gd name="connsiteY4-10" fmla="*/ 642921 h 2009337"/>
              <a:gd name="connsiteX5-11" fmla="*/ 1300674 w 1769052"/>
              <a:gd name="connsiteY5-12" fmla="*/ 646830 h 2009337"/>
              <a:gd name="connsiteX6-13" fmla="*/ 1299180 w 1769052"/>
              <a:gd name="connsiteY6-14" fmla="*/ 650760 h 2009337"/>
              <a:gd name="connsiteX7-15" fmla="*/ 1297754 w 1769052"/>
              <a:gd name="connsiteY7-16" fmla="*/ 654738 h 2009337"/>
              <a:gd name="connsiteX8-17" fmla="*/ 1296387 w 1769052"/>
              <a:gd name="connsiteY8-18" fmla="*/ 658738 h 2009337"/>
              <a:gd name="connsiteX9-19" fmla="*/ 1295076 w 1769052"/>
              <a:gd name="connsiteY9-20" fmla="*/ 662761 h 2009337"/>
              <a:gd name="connsiteX10-21" fmla="*/ 1293824 w 1769052"/>
              <a:gd name="connsiteY10-22" fmla="*/ 666807 h 2009337"/>
              <a:gd name="connsiteX11-23" fmla="*/ 1292640 w 1769052"/>
              <a:gd name="connsiteY11-24" fmla="*/ 670888 h 2009337"/>
              <a:gd name="connsiteX12-25" fmla="*/ 1291525 w 1769052"/>
              <a:gd name="connsiteY12-26" fmla="*/ 674991 h 2009337"/>
              <a:gd name="connsiteX13-27" fmla="*/ 1290467 w 1769052"/>
              <a:gd name="connsiteY13-28" fmla="*/ 679129 h 2009337"/>
              <a:gd name="connsiteX14-29" fmla="*/ 1289467 w 1769052"/>
              <a:gd name="connsiteY14-30" fmla="*/ 683291 h 2009337"/>
              <a:gd name="connsiteX15-31" fmla="*/ 1288548 w 1769052"/>
              <a:gd name="connsiteY15-32" fmla="*/ 687463 h 2009337"/>
              <a:gd name="connsiteX16-33" fmla="*/ 1287674 w 1769052"/>
              <a:gd name="connsiteY16-34" fmla="*/ 691670 h 2009337"/>
              <a:gd name="connsiteX17-35" fmla="*/ 1286881 w 1769052"/>
              <a:gd name="connsiteY17-36" fmla="*/ 695901 h 2009337"/>
              <a:gd name="connsiteX18-37" fmla="*/ 1286145 w 1769052"/>
              <a:gd name="connsiteY18-38" fmla="*/ 700154 h 2009337"/>
              <a:gd name="connsiteX19-39" fmla="*/ 1285479 w 1769052"/>
              <a:gd name="connsiteY19-40" fmla="*/ 704429 h 2009337"/>
              <a:gd name="connsiteX20-41" fmla="*/ 1284880 w 1769052"/>
              <a:gd name="connsiteY20-42" fmla="*/ 708717 h 2009337"/>
              <a:gd name="connsiteX21-43" fmla="*/ 1284352 w 1769052"/>
              <a:gd name="connsiteY21-44" fmla="*/ 713039 h 2009337"/>
              <a:gd name="connsiteX22-45" fmla="*/ 1283892 w 1769052"/>
              <a:gd name="connsiteY22-46" fmla="*/ 717372 h 2009337"/>
              <a:gd name="connsiteX23-47" fmla="*/ 1283501 w 1769052"/>
              <a:gd name="connsiteY23-48" fmla="*/ 721730 h 2009337"/>
              <a:gd name="connsiteX24-49" fmla="*/ 1283180 w 1769052"/>
              <a:gd name="connsiteY24-50" fmla="*/ 726098 h 2009337"/>
              <a:gd name="connsiteX25-51" fmla="*/ 1282926 w 1769052"/>
              <a:gd name="connsiteY25-52" fmla="*/ 730488 h 2009337"/>
              <a:gd name="connsiteX26-53" fmla="*/ 1282742 w 1769052"/>
              <a:gd name="connsiteY26-54" fmla="*/ 734902 h 2009337"/>
              <a:gd name="connsiteX27-55" fmla="*/ 1282639 w 1769052"/>
              <a:gd name="connsiteY27-56" fmla="*/ 739327 h 2009337"/>
              <a:gd name="connsiteX28-57" fmla="*/ 1282593 w 1769052"/>
              <a:gd name="connsiteY28-58" fmla="*/ 743971 h 2009337"/>
              <a:gd name="connsiteX29-59" fmla="*/ 1282593 w 1769052"/>
              <a:gd name="connsiteY29-60" fmla="*/ 777277 h 2009337"/>
              <a:gd name="connsiteX30-61" fmla="*/ 1241179 w 1769052"/>
              <a:gd name="connsiteY30-62" fmla="*/ 754799 h 2009337"/>
              <a:gd name="connsiteX31-63" fmla="*/ 1014385 w 1769052"/>
              <a:gd name="connsiteY31-64" fmla="*/ 709011 h 2009337"/>
              <a:gd name="connsiteX32-65" fmla="*/ 431733 w 1769052"/>
              <a:gd name="connsiteY32-66" fmla="*/ 1291663 h 2009337"/>
              <a:gd name="connsiteX33-67" fmla="*/ 1014385 w 1769052"/>
              <a:gd name="connsiteY33-68" fmla="*/ 1874314 h 2009337"/>
              <a:gd name="connsiteX34-69" fmla="*/ 1597036 w 1769052"/>
              <a:gd name="connsiteY34-70" fmla="*/ 1291663 h 2009337"/>
              <a:gd name="connsiteX35-71" fmla="*/ 1551249 w 1769052"/>
              <a:gd name="connsiteY35-72" fmla="*/ 1064869 h 2009337"/>
              <a:gd name="connsiteX36-73" fmla="*/ 1523130 w 1769052"/>
              <a:gd name="connsiteY36-74" fmla="*/ 1013064 h 2009337"/>
              <a:gd name="connsiteX37-75" fmla="*/ 1551686 w 1769052"/>
              <a:gd name="connsiteY37-76" fmla="*/ 1013064 h 2009337"/>
              <a:gd name="connsiteX38-77" fmla="*/ 1560341 w 1769052"/>
              <a:gd name="connsiteY38-78" fmla="*/ 1012927 h 2009337"/>
              <a:gd name="connsiteX39-79" fmla="*/ 1564756 w 1769052"/>
              <a:gd name="connsiteY39-80" fmla="*/ 1012754 h 2009337"/>
              <a:gd name="connsiteX40-81" fmla="*/ 1569146 w 1769052"/>
              <a:gd name="connsiteY40-82" fmla="*/ 1012513 h 2009337"/>
              <a:gd name="connsiteX41-83" fmla="*/ 1573514 w 1769052"/>
              <a:gd name="connsiteY41-84" fmla="*/ 1012191 h 2009337"/>
              <a:gd name="connsiteX42-85" fmla="*/ 1577871 w 1769052"/>
              <a:gd name="connsiteY42-86" fmla="*/ 1011812 h 2009337"/>
              <a:gd name="connsiteX43-87" fmla="*/ 1582216 w 1769052"/>
              <a:gd name="connsiteY43-88" fmla="*/ 1011352 h 2009337"/>
              <a:gd name="connsiteX44-89" fmla="*/ 1586527 w 1769052"/>
              <a:gd name="connsiteY44-90" fmla="*/ 1010823 h 2009337"/>
              <a:gd name="connsiteX45-91" fmla="*/ 1590826 w 1769052"/>
              <a:gd name="connsiteY45-92" fmla="*/ 1010237 h 2009337"/>
              <a:gd name="connsiteX46-93" fmla="*/ 1595102 w 1769052"/>
              <a:gd name="connsiteY46-94" fmla="*/ 1009582 h 2009337"/>
              <a:gd name="connsiteX47-95" fmla="*/ 1599355 w 1769052"/>
              <a:gd name="connsiteY47-96" fmla="*/ 1008857 h 2009337"/>
              <a:gd name="connsiteX48-97" fmla="*/ 1603585 w 1769052"/>
              <a:gd name="connsiteY48-98" fmla="*/ 1008065 h 2009337"/>
              <a:gd name="connsiteX49-99" fmla="*/ 1607792 w 1769052"/>
              <a:gd name="connsiteY49-100" fmla="*/ 1007202 h 2009337"/>
              <a:gd name="connsiteX50-101" fmla="*/ 1611976 w 1769052"/>
              <a:gd name="connsiteY50-102" fmla="*/ 1006282 h 2009337"/>
              <a:gd name="connsiteX51-103" fmla="*/ 1616137 w 1769052"/>
              <a:gd name="connsiteY51-104" fmla="*/ 1005294 h 2009337"/>
              <a:gd name="connsiteX52-105" fmla="*/ 1620264 w 1769052"/>
              <a:gd name="connsiteY52-106" fmla="*/ 1004248 h 2009337"/>
              <a:gd name="connsiteX53-107" fmla="*/ 1624379 w 1769052"/>
              <a:gd name="connsiteY53-108" fmla="*/ 1003133 h 2009337"/>
              <a:gd name="connsiteX54-109" fmla="*/ 1628459 w 1769052"/>
              <a:gd name="connsiteY54-110" fmla="*/ 1001949 h 2009337"/>
              <a:gd name="connsiteX55-111" fmla="*/ 1632518 w 1769052"/>
              <a:gd name="connsiteY55-112" fmla="*/ 1000708 h 2009337"/>
              <a:gd name="connsiteX56-113" fmla="*/ 1636541 w 1769052"/>
              <a:gd name="connsiteY56-114" fmla="*/ 999409 h 2009337"/>
              <a:gd name="connsiteX57-115" fmla="*/ 1640541 w 1769052"/>
              <a:gd name="connsiteY57-116" fmla="*/ 998041 h 2009337"/>
              <a:gd name="connsiteX58-117" fmla="*/ 1644518 w 1769052"/>
              <a:gd name="connsiteY58-118" fmla="*/ 996615 h 2009337"/>
              <a:gd name="connsiteX59-119" fmla="*/ 1648460 w 1769052"/>
              <a:gd name="connsiteY59-120" fmla="*/ 995133 h 2009337"/>
              <a:gd name="connsiteX60-121" fmla="*/ 1652368 w 1769052"/>
              <a:gd name="connsiteY60-122" fmla="*/ 993592 h 2009337"/>
              <a:gd name="connsiteX61-123" fmla="*/ 1656254 w 1769052"/>
              <a:gd name="connsiteY61-124" fmla="*/ 991983 h 2009337"/>
              <a:gd name="connsiteX62-125" fmla="*/ 1660104 w 1769052"/>
              <a:gd name="connsiteY62-126" fmla="*/ 990328 h 2009337"/>
              <a:gd name="connsiteX63-127" fmla="*/ 1663015 w 1769052"/>
              <a:gd name="connsiteY63-128" fmla="*/ 989013 h 2009337"/>
              <a:gd name="connsiteX64-129" fmla="*/ 1675660 w 1769052"/>
              <a:gd name="connsiteY64-130" fmla="*/ 1012311 h 2009337"/>
              <a:gd name="connsiteX65-131" fmla="*/ 1732059 w 1769052"/>
              <a:gd name="connsiteY65-132" fmla="*/ 1291663 h 2009337"/>
              <a:gd name="connsiteX66-133" fmla="*/ 1014385 w 1769052"/>
              <a:gd name="connsiteY66-134" fmla="*/ 2009337 h 2009337"/>
              <a:gd name="connsiteX67-135" fmla="*/ 296710 w 1769052"/>
              <a:gd name="connsiteY67-136" fmla="*/ 1291663 h 2009337"/>
              <a:gd name="connsiteX68-137" fmla="*/ 1014385 w 1769052"/>
              <a:gd name="connsiteY68-138" fmla="*/ 573988 h 2009337"/>
              <a:gd name="connsiteX69-139" fmla="*/ 1551686 w 1769052"/>
              <a:gd name="connsiteY69-140" fmla="*/ 526605 h 2009337"/>
              <a:gd name="connsiteX70-141" fmla="*/ 1555077 w 1769052"/>
              <a:gd name="connsiteY70-142" fmla="*/ 526629 h 2009337"/>
              <a:gd name="connsiteX71-143" fmla="*/ 1558663 w 1769052"/>
              <a:gd name="connsiteY71-144" fmla="*/ 526720 h 2009337"/>
              <a:gd name="connsiteX72-145" fmla="*/ 1562238 w 1769052"/>
              <a:gd name="connsiteY72-146" fmla="*/ 526858 h 2009337"/>
              <a:gd name="connsiteX73-147" fmla="*/ 1565790 w 1769052"/>
              <a:gd name="connsiteY73-148" fmla="*/ 527054 h 2009337"/>
              <a:gd name="connsiteX74-149" fmla="*/ 1569331 w 1769052"/>
              <a:gd name="connsiteY74-150" fmla="*/ 527307 h 2009337"/>
              <a:gd name="connsiteX75-151" fmla="*/ 1572859 w 1769052"/>
              <a:gd name="connsiteY75-152" fmla="*/ 527629 h 2009337"/>
              <a:gd name="connsiteX76-153" fmla="*/ 1576365 w 1769052"/>
              <a:gd name="connsiteY76-154" fmla="*/ 527984 h 2009337"/>
              <a:gd name="connsiteX77-155" fmla="*/ 1579848 w 1769052"/>
              <a:gd name="connsiteY77-156" fmla="*/ 528410 h 2009337"/>
              <a:gd name="connsiteX78-157" fmla="*/ 1583320 w 1769052"/>
              <a:gd name="connsiteY78-158" fmla="*/ 528893 h 2009337"/>
              <a:gd name="connsiteX79-159" fmla="*/ 1586769 w 1769052"/>
              <a:gd name="connsiteY79-160" fmla="*/ 529422 h 2009337"/>
              <a:gd name="connsiteX80-161" fmla="*/ 1590205 w 1769052"/>
              <a:gd name="connsiteY80-162" fmla="*/ 530007 h 2009337"/>
              <a:gd name="connsiteX81-163" fmla="*/ 1593619 w 1769052"/>
              <a:gd name="connsiteY81-164" fmla="*/ 530640 h 2009337"/>
              <a:gd name="connsiteX82-165" fmla="*/ 1597010 w 1769052"/>
              <a:gd name="connsiteY82-166" fmla="*/ 531330 h 2009337"/>
              <a:gd name="connsiteX83-167" fmla="*/ 1600389 w 1769052"/>
              <a:gd name="connsiteY83-168" fmla="*/ 532076 h 2009337"/>
              <a:gd name="connsiteX84-169" fmla="*/ 1603745 w 1769052"/>
              <a:gd name="connsiteY84-170" fmla="*/ 532870 h 2009337"/>
              <a:gd name="connsiteX85-171" fmla="*/ 1607079 w 1769052"/>
              <a:gd name="connsiteY85-172" fmla="*/ 533721 h 2009337"/>
              <a:gd name="connsiteX86-173" fmla="*/ 1610390 w 1769052"/>
              <a:gd name="connsiteY86-174" fmla="*/ 534617 h 2009337"/>
              <a:gd name="connsiteX87-175" fmla="*/ 1613689 w 1769052"/>
              <a:gd name="connsiteY87-176" fmla="*/ 535571 h 2009337"/>
              <a:gd name="connsiteX88-177" fmla="*/ 1616954 w 1769052"/>
              <a:gd name="connsiteY88-178" fmla="*/ 536571 h 2009337"/>
              <a:gd name="connsiteX89-179" fmla="*/ 1620207 w 1769052"/>
              <a:gd name="connsiteY89-180" fmla="*/ 537617 h 2009337"/>
              <a:gd name="connsiteX90-181" fmla="*/ 1623425 w 1769052"/>
              <a:gd name="connsiteY90-182" fmla="*/ 538721 h 2009337"/>
              <a:gd name="connsiteX91-183" fmla="*/ 1626632 w 1769052"/>
              <a:gd name="connsiteY91-184" fmla="*/ 539870 h 2009337"/>
              <a:gd name="connsiteX92-185" fmla="*/ 1629816 w 1769052"/>
              <a:gd name="connsiteY92-186" fmla="*/ 541066 h 2009337"/>
              <a:gd name="connsiteX93-187" fmla="*/ 1632966 w 1769052"/>
              <a:gd name="connsiteY93-188" fmla="*/ 542307 h 2009337"/>
              <a:gd name="connsiteX94-189" fmla="*/ 1636104 w 1769052"/>
              <a:gd name="connsiteY94-190" fmla="*/ 543595 h 2009337"/>
              <a:gd name="connsiteX95-191" fmla="*/ 1639207 w 1769052"/>
              <a:gd name="connsiteY95-192" fmla="*/ 544940 h 2009337"/>
              <a:gd name="connsiteX96-193" fmla="*/ 1642288 w 1769052"/>
              <a:gd name="connsiteY96-194" fmla="*/ 546330 h 2009337"/>
              <a:gd name="connsiteX97-195" fmla="*/ 1645346 w 1769052"/>
              <a:gd name="connsiteY97-196" fmla="*/ 547755 h 2009337"/>
              <a:gd name="connsiteX98-197" fmla="*/ 1648381 w 1769052"/>
              <a:gd name="connsiteY98-198" fmla="*/ 549238 h 2009337"/>
              <a:gd name="connsiteX99-199" fmla="*/ 1651380 w 1769052"/>
              <a:gd name="connsiteY99-200" fmla="*/ 550768 h 2009337"/>
              <a:gd name="connsiteX100-201" fmla="*/ 1654357 w 1769052"/>
              <a:gd name="connsiteY100-202" fmla="*/ 552331 h 2009337"/>
              <a:gd name="connsiteX101-203" fmla="*/ 1657311 w 1769052"/>
              <a:gd name="connsiteY101-204" fmla="*/ 553951 h 2009337"/>
              <a:gd name="connsiteX102-205" fmla="*/ 1660231 w 1769052"/>
              <a:gd name="connsiteY102-206" fmla="*/ 555606 h 2009337"/>
              <a:gd name="connsiteX103-207" fmla="*/ 1663128 w 1769052"/>
              <a:gd name="connsiteY103-208" fmla="*/ 557308 h 2009337"/>
              <a:gd name="connsiteX104-209" fmla="*/ 1666002 w 1769052"/>
              <a:gd name="connsiteY104-210" fmla="*/ 559055 h 2009337"/>
              <a:gd name="connsiteX105-211" fmla="*/ 1668841 w 1769052"/>
              <a:gd name="connsiteY105-212" fmla="*/ 560837 h 2009337"/>
              <a:gd name="connsiteX106-213" fmla="*/ 1671645 w 1769052"/>
              <a:gd name="connsiteY106-214" fmla="*/ 562676 h 2009337"/>
              <a:gd name="connsiteX107-215" fmla="*/ 1674416 w 1769052"/>
              <a:gd name="connsiteY107-216" fmla="*/ 564550 h 2009337"/>
              <a:gd name="connsiteX108-217" fmla="*/ 1677174 w 1769052"/>
              <a:gd name="connsiteY108-218" fmla="*/ 566458 h 2009337"/>
              <a:gd name="connsiteX109-219" fmla="*/ 1679887 w 1769052"/>
              <a:gd name="connsiteY109-220" fmla="*/ 568412 h 2009337"/>
              <a:gd name="connsiteX110-221" fmla="*/ 1682565 w 1769052"/>
              <a:gd name="connsiteY110-222" fmla="*/ 570412 h 2009337"/>
              <a:gd name="connsiteX111-223" fmla="*/ 1685221 w 1769052"/>
              <a:gd name="connsiteY111-224" fmla="*/ 572447 h 2009337"/>
              <a:gd name="connsiteX112-225" fmla="*/ 1687842 w 1769052"/>
              <a:gd name="connsiteY112-226" fmla="*/ 574527 h 2009337"/>
              <a:gd name="connsiteX113-227" fmla="*/ 1690428 w 1769052"/>
              <a:gd name="connsiteY113-228" fmla="*/ 576642 h 2009337"/>
              <a:gd name="connsiteX114-229" fmla="*/ 1692991 w 1769052"/>
              <a:gd name="connsiteY114-230" fmla="*/ 578791 h 2009337"/>
              <a:gd name="connsiteX115-231" fmla="*/ 1695508 w 1769052"/>
              <a:gd name="connsiteY115-232" fmla="*/ 580987 h 2009337"/>
              <a:gd name="connsiteX116-233" fmla="*/ 1697992 w 1769052"/>
              <a:gd name="connsiteY116-234" fmla="*/ 583217 h 2009337"/>
              <a:gd name="connsiteX117-235" fmla="*/ 1700452 w 1769052"/>
              <a:gd name="connsiteY117-236" fmla="*/ 585482 h 2009337"/>
              <a:gd name="connsiteX118-237" fmla="*/ 1702865 w 1769052"/>
              <a:gd name="connsiteY118-238" fmla="*/ 587792 h 2009337"/>
              <a:gd name="connsiteX119-239" fmla="*/ 1705244 w 1769052"/>
              <a:gd name="connsiteY119-240" fmla="*/ 590137 h 2009337"/>
              <a:gd name="connsiteX120-241" fmla="*/ 1707590 w 1769052"/>
              <a:gd name="connsiteY120-242" fmla="*/ 592505 h 2009337"/>
              <a:gd name="connsiteX121-243" fmla="*/ 1709900 w 1769052"/>
              <a:gd name="connsiteY121-244" fmla="*/ 594918 h 2009337"/>
              <a:gd name="connsiteX122-245" fmla="*/ 1712176 w 1769052"/>
              <a:gd name="connsiteY122-246" fmla="*/ 597367 h 2009337"/>
              <a:gd name="connsiteX123-247" fmla="*/ 1714418 w 1769052"/>
              <a:gd name="connsiteY123-248" fmla="*/ 599850 h 2009337"/>
              <a:gd name="connsiteX124-249" fmla="*/ 1716613 w 1769052"/>
              <a:gd name="connsiteY124-250" fmla="*/ 602367 h 2009337"/>
              <a:gd name="connsiteX125-251" fmla="*/ 1718763 w 1769052"/>
              <a:gd name="connsiteY125-252" fmla="*/ 604919 h 2009337"/>
              <a:gd name="connsiteX126-253" fmla="*/ 1720889 w 1769052"/>
              <a:gd name="connsiteY126-254" fmla="*/ 607506 h 2009337"/>
              <a:gd name="connsiteX127-255" fmla="*/ 1722970 w 1769052"/>
              <a:gd name="connsiteY127-256" fmla="*/ 610126 h 2009337"/>
              <a:gd name="connsiteX128-257" fmla="*/ 1725015 w 1769052"/>
              <a:gd name="connsiteY128-258" fmla="*/ 612770 h 2009337"/>
              <a:gd name="connsiteX129-259" fmla="*/ 1727016 w 1769052"/>
              <a:gd name="connsiteY129-260" fmla="*/ 615460 h 2009337"/>
              <a:gd name="connsiteX130-261" fmla="*/ 1728970 w 1769052"/>
              <a:gd name="connsiteY130-262" fmla="*/ 618172 h 2009337"/>
              <a:gd name="connsiteX131-263" fmla="*/ 1730890 w 1769052"/>
              <a:gd name="connsiteY131-264" fmla="*/ 620908 h 2009337"/>
              <a:gd name="connsiteX132-265" fmla="*/ 1732763 w 1769052"/>
              <a:gd name="connsiteY132-266" fmla="*/ 623690 h 2009337"/>
              <a:gd name="connsiteX133-267" fmla="*/ 1734602 w 1769052"/>
              <a:gd name="connsiteY133-268" fmla="*/ 626495 h 2009337"/>
              <a:gd name="connsiteX134-269" fmla="*/ 1736395 w 1769052"/>
              <a:gd name="connsiteY134-270" fmla="*/ 629322 h 2009337"/>
              <a:gd name="connsiteX135-271" fmla="*/ 1738143 w 1769052"/>
              <a:gd name="connsiteY135-272" fmla="*/ 632185 h 2009337"/>
              <a:gd name="connsiteX136-273" fmla="*/ 1739855 w 1769052"/>
              <a:gd name="connsiteY136-274" fmla="*/ 635081 h 2009337"/>
              <a:gd name="connsiteX137-275" fmla="*/ 1741523 w 1769052"/>
              <a:gd name="connsiteY137-276" fmla="*/ 638001 h 2009337"/>
              <a:gd name="connsiteX138-277" fmla="*/ 1743143 w 1769052"/>
              <a:gd name="connsiteY138-278" fmla="*/ 640944 h 2009337"/>
              <a:gd name="connsiteX139-279" fmla="*/ 1744718 w 1769052"/>
              <a:gd name="connsiteY139-280" fmla="*/ 643921 h 2009337"/>
              <a:gd name="connsiteX140-281" fmla="*/ 1746246 w 1769052"/>
              <a:gd name="connsiteY140-282" fmla="*/ 646921 h 2009337"/>
              <a:gd name="connsiteX141-283" fmla="*/ 1747730 w 1769052"/>
              <a:gd name="connsiteY141-284" fmla="*/ 649944 h 2009337"/>
              <a:gd name="connsiteX142-285" fmla="*/ 1749166 w 1769052"/>
              <a:gd name="connsiteY142-286" fmla="*/ 653002 h 2009337"/>
              <a:gd name="connsiteX143-287" fmla="*/ 1750557 w 1769052"/>
              <a:gd name="connsiteY143-288" fmla="*/ 656082 h 2009337"/>
              <a:gd name="connsiteX144-289" fmla="*/ 1751902 w 1769052"/>
              <a:gd name="connsiteY144-290" fmla="*/ 659186 h 2009337"/>
              <a:gd name="connsiteX145-291" fmla="*/ 1753201 w 1769052"/>
              <a:gd name="connsiteY145-292" fmla="*/ 662312 h 2009337"/>
              <a:gd name="connsiteX146-293" fmla="*/ 1754454 w 1769052"/>
              <a:gd name="connsiteY146-294" fmla="*/ 665474 h 2009337"/>
              <a:gd name="connsiteX147-295" fmla="*/ 1755649 w 1769052"/>
              <a:gd name="connsiteY147-296" fmla="*/ 668646 h 2009337"/>
              <a:gd name="connsiteX148-297" fmla="*/ 1756811 w 1769052"/>
              <a:gd name="connsiteY148-298" fmla="*/ 671842 h 2009337"/>
              <a:gd name="connsiteX149-299" fmla="*/ 1757914 w 1769052"/>
              <a:gd name="connsiteY149-300" fmla="*/ 675072 h 2009337"/>
              <a:gd name="connsiteX150-301" fmla="*/ 1758971 w 1769052"/>
              <a:gd name="connsiteY150-302" fmla="*/ 678314 h 2009337"/>
              <a:gd name="connsiteX151-303" fmla="*/ 1759971 w 1769052"/>
              <a:gd name="connsiteY151-304" fmla="*/ 681578 h 2009337"/>
              <a:gd name="connsiteX152-305" fmla="*/ 1760925 w 1769052"/>
              <a:gd name="connsiteY152-306" fmla="*/ 684877 h 2009337"/>
              <a:gd name="connsiteX153-307" fmla="*/ 1761834 w 1769052"/>
              <a:gd name="connsiteY153-308" fmla="*/ 688187 h 2009337"/>
              <a:gd name="connsiteX154-309" fmla="*/ 1762684 w 1769052"/>
              <a:gd name="connsiteY154-310" fmla="*/ 691521 h 2009337"/>
              <a:gd name="connsiteX155-311" fmla="*/ 1763489 w 1769052"/>
              <a:gd name="connsiteY155-312" fmla="*/ 694866 h 2009337"/>
              <a:gd name="connsiteX156-313" fmla="*/ 1764236 w 1769052"/>
              <a:gd name="connsiteY156-314" fmla="*/ 698246 h 2009337"/>
              <a:gd name="connsiteX157-315" fmla="*/ 1764938 w 1769052"/>
              <a:gd name="connsiteY157-316" fmla="*/ 701636 h 2009337"/>
              <a:gd name="connsiteX158-317" fmla="*/ 1765581 w 1769052"/>
              <a:gd name="connsiteY158-318" fmla="*/ 705050 h 2009337"/>
              <a:gd name="connsiteX159-319" fmla="*/ 1766178 w 1769052"/>
              <a:gd name="connsiteY159-320" fmla="*/ 708476 h 2009337"/>
              <a:gd name="connsiteX160-321" fmla="*/ 1766707 w 1769052"/>
              <a:gd name="connsiteY160-322" fmla="*/ 711925 h 2009337"/>
              <a:gd name="connsiteX161-323" fmla="*/ 1767190 w 1769052"/>
              <a:gd name="connsiteY161-324" fmla="*/ 715396 h 2009337"/>
              <a:gd name="connsiteX162-325" fmla="*/ 1767627 w 1769052"/>
              <a:gd name="connsiteY162-326" fmla="*/ 718878 h 2009337"/>
              <a:gd name="connsiteX163-327" fmla="*/ 1767995 w 1769052"/>
              <a:gd name="connsiteY163-328" fmla="*/ 722385 h 2009337"/>
              <a:gd name="connsiteX164-329" fmla="*/ 1768316 w 1769052"/>
              <a:gd name="connsiteY164-330" fmla="*/ 725914 h 2009337"/>
              <a:gd name="connsiteX165-331" fmla="*/ 1768581 w 1769052"/>
              <a:gd name="connsiteY165-332" fmla="*/ 729442 h 2009337"/>
              <a:gd name="connsiteX166-333" fmla="*/ 1768788 w 1769052"/>
              <a:gd name="connsiteY166-334" fmla="*/ 733005 h 2009337"/>
              <a:gd name="connsiteX167-335" fmla="*/ 1768925 w 1769052"/>
              <a:gd name="connsiteY167-336" fmla="*/ 736569 h 2009337"/>
              <a:gd name="connsiteX168-337" fmla="*/ 1769052 w 1769052"/>
              <a:gd name="connsiteY168-338" fmla="*/ 743971 h 2009337"/>
              <a:gd name="connsiteX169-339" fmla="*/ 1769030 w 1769052"/>
              <a:gd name="connsiteY169-340" fmla="*/ 747363 h 2009337"/>
              <a:gd name="connsiteX170-341" fmla="*/ 1768949 w 1769052"/>
              <a:gd name="connsiteY170-342" fmla="*/ 750961 h 2009337"/>
              <a:gd name="connsiteX171-343" fmla="*/ 1768800 w 1769052"/>
              <a:gd name="connsiteY171-344" fmla="*/ 754524 h 2009337"/>
              <a:gd name="connsiteX172-345" fmla="*/ 1768604 w 1769052"/>
              <a:gd name="connsiteY172-346" fmla="*/ 758087 h 2009337"/>
              <a:gd name="connsiteX173-347" fmla="*/ 1768351 w 1769052"/>
              <a:gd name="connsiteY173-348" fmla="*/ 761616 h 2009337"/>
              <a:gd name="connsiteX174-349" fmla="*/ 1768040 w 1769052"/>
              <a:gd name="connsiteY174-350" fmla="*/ 765145 h 2009337"/>
              <a:gd name="connsiteX175-351" fmla="*/ 1767673 w 1769052"/>
              <a:gd name="connsiteY175-352" fmla="*/ 768651 h 2009337"/>
              <a:gd name="connsiteX176-353" fmla="*/ 1767247 w 1769052"/>
              <a:gd name="connsiteY176-354" fmla="*/ 772134 h 2009337"/>
              <a:gd name="connsiteX177-355" fmla="*/ 1766776 w 1769052"/>
              <a:gd name="connsiteY177-356" fmla="*/ 775606 h 2009337"/>
              <a:gd name="connsiteX178-357" fmla="*/ 1766236 w 1769052"/>
              <a:gd name="connsiteY178-358" fmla="*/ 779054 h 2009337"/>
              <a:gd name="connsiteX179-359" fmla="*/ 1765662 w 1769052"/>
              <a:gd name="connsiteY179-360" fmla="*/ 782491 h 2009337"/>
              <a:gd name="connsiteX180-361" fmla="*/ 1765017 w 1769052"/>
              <a:gd name="connsiteY180-362" fmla="*/ 785905 h 2009337"/>
              <a:gd name="connsiteX181-363" fmla="*/ 1764328 w 1769052"/>
              <a:gd name="connsiteY181-364" fmla="*/ 789295 h 2009337"/>
              <a:gd name="connsiteX182-365" fmla="*/ 1763581 w 1769052"/>
              <a:gd name="connsiteY182-366" fmla="*/ 792675 h 2009337"/>
              <a:gd name="connsiteX183-367" fmla="*/ 1762788 w 1769052"/>
              <a:gd name="connsiteY183-368" fmla="*/ 796031 h 2009337"/>
              <a:gd name="connsiteX184-369" fmla="*/ 1761937 w 1769052"/>
              <a:gd name="connsiteY184-370" fmla="*/ 799365 h 2009337"/>
              <a:gd name="connsiteX185-371" fmla="*/ 1761040 w 1769052"/>
              <a:gd name="connsiteY185-372" fmla="*/ 802675 h 2009337"/>
              <a:gd name="connsiteX186-373" fmla="*/ 1760086 w 1769052"/>
              <a:gd name="connsiteY186-374" fmla="*/ 805975 h 2009337"/>
              <a:gd name="connsiteX187-375" fmla="*/ 1759086 w 1769052"/>
              <a:gd name="connsiteY187-376" fmla="*/ 809239 h 2009337"/>
              <a:gd name="connsiteX188-377" fmla="*/ 1758040 w 1769052"/>
              <a:gd name="connsiteY188-378" fmla="*/ 812492 h 2009337"/>
              <a:gd name="connsiteX189-379" fmla="*/ 1756948 w 1769052"/>
              <a:gd name="connsiteY189-380" fmla="*/ 815711 h 2009337"/>
              <a:gd name="connsiteX190-381" fmla="*/ 1755799 w 1769052"/>
              <a:gd name="connsiteY190-382" fmla="*/ 818917 h 2009337"/>
              <a:gd name="connsiteX191-383" fmla="*/ 1754603 w 1769052"/>
              <a:gd name="connsiteY191-384" fmla="*/ 822102 h 2009337"/>
              <a:gd name="connsiteX192-385" fmla="*/ 1753350 w 1769052"/>
              <a:gd name="connsiteY192-386" fmla="*/ 825251 h 2009337"/>
              <a:gd name="connsiteX193-387" fmla="*/ 1752063 w 1769052"/>
              <a:gd name="connsiteY193-388" fmla="*/ 828389 h 2009337"/>
              <a:gd name="connsiteX194-389" fmla="*/ 1750718 w 1769052"/>
              <a:gd name="connsiteY194-390" fmla="*/ 831493 h 2009337"/>
              <a:gd name="connsiteX195-391" fmla="*/ 1749339 w 1769052"/>
              <a:gd name="connsiteY195-392" fmla="*/ 834585 h 2009337"/>
              <a:gd name="connsiteX196-393" fmla="*/ 1747902 w 1769052"/>
              <a:gd name="connsiteY196-394" fmla="*/ 837631 h 2009337"/>
              <a:gd name="connsiteX197-395" fmla="*/ 1746419 w 1769052"/>
              <a:gd name="connsiteY197-396" fmla="*/ 840666 h 2009337"/>
              <a:gd name="connsiteX198-397" fmla="*/ 1744901 w 1769052"/>
              <a:gd name="connsiteY198-398" fmla="*/ 843666 h 2009337"/>
              <a:gd name="connsiteX199-399" fmla="*/ 1743327 w 1769052"/>
              <a:gd name="connsiteY199-400" fmla="*/ 846654 h 2009337"/>
              <a:gd name="connsiteX200-401" fmla="*/ 1741718 w 1769052"/>
              <a:gd name="connsiteY200-402" fmla="*/ 849597 h 2009337"/>
              <a:gd name="connsiteX201-403" fmla="*/ 1740063 w 1769052"/>
              <a:gd name="connsiteY201-404" fmla="*/ 852528 h 2009337"/>
              <a:gd name="connsiteX202-405" fmla="*/ 1738349 w 1769052"/>
              <a:gd name="connsiteY202-406" fmla="*/ 855425 h 2009337"/>
              <a:gd name="connsiteX203-407" fmla="*/ 1736614 w 1769052"/>
              <a:gd name="connsiteY203-408" fmla="*/ 858288 h 2009337"/>
              <a:gd name="connsiteX204-409" fmla="*/ 1734820 w 1769052"/>
              <a:gd name="connsiteY204-410" fmla="*/ 861127 h 2009337"/>
              <a:gd name="connsiteX205-411" fmla="*/ 1732993 w 1769052"/>
              <a:gd name="connsiteY205-412" fmla="*/ 863931 h 2009337"/>
              <a:gd name="connsiteX206-413" fmla="*/ 1731119 w 1769052"/>
              <a:gd name="connsiteY206-414" fmla="*/ 866713 h 2009337"/>
              <a:gd name="connsiteX207-415" fmla="*/ 1729200 w 1769052"/>
              <a:gd name="connsiteY207-416" fmla="*/ 869460 h 2009337"/>
              <a:gd name="connsiteX208-417" fmla="*/ 1727246 w 1769052"/>
              <a:gd name="connsiteY208-418" fmla="*/ 872173 h 2009337"/>
              <a:gd name="connsiteX209-419" fmla="*/ 1725245 w 1769052"/>
              <a:gd name="connsiteY209-420" fmla="*/ 874863 h 2009337"/>
              <a:gd name="connsiteX210-421" fmla="*/ 1723211 w 1769052"/>
              <a:gd name="connsiteY210-422" fmla="*/ 877506 h 2009337"/>
              <a:gd name="connsiteX211-423" fmla="*/ 1721142 w 1769052"/>
              <a:gd name="connsiteY211-424" fmla="*/ 880128 h 2009337"/>
              <a:gd name="connsiteX212-425" fmla="*/ 1719015 w 1769052"/>
              <a:gd name="connsiteY212-426" fmla="*/ 882725 h 2009337"/>
              <a:gd name="connsiteX213-427" fmla="*/ 1716866 w 1769052"/>
              <a:gd name="connsiteY213-428" fmla="*/ 885277 h 2009337"/>
              <a:gd name="connsiteX214-429" fmla="*/ 1714670 w 1769052"/>
              <a:gd name="connsiteY214-430" fmla="*/ 887795 h 2009337"/>
              <a:gd name="connsiteX215-431" fmla="*/ 1712441 w 1769052"/>
              <a:gd name="connsiteY215-432" fmla="*/ 890288 h 2009337"/>
              <a:gd name="connsiteX216-433" fmla="*/ 1710176 w 1769052"/>
              <a:gd name="connsiteY216-434" fmla="*/ 892738 h 2009337"/>
              <a:gd name="connsiteX217-435" fmla="*/ 1707866 w 1769052"/>
              <a:gd name="connsiteY217-436" fmla="*/ 895151 h 2009337"/>
              <a:gd name="connsiteX218-437" fmla="*/ 1705532 w 1769052"/>
              <a:gd name="connsiteY218-438" fmla="*/ 897542 h 2009337"/>
              <a:gd name="connsiteX219-439" fmla="*/ 1703153 w 1769052"/>
              <a:gd name="connsiteY219-440" fmla="*/ 899887 h 2009337"/>
              <a:gd name="connsiteX220-441" fmla="*/ 1700739 w 1769052"/>
              <a:gd name="connsiteY220-442" fmla="*/ 902198 h 2009337"/>
              <a:gd name="connsiteX221-443" fmla="*/ 1698290 w 1769052"/>
              <a:gd name="connsiteY221-444" fmla="*/ 904462 h 2009337"/>
              <a:gd name="connsiteX222-445" fmla="*/ 1695808 w 1769052"/>
              <a:gd name="connsiteY222-446" fmla="*/ 906703 h 2009337"/>
              <a:gd name="connsiteX223-447" fmla="*/ 1693290 w 1769052"/>
              <a:gd name="connsiteY223-448" fmla="*/ 908899 h 2009337"/>
              <a:gd name="connsiteX224-449" fmla="*/ 1690738 w 1769052"/>
              <a:gd name="connsiteY224-450" fmla="*/ 911059 h 2009337"/>
              <a:gd name="connsiteX225-451" fmla="*/ 1688152 w 1769052"/>
              <a:gd name="connsiteY225-452" fmla="*/ 913175 h 2009337"/>
              <a:gd name="connsiteX226-453" fmla="*/ 1685531 w 1769052"/>
              <a:gd name="connsiteY226-454" fmla="*/ 915256 h 2009337"/>
              <a:gd name="connsiteX227-455" fmla="*/ 1682887 w 1769052"/>
              <a:gd name="connsiteY227-456" fmla="*/ 917301 h 2009337"/>
              <a:gd name="connsiteX228-457" fmla="*/ 1680209 w 1769052"/>
              <a:gd name="connsiteY228-458" fmla="*/ 919301 h 2009337"/>
              <a:gd name="connsiteX229-459" fmla="*/ 1677497 w 1769052"/>
              <a:gd name="connsiteY229-460" fmla="*/ 921255 h 2009337"/>
              <a:gd name="connsiteX230-461" fmla="*/ 1674749 w 1769052"/>
              <a:gd name="connsiteY230-462" fmla="*/ 923175 h 2009337"/>
              <a:gd name="connsiteX231-463" fmla="*/ 1671979 w 1769052"/>
              <a:gd name="connsiteY231-464" fmla="*/ 925060 h 2009337"/>
              <a:gd name="connsiteX232-465" fmla="*/ 1669174 w 1769052"/>
              <a:gd name="connsiteY232-466" fmla="*/ 926888 h 2009337"/>
              <a:gd name="connsiteX233-467" fmla="*/ 1666335 w 1769052"/>
              <a:gd name="connsiteY233-468" fmla="*/ 928682 h 2009337"/>
              <a:gd name="connsiteX234-469" fmla="*/ 1663473 w 1769052"/>
              <a:gd name="connsiteY234-470" fmla="*/ 930440 h 2009337"/>
              <a:gd name="connsiteX235-471" fmla="*/ 1660588 w 1769052"/>
              <a:gd name="connsiteY235-472" fmla="*/ 932141 h 2009337"/>
              <a:gd name="connsiteX236-473" fmla="*/ 1657668 w 1769052"/>
              <a:gd name="connsiteY236-474" fmla="*/ 933808 h 2009337"/>
              <a:gd name="connsiteX237-475" fmla="*/ 1654714 w 1769052"/>
              <a:gd name="connsiteY237-476" fmla="*/ 935428 h 2009337"/>
              <a:gd name="connsiteX238-477" fmla="*/ 1651737 w 1769052"/>
              <a:gd name="connsiteY238-478" fmla="*/ 937003 h 2009337"/>
              <a:gd name="connsiteX239-479" fmla="*/ 1648736 w 1769052"/>
              <a:gd name="connsiteY239-480" fmla="*/ 938532 h 2009337"/>
              <a:gd name="connsiteX240-481" fmla="*/ 1645713 w 1769052"/>
              <a:gd name="connsiteY240-482" fmla="*/ 940015 h 2009337"/>
              <a:gd name="connsiteX241-483" fmla="*/ 1642656 w 1769052"/>
              <a:gd name="connsiteY241-484" fmla="*/ 941452 h 2009337"/>
              <a:gd name="connsiteX242-485" fmla="*/ 1639575 w 1769052"/>
              <a:gd name="connsiteY242-486" fmla="*/ 942843 h 2009337"/>
              <a:gd name="connsiteX243-487" fmla="*/ 1638263 w 1769052"/>
              <a:gd name="connsiteY243-488" fmla="*/ 943411 h 2009337"/>
              <a:gd name="connsiteX244-489" fmla="*/ 1636471 w 1769052"/>
              <a:gd name="connsiteY244-490" fmla="*/ 944188 h 2009337"/>
              <a:gd name="connsiteX245-491" fmla="*/ 1633345 w 1769052"/>
              <a:gd name="connsiteY245-492" fmla="*/ 945487 h 2009337"/>
              <a:gd name="connsiteX246-493" fmla="*/ 1630195 w 1769052"/>
              <a:gd name="connsiteY246-494" fmla="*/ 946739 h 2009337"/>
              <a:gd name="connsiteX247-495" fmla="*/ 1627011 w 1769052"/>
              <a:gd name="connsiteY247-496" fmla="*/ 947947 h 2009337"/>
              <a:gd name="connsiteX248-497" fmla="*/ 1623816 w 1769052"/>
              <a:gd name="connsiteY248-498" fmla="*/ 949096 h 2009337"/>
              <a:gd name="connsiteX249-499" fmla="*/ 1620598 w 1769052"/>
              <a:gd name="connsiteY249-500" fmla="*/ 950200 h 2009337"/>
              <a:gd name="connsiteX250-501" fmla="*/ 1617344 w 1769052"/>
              <a:gd name="connsiteY250-502" fmla="*/ 951257 h 2009337"/>
              <a:gd name="connsiteX251-503" fmla="*/ 1614080 w 1769052"/>
              <a:gd name="connsiteY251-504" fmla="*/ 952257 h 2009337"/>
              <a:gd name="connsiteX252-505" fmla="*/ 1610793 w 1769052"/>
              <a:gd name="connsiteY252-506" fmla="*/ 953223 h 2009337"/>
              <a:gd name="connsiteX253-507" fmla="*/ 1607482 w 1769052"/>
              <a:gd name="connsiteY253-508" fmla="*/ 954120 h 2009337"/>
              <a:gd name="connsiteX254-509" fmla="*/ 1604148 w 1769052"/>
              <a:gd name="connsiteY254-510" fmla="*/ 954981 h 2009337"/>
              <a:gd name="connsiteX255-511" fmla="*/ 1600792 w 1769052"/>
              <a:gd name="connsiteY255-512" fmla="*/ 955774 h 2009337"/>
              <a:gd name="connsiteX256-513" fmla="*/ 1597412 w 1769052"/>
              <a:gd name="connsiteY256-514" fmla="*/ 956534 h 2009337"/>
              <a:gd name="connsiteX257-515" fmla="*/ 1594021 w 1769052"/>
              <a:gd name="connsiteY257-516" fmla="*/ 957223 h 2009337"/>
              <a:gd name="connsiteX258-517" fmla="*/ 1590619 w 1769052"/>
              <a:gd name="connsiteY258-518" fmla="*/ 957867 h 2009337"/>
              <a:gd name="connsiteX259-519" fmla="*/ 1587182 w 1769052"/>
              <a:gd name="connsiteY259-520" fmla="*/ 958464 h 2009337"/>
              <a:gd name="connsiteX260-521" fmla="*/ 1583734 w 1769052"/>
              <a:gd name="connsiteY260-522" fmla="*/ 959004 h 2009337"/>
              <a:gd name="connsiteX261-523" fmla="*/ 1580262 w 1769052"/>
              <a:gd name="connsiteY261-524" fmla="*/ 959487 h 2009337"/>
              <a:gd name="connsiteX262-525" fmla="*/ 1576779 w 1769052"/>
              <a:gd name="connsiteY262-526" fmla="*/ 959912 h 2009337"/>
              <a:gd name="connsiteX263-527" fmla="*/ 1573273 w 1769052"/>
              <a:gd name="connsiteY263-528" fmla="*/ 960281 h 2009337"/>
              <a:gd name="connsiteX264-529" fmla="*/ 1569755 w 1769052"/>
              <a:gd name="connsiteY264-530" fmla="*/ 960602 h 2009337"/>
              <a:gd name="connsiteX265-531" fmla="*/ 1566215 w 1769052"/>
              <a:gd name="connsiteY265-532" fmla="*/ 960867 h 2009337"/>
              <a:gd name="connsiteX266-533" fmla="*/ 1562652 w 1769052"/>
              <a:gd name="connsiteY266-534" fmla="*/ 961074 h 2009337"/>
              <a:gd name="connsiteX267-535" fmla="*/ 1559089 w 1769052"/>
              <a:gd name="connsiteY267-536" fmla="*/ 961223 h 2009337"/>
              <a:gd name="connsiteX268-537" fmla="*/ 1551686 w 1769052"/>
              <a:gd name="connsiteY268-538" fmla="*/ 961338 h 2009337"/>
              <a:gd name="connsiteX269-539" fmla="*/ 1493767 w 1769052"/>
              <a:gd name="connsiteY269-540" fmla="*/ 961338 h 2009337"/>
              <a:gd name="connsiteX270-541" fmla="*/ 1334320 w 1769052"/>
              <a:gd name="connsiteY270-542" fmla="*/ 961338 h 2009337"/>
              <a:gd name="connsiteX271-543" fmla="*/ 1334320 w 1769052"/>
              <a:gd name="connsiteY271-544" fmla="*/ 805354 h 2009337"/>
              <a:gd name="connsiteX272-545" fmla="*/ 1334320 w 1769052"/>
              <a:gd name="connsiteY272-546" fmla="*/ 743971 h 2009337"/>
              <a:gd name="connsiteX273-547" fmla="*/ 1334342 w 1769052"/>
              <a:gd name="connsiteY273-548" fmla="*/ 740581 h 2009337"/>
              <a:gd name="connsiteX274-549" fmla="*/ 1334435 w 1769052"/>
              <a:gd name="connsiteY274-550" fmla="*/ 736994 h 2009337"/>
              <a:gd name="connsiteX275-551" fmla="*/ 1334573 w 1769052"/>
              <a:gd name="connsiteY275-552" fmla="*/ 733420 h 2009337"/>
              <a:gd name="connsiteX276-553" fmla="*/ 1334768 w 1769052"/>
              <a:gd name="connsiteY276-554" fmla="*/ 729867 h 2009337"/>
              <a:gd name="connsiteX277-555" fmla="*/ 1335021 w 1769052"/>
              <a:gd name="connsiteY277-556" fmla="*/ 726327 h 2009337"/>
              <a:gd name="connsiteX278-557" fmla="*/ 1335332 w 1769052"/>
              <a:gd name="connsiteY278-558" fmla="*/ 722798 h 2009337"/>
              <a:gd name="connsiteX279-559" fmla="*/ 1335699 w 1769052"/>
              <a:gd name="connsiteY279-560" fmla="*/ 719304 h 2009337"/>
              <a:gd name="connsiteX280-561" fmla="*/ 1336124 w 1769052"/>
              <a:gd name="connsiteY280-562" fmla="*/ 715809 h 2009337"/>
              <a:gd name="connsiteX281-563" fmla="*/ 1336596 w 1769052"/>
              <a:gd name="connsiteY281-564" fmla="*/ 712338 h 2009337"/>
              <a:gd name="connsiteX282-565" fmla="*/ 1337136 w 1769052"/>
              <a:gd name="connsiteY282-566" fmla="*/ 708890 h 2009337"/>
              <a:gd name="connsiteX283-567" fmla="*/ 1337722 w 1769052"/>
              <a:gd name="connsiteY283-568" fmla="*/ 705453 h 2009337"/>
              <a:gd name="connsiteX284-569" fmla="*/ 1338355 w 1769052"/>
              <a:gd name="connsiteY284-570" fmla="*/ 702039 h 2009337"/>
              <a:gd name="connsiteX285-571" fmla="*/ 1339044 w 1769052"/>
              <a:gd name="connsiteY285-572" fmla="*/ 698648 h 2009337"/>
              <a:gd name="connsiteX286-573" fmla="*/ 1339791 w 1769052"/>
              <a:gd name="connsiteY286-574" fmla="*/ 695268 h 2009337"/>
              <a:gd name="connsiteX287-575" fmla="*/ 1340585 w 1769052"/>
              <a:gd name="connsiteY287-576" fmla="*/ 691924 h 2009337"/>
              <a:gd name="connsiteX288-577" fmla="*/ 1341435 w 1769052"/>
              <a:gd name="connsiteY288-578" fmla="*/ 688578 h 2009337"/>
              <a:gd name="connsiteX289-579" fmla="*/ 1342332 w 1769052"/>
              <a:gd name="connsiteY289-580" fmla="*/ 685268 h 2009337"/>
              <a:gd name="connsiteX290-581" fmla="*/ 1343286 w 1769052"/>
              <a:gd name="connsiteY290-582" fmla="*/ 681980 h 2009337"/>
              <a:gd name="connsiteX291-583" fmla="*/ 1344286 w 1769052"/>
              <a:gd name="connsiteY291-584" fmla="*/ 678705 h 2009337"/>
              <a:gd name="connsiteX292-585" fmla="*/ 1345332 w 1769052"/>
              <a:gd name="connsiteY292-586" fmla="*/ 675452 h 2009337"/>
              <a:gd name="connsiteX293-587" fmla="*/ 1346435 w 1769052"/>
              <a:gd name="connsiteY293-588" fmla="*/ 672233 h 2009337"/>
              <a:gd name="connsiteX294-589" fmla="*/ 1347573 w 1769052"/>
              <a:gd name="connsiteY294-590" fmla="*/ 669025 h 2009337"/>
              <a:gd name="connsiteX295-591" fmla="*/ 1348780 w 1769052"/>
              <a:gd name="connsiteY295-592" fmla="*/ 665853 h 2009337"/>
              <a:gd name="connsiteX296-593" fmla="*/ 1350021 w 1769052"/>
              <a:gd name="connsiteY296-594" fmla="*/ 662692 h 2009337"/>
              <a:gd name="connsiteX297-595" fmla="*/ 1351309 w 1769052"/>
              <a:gd name="connsiteY297-596" fmla="*/ 659554 h 2009337"/>
              <a:gd name="connsiteX298-597" fmla="*/ 1352654 w 1769052"/>
              <a:gd name="connsiteY298-598" fmla="*/ 656450 h 2009337"/>
              <a:gd name="connsiteX299-599" fmla="*/ 1354034 w 1769052"/>
              <a:gd name="connsiteY299-600" fmla="*/ 653370 h 2009337"/>
              <a:gd name="connsiteX300-601" fmla="*/ 1355470 w 1769052"/>
              <a:gd name="connsiteY300-602" fmla="*/ 650312 h 2009337"/>
              <a:gd name="connsiteX301-603" fmla="*/ 1356953 w 1769052"/>
              <a:gd name="connsiteY301-604" fmla="*/ 647278 h 2009337"/>
              <a:gd name="connsiteX302-605" fmla="*/ 1358470 w 1769052"/>
              <a:gd name="connsiteY302-606" fmla="*/ 644277 h 2009337"/>
              <a:gd name="connsiteX303-607" fmla="*/ 1360045 w 1769052"/>
              <a:gd name="connsiteY303-608" fmla="*/ 641300 h 2009337"/>
              <a:gd name="connsiteX304-609" fmla="*/ 1361655 w 1769052"/>
              <a:gd name="connsiteY304-610" fmla="*/ 638346 h 2009337"/>
              <a:gd name="connsiteX305-611" fmla="*/ 1363321 w 1769052"/>
              <a:gd name="connsiteY305-612" fmla="*/ 635426 h 2009337"/>
              <a:gd name="connsiteX306-613" fmla="*/ 1365022 w 1769052"/>
              <a:gd name="connsiteY306-614" fmla="*/ 632530 h 2009337"/>
              <a:gd name="connsiteX307-615" fmla="*/ 1366769 w 1769052"/>
              <a:gd name="connsiteY307-616" fmla="*/ 629667 h 2009337"/>
              <a:gd name="connsiteX308-617" fmla="*/ 1368551 w 1769052"/>
              <a:gd name="connsiteY308-618" fmla="*/ 626828 h 2009337"/>
              <a:gd name="connsiteX309-619" fmla="*/ 1370379 w 1769052"/>
              <a:gd name="connsiteY309-620" fmla="*/ 624012 h 2009337"/>
              <a:gd name="connsiteX310-621" fmla="*/ 1372252 w 1769052"/>
              <a:gd name="connsiteY310-622" fmla="*/ 621242 h 2009337"/>
              <a:gd name="connsiteX311-623" fmla="*/ 1374172 w 1769052"/>
              <a:gd name="connsiteY311-624" fmla="*/ 618495 h 2009337"/>
              <a:gd name="connsiteX312-625" fmla="*/ 1376126 w 1769052"/>
              <a:gd name="connsiteY312-626" fmla="*/ 615770 h 2009337"/>
              <a:gd name="connsiteX313-627" fmla="*/ 1378126 w 1769052"/>
              <a:gd name="connsiteY313-628" fmla="*/ 613092 h 2009337"/>
              <a:gd name="connsiteX314-629" fmla="*/ 1380161 w 1769052"/>
              <a:gd name="connsiteY314-630" fmla="*/ 610436 h 2009337"/>
              <a:gd name="connsiteX315-631" fmla="*/ 1382241 w 1769052"/>
              <a:gd name="connsiteY315-632" fmla="*/ 607816 h 2009337"/>
              <a:gd name="connsiteX316-633" fmla="*/ 1384356 w 1769052"/>
              <a:gd name="connsiteY316-634" fmla="*/ 605229 h 2009337"/>
              <a:gd name="connsiteX317-635" fmla="*/ 1386506 w 1769052"/>
              <a:gd name="connsiteY317-636" fmla="*/ 602678 h 2009337"/>
              <a:gd name="connsiteX318-637" fmla="*/ 1388702 w 1769052"/>
              <a:gd name="connsiteY318-638" fmla="*/ 600149 h 2009337"/>
              <a:gd name="connsiteX319-639" fmla="*/ 1390932 w 1769052"/>
              <a:gd name="connsiteY319-640" fmla="*/ 597666 h 2009337"/>
              <a:gd name="connsiteX320-641" fmla="*/ 1393195 w 1769052"/>
              <a:gd name="connsiteY320-642" fmla="*/ 595206 h 2009337"/>
              <a:gd name="connsiteX321-643" fmla="*/ 1395506 w 1769052"/>
              <a:gd name="connsiteY321-644" fmla="*/ 592792 h 2009337"/>
              <a:gd name="connsiteX322-645" fmla="*/ 1397851 w 1769052"/>
              <a:gd name="connsiteY322-646" fmla="*/ 590413 h 2009337"/>
              <a:gd name="connsiteX323-647" fmla="*/ 1400219 w 1769052"/>
              <a:gd name="connsiteY323-648" fmla="*/ 588068 h 2009337"/>
              <a:gd name="connsiteX324-649" fmla="*/ 1402633 w 1769052"/>
              <a:gd name="connsiteY324-650" fmla="*/ 585757 h 2009337"/>
              <a:gd name="connsiteX325-651" fmla="*/ 1405081 w 1769052"/>
              <a:gd name="connsiteY325-652" fmla="*/ 583482 h 2009337"/>
              <a:gd name="connsiteX326-653" fmla="*/ 1407564 w 1769052"/>
              <a:gd name="connsiteY326-654" fmla="*/ 581251 h 2009337"/>
              <a:gd name="connsiteX327-655" fmla="*/ 1410082 w 1769052"/>
              <a:gd name="connsiteY327-656" fmla="*/ 579056 h 2009337"/>
              <a:gd name="connsiteX328-657" fmla="*/ 1412633 w 1769052"/>
              <a:gd name="connsiteY328-658" fmla="*/ 576895 h 2009337"/>
              <a:gd name="connsiteX329-659" fmla="*/ 1415220 w 1769052"/>
              <a:gd name="connsiteY329-660" fmla="*/ 574768 h 2009337"/>
              <a:gd name="connsiteX330-661" fmla="*/ 1417840 w 1769052"/>
              <a:gd name="connsiteY330-662" fmla="*/ 572688 h 2009337"/>
              <a:gd name="connsiteX331-663" fmla="*/ 1420484 w 1769052"/>
              <a:gd name="connsiteY331-664" fmla="*/ 570654 h 2009337"/>
              <a:gd name="connsiteX332-665" fmla="*/ 1423162 w 1769052"/>
              <a:gd name="connsiteY332-666" fmla="*/ 568653 h 2009337"/>
              <a:gd name="connsiteX333-667" fmla="*/ 1425876 w 1769052"/>
              <a:gd name="connsiteY333-668" fmla="*/ 566687 h 2009337"/>
              <a:gd name="connsiteX334-669" fmla="*/ 1428623 w 1769052"/>
              <a:gd name="connsiteY334-670" fmla="*/ 564768 h 2009337"/>
              <a:gd name="connsiteX335-671" fmla="*/ 1431404 w 1769052"/>
              <a:gd name="connsiteY335-672" fmla="*/ 562894 h 2009337"/>
              <a:gd name="connsiteX336-673" fmla="*/ 1434197 w 1769052"/>
              <a:gd name="connsiteY336-674" fmla="*/ 561055 h 2009337"/>
              <a:gd name="connsiteX337-675" fmla="*/ 1437037 w 1769052"/>
              <a:gd name="connsiteY337-676" fmla="*/ 559262 h 2009337"/>
              <a:gd name="connsiteX338-677" fmla="*/ 1439900 w 1769052"/>
              <a:gd name="connsiteY338-678" fmla="*/ 557514 h 2009337"/>
              <a:gd name="connsiteX339-679" fmla="*/ 1442796 w 1769052"/>
              <a:gd name="connsiteY339-680" fmla="*/ 555802 h 2009337"/>
              <a:gd name="connsiteX340-681" fmla="*/ 1445716 w 1769052"/>
              <a:gd name="connsiteY340-682" fmla="*/ 554146 h 2009337"/>
              <a:gd name="connsiteX341-683" fmla="*/ 1448658 w 1769052"/>
              <a:gd name="connsiteY341-684" fmla="*/ 552526 h 2009337"/>
              <a:gd name="connsiteX342-685" fmla="*/ 1451635 w 1769052"/>
              <a:gd name="connsiteY342-686" fmla="*/ 550951 h 2009337"/>
              <a:gd name="connsiteX343-687" fmla="*/ 1454636 w 1769052"/>
              <a:gd name="connsiteY343-688" fmla="*/ 549423 h 2009337"/>
              <a:gd name="connsiteX344-689" fmla="*/ 1457659 w 1769052"/>
              <a:gd name="connsiteY344-690" fmla="*/ 547928 h 2009337"/>
              <a:gd name="connsiteX345-691" fmla="*/ 1460716 w 1769052"/>
              <a:gd name="connsiteY345-692" fmla="*/ 546491 h 2009337"/>
              <a:gd name="connsiteX346-693" fmla="*/ 1463797 w 1769052"/>
              <a:gd name="connsiteY346-694" fmla="*/ 545100 h 2009337"/>
              <a:gd name="connsiteX347-695" fmla="*/ 1466901 w 1769052"/>
              <a:gd name="connsiteY347-696" fmla="*/ 543756 h 2009337"/>
              <a:gd name="connsiteX348-697" fmla="*/ 1470027 w 1769052"/>
              <a:gd name="connsiteY348-698" fmla="*/ 542456 h 2009337"/>
              <a:gd name="connsiteX349-699" fmla="*/ 1473177 w 1769052"/>
              <a:gd name="connsiteY349-700" fmla="*/ 541203 h 2009337"/>
              <a:gd name="connsiteX350-701" fmla="*/ 1476361 w 1769052"/>
              <a:gd name="connsiteY350-702" fmla="*/ 540008 h 2009337"/>
              <a:gd name="connsiteX351-703" fmla="*/ 1479557 w 1769052"/>
              <a:gd name="connsiteY351-704" fmla="*/ 538847 h 2009337"/>
              <a:gd name="connsiteX352-705" fmla="*/ 1482786 w 1769052"/>
              <a:gd name="connsiteY352-706" fmla="*/ 537743 h 2009337"/>
              <a:gd name="connsiteX353-707" fmla="*/ 1486028 w 1769052"/>
              <a:gd name="connsiteY353-708" fmla="*/ 536698 h 2009337"/>
              <a:gd name="connsiteX354-709" fmla="*/ 1489292 w 1769052"/>
              <a:gd name="connsiteY354-710" fmla="*/ 535686 h 2009337"/>
              <a:gd name="connsiteX355-711" fmla="*/ 1492580 w 1769052"/>
              <a:gd name="connsiteY355-712" fmla="*/ 534732 h 2009337"/>
              <a:gd name="connsiteX356-713" fmla="*/ 1495902 w 1769052"/>
              <a:gd name="connsiteY356-714" fmla="*/ 533824 h 2009337"/>
              <a:gd name="connsiteX357-715" fmla="*/ 1499224 w 1769052"/>
              <a:gd name="connsiteY357-716" fmla="*/ 532973 h 2009337"/>
              <a:gd name="connsiteX358-717" fmla="*/ 1502581 w 1769052"/>
              <a:gd name="connsiteY358-718" fmla="*/ 532169 h 2009337"/>
              <a:gd name="connsiteX359-719" fmla="*/ 1505960 w 1769052"/>
              <a:gd name="connsiteY359-720" fmla="*/ 531422 h 2009337"/>
              <a:gd name="connsiteX360-721" fmla="*/ 1509351 w 1769052"/>
              <a:gd name="connsiteY360-722" fmla="*/ 530721 h 2009337"/>
              <a:gd name="connsiteX361-723" fmla="*/ 1512765 w 1769052"/>
              <a:gd name="connsiteY361-724" fmla="*/ 530077 h 2009337"/>
              <a:gd name="connsiteX362-725" fmla="*/ 1516191 w 1769052"/>
              <a:gd name="connsiteY362-726" fmla="*/ 529491 h 2009337"/>
              <a:gd name="connsiteX363-727" fmla="*/ 1519638 w 1769052"/>
              <a:gd name="connsiteY363-728" fmla="*/ 528950 h 2009337"/>
              <a:gd name="connsiteX364-729" fmla="*/ 1523110 w 1769052"/>
              <a:gd name="connsiteY364-730" fmla="*/ 528468 h 2009337"/>
              <a:gd name="connsiteX365-731" fmla="*/ 1526593 w 1769052"/>
              <a:gd name="connsiteY365-732" fmla="*/ 528042 h 2009337"/>
              <a:gd name="connsiteX366-733" fmla="*/ 1530098 w 1769052"/>
              <a:gd name="connsiteY366-734" fmla="*/ 527663 h 2009337"/>
              <a:gd name="connsiteX367-735" fmla="*/ 1533616 w 1769052"/>
              <a:gd name="connsiteY367-736" fmla="*/ 527341 h 2009337"/>
              <a:gd name="connsiteX368-737" fmla="*/ 1537156 w 1769052"/>
              <a:gd name="connsiteY368-738" fmla="*/ 527088 h 2009337"/>
              <a:gd name="connsiteX369-739" fmla="*/ 1540720 w 1769052"/>
              <a:gd name="connsiteY369-740" fmla="*/ 526881 h 2009337"/>
              <a:gd name="connsiteX370-741" fmla="*/ 1544283 w 1769052"/>
              <a:gd name="connsiteY370-742" fmla="*/ 526732 h 2009337"/>
              <a:gd name="connsiteX371-743" fmla="*/ 1551686 w 1769052"/>
              <a:gd name="connsiteY371-744" fmla="*/ 526605 h 2009337"/>
              <a:gd name="connsiteX372-745" fmla="*/ 0 w 1769052"/>
              <a:gd name="connsiteY372-746" fmla="*/ 0 h 2009337"/>
              <a:gd name="connsiteX373-747" fmla="*/ 533400 w 1769052"/>
              <a:gd name="connsiteY373-748" fmla="*/ 441325 h 2009337"/>
              <a:gd name="connsiteX374-749" fmla="*/ 0 w 1769052"/>
              <a:gd name="connsiteY374-750" fmla="*/ 441325 h 2009337"/>
              <a:gd name="connsiteX375" fmla="*/ 0 w 1769052"/>
              <a:gd name="connsiteY375" fmla="*/ 0 h 2009337"/>
              <a:gd name="connsiteX0-751" fmla="*/ 1014385 w 1769052"/>
              <a:gd name="connsiteY0-752" fmla="*/ 573988 h 2009337"/>
              <a:gd name="connsiteX1-753" fmla="*/ 1293736 w 1769052"/>
              <a:gd name="connsiteY1-754" fmla="*/ 630387 h 2009337"/>
              <a:gd name="connsiteX2-755" fmla="*/ 1304945 w 1769052"/>
              <a:gd name="connsiteY2-756" fmla="*/ 636471 h 2009337"/>
              <a:gd name="connsiteX3-757" fmla="*/ 1303836 w 1769052"/>
              <a:gd name="connsiteY3-758" fmla="*/ 639036 h 2009337"/>
              <a:gd name="connsiteX4-759" fmla="*/ 1302227 w 1769052"/>
              <a:gd name="connsiteY4-760" fmla="*/ 642921 h 2009337"/>
              <a:gd name="connsiteX5-761" fmla="*/ 1300674 w 1769052"/>
              <a:gd name="connsiteY5-762" fmla="*/ 646830 h 2009337"/>
              <a:gd name="connsiteX6-763" fmla="*/ 1299180 w 1769052"/>
              <a:gd name="connsiteY6-764" fmla="*/ 650760 h 2009337"/>
              <a:gd name="connsiteX7-765" fmla="*/ 1297754 w 1769052"/>
              <a:gd name="connsiteY7-766" fmla="*/ 654738 h 2009337"/>
              <a:gd name="connsiteX8-767" fmla="*/ 1296387 w 1769052"/>
              <a:gd name="connsiteY8-768" fmla="*/ 658738 h 2009337"/>
              <a:gd name="connsiteX9-769" fmla="*/ 1295076 w 1769052"/>
              <a:gd name="connsiteY9-770" fmla="*/ 662761 h 2009337"/>
              <a:gd name="connsiteX10-771" fmla="*/ 1293824 w 1769052"/>
              <a:gd name="connsiteY10-772" fmla="*/ 666807 h 2009337"/>
              <a:gd name="connsiteX11-773" fmla="*/ 1292640 w 1769052"/>
              <a:gd name="connsiteY11-774" fmla="*/ 670888 h 2009337"/>
              <a:gd name="connsiteX12-775" fmla="*/ 1291525 w 1769052"/>
              <a:gd name="connsiteY12-776" fmla="*/ 674991 h 2009337"/>
              <a:gd name="connsiteX13-777" fmla="*/ 1290467 w 1769052"/>
              <a:gd name="connsiteY13-778" fmla="*/ 679129 h 2009337"/>
              <a:gd name="connsiteX14-779" fmla="*/ 1289467 w 1769052"/>
              <a:gd name="connsiteY14-780" fmla="*/ 683291 h 2009337"/>
              <a:gd name="connsiteX15-781" fmla="*/ 1288548 w 1769052"/>
              <a:gd name="connsiteY15-782" fmla="*/ 687463 h 2009337"/>
              <a:gd name="connsiteX16-783" fmla="*/ 1287674 w 1769052"/>
              <a:gd name="connsiteY16-784" fmla="*/ 691670 h 2009337"/>
              <a:gd name="connsiteX17-785" fmla="*/ 1286881 w 1769052"/>
              <a:gd name="connsiteY17-786" fmla="*/ 695901 h 2009337"/>
              <a:gd name="connsiteX18-787" fmla="*/ 1286145 w 1769052"/>
              <a:gd name="connsiteY18-788" fmla="*/ 700154 h 2009337"/>
              <a:gd name="connsiteX19-789" fmla="*/ 1285479 w 1769052"/>
              <a:gd name="connsiteY19-790" fmla="*/ 704429 h 2009337"/>
              <a:gd name="connsiteX20-791" fmla="*/ 1284880 w 1769052"/>
              <a:gd name="connsiteY20-792" fmla="*/ 708717 h 2009337"/>
              <a:gd name="connsiteX21-793" fmla="*/ 1284352 w 1769052"/>
              <a:gd name="connsiteY21-794" fmla="*/ 713039 h 2009337"/>
              <a:gd name="connsiteX22-795" fmla="*/ 1283892 w 1769052"/>
              <a:gd name="connsiteY22-796" fmla="*/ 717372 h 2009337"/>
              <a:gd name="connsiteX23-797" fmla="*/ 1283501 w 1769052"/>
              <a:gd name="connsiteY23-798" fmla="*/ 721730 h 2009337"/>
              <a:gd name="connsiteX24-799" fmla="*/ 1283180 w 1769052"/>
              <a:gd name="connsiteY24-800" fmla="*/ 726098 h 2009337"/>
              <a:gd name="connsiteX25-801" fmla="*/ 1282926 w 1769052"/>
              <a:gd name="connsiteY25-802" fmla="*/ 730488 h 2009337"/>
              <a:gd name="connsiteX26-803" fmla="*/ 1282742 w 1769052"/>
              <a:gd name="connsiteY26-804" fmla="*/ 734902 h 2009337"/>
              <a:gd name="connsiteX27-805" fmla="*/ 1282639 w 1769052"/>
              <a:gd name="connsiteY27-806" fmla="*/ 739327 h 2009337"/>
              <a:gd name="connsiteX28-807" fmla="*/ 1282593 w 1769052"/>
              <a:gd name="connsiteY28-808" fmla="*/ 743971 h 2009337"/>
              <a:gd name="connsiteX29-809" fmla="*/ 1282593 w 1769052"/>
              <a:gd name="connsiteY29-810" fmla="*/ 777277 h 2009337"/>
              <a:gd name="connsiteX30-811" fmla="*/ 1241179 w 1769052"/>
              <a:gd name="connsiteY30-812" fmla="*/ 754799 h 2009337"/>
              <a:gd name="connsiteX31-813" fmla="*/ 1014385 w 1769052"/>
              <a:gd name="connsiteY31-814" fmla="*/ 709011 h 2009337"/>
              <a:gd name="connsiteX32-815" fmla="*/ 431733 w 1769052"/>
              <a:gd name="connsiteY32-816" fmla="*/ 1291663 h 2009337"/>
              <a:gd name="connsiteX33-817" fmla="*/ 1014385 w 1769052"/>
              <a:gd name="connsiteY33-818" fmla="*/ 1874314 h 2009337"/>
              <a:gd name="connsiteX34-819" fmla="*/ 1597036 w 1769052"/>
              <a:gd name="connsiteY34-820" fmla="*/ 1291663 h 2009337"/>
              <a:gd name="connsiteX35-821" fmla="*/ 1551249 w 1769052"/>
              <a:gd name="connsiteY35-822" fmla="*/ 1064869 h 2009337"/>
              <a:gd name="connsiteX36-823" fmla="*/ 1523130 w 1769052"/>
              <a:gd name="connsiteY36-824" fmla="*/ 1013064 h 2009337"/>
              <a:gd name="connsiteX37-825" fmla="*/ 1551686 w 1769052"/>
              <a:gd name="connsiteY37-826" fmla="*/ 1013064 h 2009337"/>
              <a:gd name="connsiteX38-827" fmla="*/ 1560341 w 1769052"/>
              <a:gd name="connsiteY38-828" fmla="*/ 1012927 h 2009337"/>
              <a:gd name="connsiteX39-829" fmla="*/ 1564756 w 1769052"/>
              <a:gd name="connsiteY39-830" fmla="*/ 1012754 h 2009337"/>
              <a:gd name="connsiteX40-831" fmla="*/ 1569146 w 1769052"/>
              <a:gd name="connsiteY40-832" fmla="*/ 1012513 h 2009337"/>
              <a:gd name="connsiteX41-833" fmla="*/ 1573514 w 1769052"/>
              <a:gd name="connsiteY41-834" fmla="*/ 1012191 h 2009337"/>
              <a:gd name="connsiteX42-835" fmla="*/ 1577871 w 1769052"/>
              <a:gd name="connsiteY42-836" fmla="*/ 1011812 h 2009337"/>
              <a:gd name="connsiteX43-837" fmla="*/ 1582216 w 1769052"/>
              <a:gd name="connsiteY43-838" fmla="*/ 1011352 h 2009337"/>
              <a:gd name="connsiteX44-839" fmla="*/ 1586527 w 1769052"/>
              <a:gd name="connsiteY44-840" fmla="*/ 1010823 h 2009337"/>
              <a:gd name="connsiteX45-841" fmla="*/ 1590826 w 1769052"/>
              <a:gd name="connsiteY45-842" fmla="*/ 1010237 h 2009337"/>
              <a:gd name="connsiteX46-843" fmla="*/ 1595102 w 1769052"/>
              <a:gd name="connsiteY46-844" fmla="*/ 1009582 h 2009337"/>
              <a:gd name="connsiteX47-845" fmla="*/ 1599355 w 1769052"/>
              <a:gd name="connsiteY47-846" fmla="*/ 1008857 h 2009337"/>
              <a:gd name="connsiteX48-847" fmla="*/ 1603585 w 1769052"/>
              <a:gd name="connsiteY48-848" fmla="*/ 1008065 h 2009337"/>
              <a:gd name="connsiteX49-849" fmla="*/ 1607792 w 1769052"/>
              <a:gd name="connsiteY49-850" fmla="*/ 1007202 h 2009337"/>
              <a:gd name="connsiteX50-851" fmla="*/ 1611976 w 1769052"/>
              <a:gd name="connsiteY50-852" fmla="*/ 1006282 h 2009337"/>
              <a:gd name="connsiteX51-853" fmla="*/ 1616137 w 1769052"/>
              <a:gd name="connsiteY51-854" fmla="*/ 1005294 h 2009337"/>
              <a:gd name="connsiteX52-855" fmla="*/ 1620264 w 1769052"/>
              <a:gd name="connsiteY52-856" fmla="*/ 1004248 h 2009337"/>
              <a:gd name="connsiteX53-857" fmla="*/ 1624379 w 1769052"/>
              <a:gd name="connsiteY53-858" fmla="*/ 1003133 h 2009337"/>
              <a:gd name="connsiteX54-859" fmla="*/ 1628459 w 1769052"/>
              <a:gd name="connsiteY54-860" fmla="*/ 1001949 h 2009337"/>
              <a:gd name="connsiteX55-861" fmla="*/ 1632518 w 1769052"/>
              <a:gd name="connsiteY55-862" fmla="*/ 1000708 h 2009337"/>
              <a:gd name="connsiteX56-863" fmla="*/ 1636541 w 1769052"/>
              <a:gd name="connsiteY56-864" fmla="*/ 999409 h 2009337"/>
              <a:gd name="connsiteX57-865" fmla="*/ 1640541 w 1769052"/>
              <a:gd name="connsiteY57-866" fmla="*/ 998041 h 2009337"/>
              <a:gd name="connsiteX58-867" fmla="*/ 1644518 w 1769052"/>
              <a:gd name="connsiteY58-868" fmla="*/ 996615 h 2009337"/>
              <a:gd name="connsiteX59-869" fmla="*/ 1648460 w 1769052"/>
              <a:gd name="connsiteY59-870" fmla="*/ 995133 h 2009337"/>
              <a:gd name="connsiteX60-871" fmla="*/ 1652368 w 1769052"/>
              <a:gd name="connsiteY60-872" fmla="*/ 993592 h 2009337"/>
              <a:gd name="connsiteX61-873" fmla="*/ 1656254 w 1769052"/>
              <a:gd name="connsiteY61-874" fmla="*/ 991983 h 2009337"/>
              <a:gd name="connsiteX62-875" fmla="*/ 1660104 w 1769052"/>
              <a:gd name="connsiteY62-876" fmla="*/ 990328 h 2009337"/>
              <a:gd name="connsiteX63-877" fmla="*/ 1663015 w 1769052"/>
              <a:gd name="connsiteY63-878" fmla="*/ 989013 h 2009337"/>
              <a:gd name="connsiteX64-879" fmla="*/ 1675660 w 1769052"/>
              <a:gd name="connsiteY64-880" fmla="*/ 1012311 h 2009337"/>
              <a:gd name="connsiteX65-881" fmla="*/ 1732059 w 1769052"/>
              <a:gd name="connsiteY65-882" fmla="*/ 1291663 h 2009337"/>
              <a:gd name="connsiteX66-883" fmla="*/ 1014385 w 1769052"/>
              <a:gd name="connsiteY66-884" fmla="*/ 2009337 h 2009337"/>
              <a:gd name="connsiteX67-885" fmla="*/ 296710 w 1769052"/>
              <a:gd name="connsiteY67-886" fmla="*/ 1291663 h 2009337"/>
              <a:gd name="connsiteX68-887" fmla="*/ 1014385 w 1769052"/>
              <a:gd name="connsiteY68-888" fmla="*/ 573988 h 2009337"/>
              <a:gd name="connsiteX69-889" fmla="*/ 1551686 w 1769052"/>
              <a:gd name="connsiteY69-890" fmla="*/ 526605 h 2009337"/>
              <a:gd name="connsiteX70-891" fmla="*/ 1555077 w 1769052"/>
              <a:gd name="connsiteY70-892" fmla="*/ 526629 h 2009337"/>
              <a:gd name="connsiteX71-893" fmla="*/ 1558663 w 1769052"/>
              <a:gd name="connsiteY71-894" fmla="*/ 526720 h 2009337"/>
              <a:gd name="connsiteX72-895" fmla="*/ 1562238 w 1769052"/>
              <a:gd name="connsiteY72-896" fmla="*/ 526858 h 2009337"/>
              <a:gd name="connsiteX73-897" fmla="*/ 1565790 w 1769052"/>
              <a:gd name="connsiteY73-898" fmla="*/ 527054 h 2009337"/>
              <a:gd name="connsiteX74-899" fmla="*/ 1569331 w 1769052"/>
              <a:gd name="connsiteY74-900" fmla="*/ 527307 h 2009337"/>
              <a:gd name="connsiteX75-901" fmla="*/ 1572859 w 1769052"/>
              <a:gd name="connsiteY75-902" fmla="*/ 527629 h 2009337"/>
              <a:gd name="connsiteX76-903" fmla="*/ 1576365 w 1769052"/>
              <a:gd name="connsiteY76-904" fmla="*/ 527984 h 2009337"/>
              <a:gd name="connsiteX77-905" fmla="*/ 1579848 w 1769052"/>
              <a:gd name="connsiteY77-906" fmla="*/ 528410 h 2009337"/>
              <a:gd name="connsiteX78-907" fmla="*/ 1583320 w 1769052"/>
              <a:gd name="connsiteY78-908" fmla="*/ 528893 h 2009337"/>
              <a:gd name="connsiteX79-909" fmla="*/ 1586769 w 1769052"/>
              <a:gd name="connsiteY79-910" fmla="*/ 529422 h 2009337"/>
              <a:gd name="connsiteX80-911" fmla="*/ 1590205 w 1769052"/>
              <a:gd name="connsiteY80-912" fmla="*/ 530007 h 2009337"/>
              <a:gd name="connsiteX81-913" fmla="*/ 1593619 w 1769052"/>
              <a:gd name="connsiteY81-914" fmla="*/ 530640 h 2009337"/>
              <a:gd name="connsiteX82-915" fmla="*/ 1597010 w 1769052"/>
              <a:gd name="connsiteY82-916" fmla="*/ 531330 h 2009337"/>
              <a:gd name="connsiteX83-917" fmla="*/ 1600389 w 1769052"/>
              <a:gd name="connsiteY83-918" fmla="*/ 532076 h 2009337"/>
              <a:gd name="connsiteX84-919" fmla="*/ 1603745 w 1769052"/>
              <a:gd name="connsiteY84-920" fmla="*/ 532870 h 2009337"/>
              <a:gd name="connsiteX85-921" fmla="*/ 1607079 w 1769052"/>
              <a:gd name="connsiteY85-922" fmla="*/ 533721 h 2009337"/>
              <a:gd name="connsiteX86-923" fmla="*/ 1610390 w 1769052"/>
              <a:gd name="connsiteY86-924" fmla="*/ 534617 h 2009337"/>
              <a:gd name="connsiteX87-925" fmla="*/ 1613689 w 1769052"/>
              <a:gd name="connsiteY87-926" fmla="*/ 535571 h 2009337"/>
              <a:gd name="connsiteX88-927" fmla="*/ 1616954 w 1769052"/>
              <a:gd name="connsiteY88-928" fmla="*/ 536571 h 2009337"/>
              <a:gd name="connsiteX89-929" fmla="*/ 1620207 w 1769052"/>
              <a:gd name="connsiteY89-930" fmla="*/ 537617 h 2009337"/>
              <a:gd name="connsiteX90-931" fmla="*/ 1623425 w 1769052"/>
              <a:gd name="connsiteY90-932" fmla="*/ 538721 h 2009337"/>
              <a:gd name="connsiteX91-933" fmla="*/ 1626632 w 1769052"/>
              <a:gd name="connsiteY91-934" fmla="*/ 539870 h 2009337"/>
              <a:gd name="connsiteX92-935" fmla="*/ 1629816 w 1769052"/>
              <a:gd name="connsiteY92-936" fmla="*/ 541066 h 2009337"/>
              <a:gd name="connsiteX93-937" fmla="*/ 1632966 w 1769052"/>
              <a:gd name="connsiteY93-938" fmla="*/ 542307 h 2009337"/>
              <a:gd name="connsiteX94-939" fmla="*/ 1636104 w 1769052"/>
              <a:gd name="connsiteY94-940" fmla="*/ 543595 h 2009337"/>
              <a:gd name="connsiteX95-941" fmla="*/ 1639207 w 1769052"/>
              <a:gd name="connsiteY95-942" fmla="*/ 544940 h 2009337"/>
              <a:gd name="connsiteX96-943" fmla="*/ 1642288 w 1769052"/>
              <a:gd name="connsiteY96-944" fmla="*/ 546330 h 2009337"/>
              <a:gd name="connsiteX97-945" fmla="*/ 1645346 w 1769052"/>
              <a:gd name="connsiteY97-946" fmla="*/ 547755 h 2009337"/>
              <a:gd name="connsiteX98-947" fmla="*/ 1648381 w 1769052"/>
              <a:gd name="connsiteY98-948" fmla="*/ 549238 h 2009337"/>
              <a:gd name="connsiteX99-949" fmla="*/ 1651380 w 1769052"/>
              <a:gd name="connsiteY99-950" fmla="*/ 550768 h 2009337"/>
              <a:gd name="connsiteX100-951" fmla="*/ 1654357 w 1769052"/>
              <a:gd name="connsiteY100-952" fmla="*/ 552331 h 2009337"/>
              <a:gd name="connsiteX101-953" fmla="*/ 1657311 w 1769052"/>
              <a:gd name="connsiteY101-954" fmla="*/ 553951 h 2009337"/>
              <a:gd name="connsiteX102-955" fmla="*/ 1660231 w 1769052"/>
              <a:gd name="connsiteY102-956" fmla="*/ 555606 h 2009337"/>
              <a:gd name="connsiteX103-957" fmla="*/ 1663128 w 1769052"/>
              <a:gd name="connsiteY103-958" fmla="*/ 557308 h 2009337"/>
              <a:gd name="connsiteX104-959" fmla="*/ 1666002 w 1769052"/>
              <a:gd name="connsiteY104-960" fmla="*/ 559055 h 2009337"/>
              <a:gd name="connsiteX105-961" fmla="*/ 1668841 w 1769052"/>
              <a:gd name="connsiteY105-962" fmla="*/ 560837 h 2009337"/>
              <a:gd name="connsiteX106-963" fmla="*/ 1671645 w 1769052"/>
              <a:gd name="connsiteY106-964" fmla="*/ 562676 h 2009337"/>
              <a:gd name="connsiteX107-965" fmla="*/ 1674416 w 1769052"/>
              <a:gd name="connsiteY107-966" fmla="*/ 564550 h 2009337"/>
              <a:gd name="connsiteX108-967" fmla="*/ 1677174 w 1769052"/>
              <a:gd name="connsiteY108-968" fmla="*/ 566458 h 2009337"/>
              <a:gd name="connsiteX109-969" fmla="*/ 1679887 w 1769052"/>
              <a:gd name="connsiteY109-970" fmla="*/ 568412 h 2009337"/>
              <a:gd name="connsiteX110-971" fmla="*/ 1682565 w 1769052"/>
              <a:gd name="connsiteY110-972" fmla="*/ 570412 h 2009337"/>
              <a:gd name="connsiteX111-973" fmla="*/ 1685221 w 1769052"/>
              <a:gd name="connsiteY111-974" fmla="*/ 572447 h 2009337"/>
              <a:gd name="connsiteX112-975" fmla="*/ 1687842 w 1769052"/>
              <a:gd name="connsiteY112-976" fmla="*/ 574527 h 2009337"/>
              <a:gd name="connsiteX113-977" fmla="*/ 1690428 w 1769052"/>
              <a:gd name="connsiteY113-978" fmla="*/ 576642 h 2009337"/>
              <a:gd name="connsiteX114-979" fmla="*/ 1692991 w 1769052"/>
              <a:gd name="connsiteY114-980" fmla="*/ 578791 h 2009337"/>
              <a:gd name="connsiteX115-981" fmla="*/ 1695508 w 1769052"/>
              <a:gd name="connsiteY115-982" fmla="*/ 580987 h 2009337"/>
              <a:gd name="connsiteX116-983" fmla="*/ 1697992 w 1769052"/>
              <a:gd name="connsiteY116-984" fmla="*/ 583217 h 2009337"/>
              <a:gd name="connsiteX117-985" fmla="*/ 1700452 w 1769052"/>
              <a:gd name="connsiteY117-986" fmla="*/ 585482 h 2009337"/>
              <a:gd name="connsiteX118-987" fmla="*/ 1702865 w 1769052"/>
              <a:gd name="connsiteY118-988" fmla="*/ 587792 h 2009337"/>
              <a:gd name="connsiteX119-989" fmla="*/ 1705244 w 1769052"/>
              <a:gd name="connsiteY119-990" fmla="*/ 590137 h 2009337"/>
              <a:gd name="connsiteX120-991" fmla="*/ 1707590 w 1769052"/>
              <a:gd name="connsiteY120-992" fmla="*/ 592505 h 2009337"/>
              <a:gd name="connsiteX121-993" fmla="*/ 1709900 w 1769052"/>
              <a:gd name="connsiteY121-994" fmla="*/ 594918 h 2009337"/>
              <a:gd name="connsiteX122-995" fmla="*/ 1712176 w 1769052"/>
              <a:gd name="connsiteY122-996" fmla="*/ 597367 h 2009337"/>
              <a:gd name="connsiteX123-997" fmla="*/ 1714418 w 1769052"/>
              <a:gd name="connsiteY123-998" fmla="*/ 599850 h 2009337"/>
              <a:gd name="connsiteX124-999" fmla="*/ 1716613 w 1769052"/>
              <a:gd name="connsiteY124-1000" fmla="*/ 602367 h 2009337"/>
              <a:gd name="connsiteX125-1001" fmla="*/ 1718763 w 1769052"/>
              <a:gd name="connsiteY125-1002" fmla="*/ 604919 h 2009337"/>
              <a:gd name="connsiteX126-1003" fmla="*/ 1720889 w 1769052"/>
              <a:gd name="connsiteY126-1004" fmla="*/ 607506 h 2009337"/>
              <a:gd name="connsiteX127-1005" fmla="*/ 1722970 w 1769052"/>
              <a:gd name="connsiteY127-1006" fmla="*/ 610126 h 2009337"/>
              <a:gd name="connsiteX128-1007" fmla="*/ 1725015 w 1769052"/>
              <a:gd name="connsiteY128-1008" fmla="*/ 612770 h 2009337"/>
              <a:gd name="connsiteX129-1009" fmla="*/ 1727016 w 1769052"/>
              <a:gd name="connsiteY129-1010" fmla="*/ 615460 h 2009337"/>
              <a:gd name="connsiteX130-1011" fmla="*/ 1728970 w 1769052"/>
              <a:gd name="connsiteY130-1012" fmla="*/ 618172 h 2009337"/>
              <a:gd name="connsiteX131-1013" fmla="*/ 1730890 w 1769052"/>
              <a:gd name="connsiteY131-1014" fmla="*/ 620908 h 2009337"/>
              <a:gd name="connsiteX132-1015" fmla="*/ 1732763 w 1769052"/>
              <a:gd name="connsiteY132-1016" fmla="*/ 623690 h 2009337"/>
              <a:gd name="connsiteX133-1017" fmla="*/ 1734602 w 1769052"/>
              <a:gd name="connsiteY133-1018" fmla="*/ 626495 h 2009337"/>
              <a:gd name="connsiteX134-1019" fmla="*/ 1736395 w 1769052"/>
              <a:gd name="connsiteY134-1020" fmla="*/ 629322 h 2009337"/>
              <a:gd name="connsiteX135-1021" fmla="*/ 1738143 w 1769052"/>
              <a:gd name="connsiteY135-1022" fmla="*/ 632185 h 2009337"/>
              <a:gd name="connsiteX136-1023" fmla="*/ 1739855 w 1769052"/>
              <a:gd name="connsiteY136-1024" fmla="*/ 635081 h 2009337"/>
              <a:gd name="connsiteX137-1025" fmla="*/ 1741523 w 1769052"/>
              <a:gd name="connsiteY137-1026" fmla="*/ 638001 h 2009337"/>
              <a:gd name="connsiteX138-1027" fmla="*/ 1743143 w 1769052"/>
              <a:gd name="connsiteY138-1028" fmla="*/ 640944 h 2009337"/>
              <a:gd name="connsiteX139-1029" fmla="*/ 1744718 w 1769052"/>
              <a:gd name="connsiteY139-1030" fmla="*/ 643921 h 2009337"/>
              <a:gd name="connsiteX140-1031" fmla="*/ 1746246 w 1769052"/>
              <a:gd name="connsiteY140-1032" fmla="*/ 646921 h 2009337"/>
              <a:gd name="connsiteX141-1033" fmla="*/ 1747730 w 1769052"/>
              <a:gd name="connsiteY141-1034" fmla="*/ 649944 h 2009337"/>
              <a:gd name="connsiteX142-1035" fmla="*/ 1749166 w 1769052"/>
              <a:gd name="connsiteY142-1036" fmla="*/ 653002 h 2009337"/>
              <a:gd name="connsiteX143-1037" fmla="*/ 1750557 w 1769052"/>
              <a:gd name="connsiteY143-1038" fmla="*/ 656082 h 2009337"/>
              <a:gd name="connsiteX144-1039" fmla="*/ 1751902 w 1769052"/>
              <a:gd name="connsiteY144-1040" fmla="*/ 659186 h 2009337"/>
              <a:gd name="connsiteX145-1041" fmla="*/ 1753201 w 1769052"/>
              <a:gd name="connsiteY145-1042" fmla="*/ 662312 h 2009337"/>
              <a:gd name="connsiteX146-1043" fmla="*/ 1754454 w 1769052"/>
              <a:gd name="connsiteY146-1044" fmla="*/ 665474 h 2009337"/>
              <a:gd name="connsiteX147-1045" fmla="*/ 1755649 w 1769052"/>
              <a:gd name="connsiteY147-1046" fmla="*/ 668646 h 2009337"/>
              <a:gd name="connsiteX148-1047" fmla="*/ 1756811 w 1769052"/>
              <a:gd name="connsiteY148-1048" fmla="*/ 671842 h 2009337"/>
              <a:gd name="connsiteX149-1049" fmla="*/ 1757914 w 1769052"/>
              <a:gd name="connsiteY149-1050" fmla="*/ 675072 h 2009337"/>
              <a:gd name="connsiteX150-1051" fmla="*/ 1758971 w 1769052"/>
              <a:gd name="connsiteY150-1052" fmla="*/ 678314 h 2009337"/>
              <a:gd name="connsiteX151-1053" fmla="*/ 1759971 w 1769052"/>
              <a:gd name="connsiteY151-1054" fmla="*/ 681578 h 2009337"/>
              <a:gd name="connsiteX152-1055" fmla="*/ 1760925 w 1769052"/>
              <a:gd name="connsiteY152-1056" fmla="*/ 684877 h 2009337"/>
              <a:gd name="connsiteX153-1057" fmla="*/ 1761834 w 1769052"/>
              <a:gd name="connsiteY153-1058" fmla="*/ 688187 h 2009337"/>
              <a:gd name="connsiteX154-1059" fmla="*/ 1762684 w 1769052"/>
              <a:gd name="connsiteY154-1060" fmla="*/ 691521 h 2009337"/>
              <a:gd name="connsiteX155-1061" fmla="*/ 1763489 w 1769052"/>
              <a:gd name="connsiteY155-1062" fmla="*/ 694866 h 2009337"/>
              <a:gd name="connsiteX156-1063" fmla="*/ 1764236 w 1769052"/>
              <a:gd name="connsiteY156-1064" fmla="*/ 698246 h 2009337"/>
              <a:gd name="connsiteX157-1065" fmla="*/ 1764938 w 1769052"/>
              <a:gd name="connsiteY157-1066" fmla="*/ 701636 h 2009337"/>
              <a:gd name="connsiteX158-1067" fmla="*/ 1765581 w 1769052"/>
              <a:gd name="connsiteY158-1068" fmla="*/ 705050 h 2009337"/>
              <a:gd name="connsiteX159-1069" fmla="*/ 1766178 w 1769052"/>
              <a:gd name="connsiteY159-1070" fmla="*/ 708476 h 2009337"/>
              <a:gd name="connsiteX160-1071" fmla="*/ 1766707 w 1769052"/>
              <a:gd name="connsiteY160-1072" fmla="*/ 711925 h 2009337"/>
              <a:gd name="connsiteX161-1073" fmla="*/ 1767190 w 1769052"/>
              <a:gd name="connsiteY161-1074" fmla="*/ 715396 h 2009337"/>
              <a:gd name="connsiteX162-1075" fmla="*/ 1767627 w 1769052"/>
              <a:gd name="connsiteY162-1076" fmla="*/ 718878 h 2009337"/>
              <a:gd name="connsiteX163-1077" fmla="*/ 1767995 w 1769052"/>
              <a:gd name="connsiteY163-1078" fmla="*/ 722385 h 2009337"/>
              <a:gd name="connsiteX164-1079" fmla="*/ 1768316 w 1769052"/>
              <a:gd name="connsiteY164-1080" fmla="*/ 725914 h 2009337"/>
              <a:gd name="connsiteX165-1081" fmla="*/ 1768581 w 1769052"/>
              <a:gd name="connsiteY165-1082" fmla="*/ 729442 h 2009337"/>
              <a:gd name="connsiteX166-1083" fmla="*/ 1768788 w 1769052"/>
              <a:gd name="connsiteY166-1084" fmla="*/ 733005 h 2009337"/>
              <a:gd name="connsiteX167-1085" fmla="*/ 1768925 w 1769052"/>
              <a:gd name="connsiteY167-1086" fmla="*/ 736569 h 2009337"/>
              <a:gd name="connsiteX168-1087" fmla="*/ 1769052 w 1769052"/>
              <a:gd name="connsiteY168-1088" fmla="*/ 743971 h 2009337"/>
              <a:gd name="connsiteX169-1089" fmla="*/ 1769030 w 1769052"/>
              <a:gd name="connsiteY169-1090" fmla="*/ 747363 h 2009337"/>
              <a:gd name="connsiteX170-1091" fmla="*/ 1768949 w 1769052"/>
              <a:gd name="connsiteY170-1092" fmla="*/ 750961 h 2009337"/>
              <a:gd name="connsiteX171-1093" fmla="*/ 1768800 w 1769052"/>
              <a:gd name="connsiteY171-1094" fmla="*/ 754524 h 2009337"/>
              <a:gd name="connsiteX172-1095" fmla="*/ 1768604 w 1769052"/>
              <a:gd name="connsiteY172-1096" fmla="*/ 758087 h 2009337"/>
              <a:gd name="connsiteX173-1097" fmla="*/ 1768351 w 1769052"/>
              <a:gd name="connsiteY173-1098" fmla="*/ 761616 h 2009337"/>
              <a:gd name="connsiteX174-1099" fmla="*/ 1768040 w 1769052"/>
              <a:gd name="connsiteY174-1100" fmla="*/ 765145 h 2009337"/>
              <a:gd name="connsiteX175-1101" fmla="*/ 1767673 w 1769052"/>
              <a:gd name="connsiteY175-1102" fmla="*/ 768651 h 2009337"/>
              <a:gd name="connsiteX176-1103" fmla="*/ 1767247 w 1769052"/>
              <a:gd name="connsiteY176-1104" fmla="*/ 772134 h 2009337"/>
              <a:gd name="connsiteX177-1105" fmla="*/ 1766776 w 1769052"/>
              <a:gd name="connsiteY177-1106" fmla="*/ 775606 h 2009337"/>
              <a:gd name="connsiteX178-1107" fmla="*/ 1766236 w 1769052"/>
              <a:gd name="connsiteY178-1108" fmla="*/ 779054 h 2009337"/>
              <a:gd name="connsiteX179-1109" fmla="*/ 1765662 w 1769052"/>
              <a:gd name="connsiteY179-1110" fmla="*/ 782491 h 2009337"/>
              <a:gd name="connsiteX180-1111" fmla="*/ 1765017 w 1769052"/>
              <a:gd name="connsiteY180-1112" fmla="*/ 785905 h 2009337"/>
              <a:gd name="connsiteX181-1113" fmla="*/ 1764328 w 1769052"/>
              <a:gd name="connsiteY181-1114" fmla="*/ 789295 h 2009337"/>
              <a:gd name="connsiteX182-1115" fmla="*/ 1763581 w 1769052"/>
              <a:gd name="connsiteY182-1116" fmla="*/ 792675 h 2009337"/>
              <a:gd name="connsiteX183-1117" fmla="*/ 1762788 w 1769052"/>
              <a:gd name="connsiteY183-1118" fmla="*/ 796031 h 2009337"/>
              <a:gd name="connsiteX184-1119" fmla="*/ 1761937 w 1769052"/>
              <a:gd name="connsiteY184-1120" fmla="*/ 799365 h 2009337"/>
              <a:gd name="connsiteX185-1121" fmla="*/ 1761040 w 1769052"/>
              <a:gd name="connsiteY185-1122" fmla="*/ 802675 h 2009337"/>
              <a:gd name="connsiteX186-1123" fmla="*/ 1760086 w 1769052"/>
              <a:gd name="connsiteY186-1124" fmla="*/ 805975 h 2009337"/>
              <a:gd name="connsiteX187-1125" fmla="*/ 1759086 w 1769052"/>
              <a:gd name="connsiteY187-1126" fmla="*/ 809239 h 2009337"/>
              <a:gd name="connsiteX188-1127" fmla="*/ 1758040 w 1769052"/>
              <a:gd name="connsiteY188-1128" fmla="*/ 812492 h 2009337"/>
              <a:gd name="connsiteX189-1129" fmla="*/ 1756948 w 1769052"/>
              <a:gd name="connsiteY189-1130" fmla="*/ 815711 h 2009337"/>
              <a:gd name="connsiteX190-1131" fmla="*/ 1755799 w 1769052"/>
              <a:gd name="connsiteY190-1132" fmla="*/ 818917 h 2009337"/>
              <a:gd name="connsiteX191-1133" fmla="*/ 1754603 w 1769052"/>
              <a:gd name="connsiteY191-1134" fmla="*/ 822102 h 2009337"/>
              <a:gd name="connsiteX192-1135" fmla="*/ 1753350 w 1769052"/>
              <a:gd name="connsiteY192-1136" fmla="*/ 825251 h 2009337"/>
              <a:gd name="connsiteX193-1137" fmla="*/ 1752063 w 1769052"/>
              <a:gd name="connsiteY193-1138" fmla="*/ 828389 h 2009337"/>
              <a:gd name="connsiteX194-1139" fmla="*/ 1750718 w 1769052"/>
              <a:gd name="connsiteY194-1140" fmla="*/ 831493 h 2009337"/>
              <a:gd name="connsiteX195-1141" fmla="*/ 1749339 w 1769052"/>
              <a:gd name="connsiteY195-1142" fmla="*/ 834585 h 2009337"/>
              <a:gd name="connsiteX196-1143" fmla="*/ 1747902 w 1769052"/>
              <a:gd name="connsiteY196-1144" fmla="*/ 837631 h 2009337"/>
              <a:gd name="connsiteX197-1145" fmla="*/ 1746419 w 1769052"/>
              <a:gd name="connsiteY197-1146" fmla="*/ 840666 h 2009337"/>
              <a:gd name="connsiteX198-1147" fmla="*/ 1744901 w 1769052"/>
              <a:gd name="connsiteY198-1148" fmla="*/ 843666 h 2009337"/>
              <a:gd name="connsiteX199-1149" fmla="*/ 1743327 w 1769052"/>
              <a:gd name="connsiteY199-1150" fmla="*/ 846654 h 2009337"/>
              <a:gd name="connsiteX200-1151" fmla="*/ 1741718 w 1769052"/>
              <a:gd name="connsiteY200-1152" fmla="*/ 849597 h 2009337"/>
              <a:gd name="connsiteX201-1153" fmla="*/ 1740063 w 1769052"/>
              <a:gd name="connsiteY201-1154" fmla="*/ 852528 h 2009337"/>
              <a:gd name="connsiteX202-1155" fmla="*/ 1738349 w 1769052"/>
              <a:gd name="connsiteY202-1156" fmla="*/ 855425 h 2009337"/>
              <a:gd name="connsiteX203-1157" fmla="*/ 1736614 w 1769052"/>
              <a:gd name="connsiteY203-1158" fmla="*/ 858288 h 2009337"/>
              <a:gd name="connsiteX204-1159" fmla="*/ 1734820 w 1769052"/>
              <a:gd name="connsiteY204-1160" fmla="*/ 861127 h 2009337"/>
              <a:gd name="connsiteX205-1161" fmla="*/ 1732993 w 1769052"/>
              <a:gd name="connsiteY205-1162" fmla="*/ 863931 h 2009337"/>
              <a:gd name="connsiteX206-1163" fmla="*/ 1731119 w 1769052"/>
              <a:gd name="connsiteY206-1164" fmla="*/ 866713 h 2009337"/>
              <a:gd name="connsiteX207-1165" fmla="*/ 1729200 w 1769052"/>
              <a:gd name="connsiteY207-1166" fmla="*/ 869460 h 2009337"/>
              <a:gd name="connsiteX208-1167" fmla="*/ 1727246 w 1769052"/>
              <a:gd name="connsiteY208-1168" fmla="*/ 872173 h 2009337"/>
              <a:gd name="connsiteX209-1169" fmla="*/ 1725245 w 1769052"/>
              <a:gd name="connsiteY209-1170" fmla="*/ 874863 h 2009337"/>
              <a:gd name="connsiteX210-1171" fmla="*/ 1723211 w 1769052"/>
              <a:gd name="connsiteY210-1172" fmla="*/ 877506 h 2009337"/>
              <a:gd name="connsiteX211-1173" fmla="*/ 1721142 w 1769052"/>
              <a:gd name="connsiteY211-1174" fmla="*/ 880128 h 2009337"/>
              <a:gd name="connsiteX212-1175" fmla="*/ 1719015 w 1769052"/>
              <a:gd name="connsiteY212-1176" fmla="*/ 882725 h 2009337"/>
              <a:gd name="connsiteX213-1177" fmla="*/ 1716866 w 1769052"/>
              <a:gd name="connsiteY213-1178" fmla="*/ 885277 h 2009337"/>
              <a:gd name="connsiteX214-1179" fmla="*/ 1714670 w 1769052"/>
              <a:gd name="connsiteY214-1180" fmla="*/ 887795 h 2009337"/>
              <a:gd name="connsiteX215-1181" fmla="*/ 1712441 w 1769052"/>
              <a:gd name="connsiteY215-1182" fmla="*/ 890288 h 2009337"/>
              <a:gd name="connsiteX216-1183" fmla="*/ 1710176 w 1769052"/>
              <a:gd name="connsiteY216-1184" fmla="*/ 892738 h 2009337"/>
              <a:gd name="connsiteX217-1185" fmla="*/ 1707866 w 1769052"/>
              <a:gd name="connsiteY217-1186" fmla="*/ 895151 h 2009337"/>
              <a:gd name="connsiteX218-1187" fmla="*/ 1705532 w 1769052"/>
              <a:gd name="connsiteY218-1188" fmla="*/ 897542 h 2009337"/>
              <a:gd name="connsiteX219-1189" fmla="*/ 1703153 w 1769052"/>
              <a:gd name="connsiteY219-1190" fmla="*/ 899887 h 2009337"/>
              <a:gd name="connsiteX220-1191" fmla="*/ 1700739 w 1769052"/>
              <a:gd name="connsiteY220-1192" fmla="*/ 902198 h 2009337"/>
              <a:gd name="connsiteX221-1193" fmla="*/ 1698290 w 1769052"/>
              <a:gd name="connsiteY221-1194" fmla="*/ 904462 h 2009337"/>
              <a:gd name="connsiteX222-1195" fmla="*/ 1695808 w 1769052"/>
              <a:gd name="connsiteY222-1196" fmla="*/ 906703 h 2009337"/>
              <a:gd name="connsiteX223-1197" fmla="*/ 1693290 w 1769052"/>
              <a:gd name="connsiteY223-1198" fmla="*/ 908899 h 2009337"/>
              <a:gd name="connsiteX224-1199" fmla="*/ 1690738 w 1769052"/>
              <a:gd name="connsiteY224-1200" fmla="*/ 911059 h 2009337"/>
              <a:gd name="connsiteX225-1201" fmla="*/ 1688152 w 1769052"/>
              <a:gd name="connsiteY225-1202" fmla="*/ 913175 h 2009337"/>
              <a:gd name="connsiteX226-1203" fmla="*/ 1685531 w 1769052"/>
              <a:gd name="connsiteY226-1204" fmla="*/ 915256 h 2009337"/>
              <a:gd name="connsiteX227-1205" fmla="*/ 1682887 w 1769052"/>
              <a:gd name="connsiteY227-1206" fmla="*/ 917301 h 2009337"/>
              <a:gd name="connsiteX228-1207" fmla="*/ 1680209 w 1769052"/>
              <a:gd name="connsiteY228-1208" fmla="*/ 919301 h 2009337"/>
              <a:gd name="connsiteX229-1209" fmla="*/ 1677497 w 1769052"/>
              <a:gd name="connsiteY229-1210" fmla="*/ 921255 h 2009337"/>
              <a:gd name="connsiteX230-1211" fmla="*/ 1674749 w 1769052"/>
              <a:gd name="connsiteY230-1212" fmla="*/ 923175 h 2009337"/>
              <a:gd name="connsiteX231-1213" fmla="*/ 1671979 w 1769052"/>
              <a:gd name="connsiteY231-1214" fmla="*/ 925060 h 2009337"/>
              <a:gd name="connsiteX232-1215" fmla="*/ 1669174 w 1769052"/>
              <a:gd name="connsiteY232-1216" fmla="*/ 926888 h 2009337"/>
              <a:gd name="connsiteX233-1217" fmla="*/ 1666335 w 1769052"/>
              <a:gd name="connsiteY233-1218" fmla="*/ 928682 h 2009337"/>
              <a:gd name="connsiteX234-1219" fmla="*/ 1663473 w 1769052"/>
              <a:gd name="connsiteY234-1220" fmla="*/ 930440 h 2009337"/>
              <a:gd name="connsiteX235-1221" fmla="*/ 1660588 w 1769052"/>
              <a:gd name="connsiteY235-1222" fmla="*/ 932141 h 2009337"/>
              <a:gd name="connsiteX236-1223" fmla="*/ 1657668 w 1769052"/>
              <a:gd name="connsiteY236-1224" fmla="*/ 933808 h 2009337"/>
              <a:gd name="connsiteX237-1225" fmla="*/ 1654714 w 1769052"/>
              <a:gd name="connsiteY237-1226" fmla="*/ 935428 h 2009337"/>
              <a:gd name="connsiteX238-1227" fmla="*/ 1651737 w 1769052"/>
              <a:gd name="connsiteY238-1228" fmla="*/ 937003 h 2009337"/>
              <a:gd name="connsiteX239-1229" fmla="*/ 1648736 w 1769052"/>
              <a:gd name="connsiteY239-1230" fmla="*/ 938532 h 2009337"/>
              <a:gd name="connsiteX240-1231" fmla="*/ 1645713 w 1769052"/>
              <a:gd name="connsiteY240-1232" fmla="*/ 940015 h 2009337"/>
              <a:gd name="connsiteX241-1233" fmla="*/ 1642656 w 1769052"/>
              <a:gd name="connsiteY241-1234" fmla="*/ 941452 h 2009337"/>
              <a:gd name="connsiteX242-1235" fmla="*/ 1639575 w 1769052"/>
              <a:gd name="connsiteY242-1236" fmla="*/ 942843 h 2009337"/>
              <a:gd name="connsiteX243-1237" fmla="*/ 1638263 w 1769052"/>
              <a:gd name="connsiteY243-1238" fmla="*/ 943411 h 2009337"/>
              <a:gd name="connsiteX244-1239" fmla="*/ 1636471 w 1769052"/>
              <a:gd name="connsiteY244-1240" fmla="*/ 944188 h 2009337"/>
              <a:gd name="connsiteX245-1241" fmla="*/ 1633345 w 1769052"/>
              <a:gd name="connsiteY245-1242" fmla="*/ 945487 h 2009337"/>
              <a:gd name="connsiteX246-1243" fmla="*/ 1630195 w 1769052"/>
              <a:gd name="connsiteY246-1244" fmla="*/ 946739 h 2009337"/>
              <a:gd name="connsiteX247-1245" fmla="*/ 1627011 w 1769052"/>
              <a:gd name="connsiteY247-1246" fmla="*/ 947947 h 2009337"/>
              <a:gd name="connsiteX248-1247" fmla="*/ 1623816 w 1769052"/>
              <a:gd name="connsiteY248-1248" fmla="*/ 949096 h 2009337"/>
              <a:gd name="connsiteX249-1249" fmla="*/ 1620598 w 1769052"/>
              <a:gd name="connsiteY249-1250" fmla="*/ 950200 h 2009337"/>
              <a:gd name="connsiteX250-1251" fmla="*/ 1617344 w 1769052"/>
              <a:gd name="connsiteY250-1252" fmla="*/ 951257 h 2009337"/>
              <a:gd name="connsiteX251-1253" fmla="*/ 1614080 w 1769052"/>
              <a:gd name="connsiteY251-1254" fmla="*/ 952257 h 2009337"/>
              <a:gd name="connsiteX252-1255" fmla="*/ 1610793 w 1769052"/>
              <a:gd name="connsiteY252-1256" fmla="*/ 953223 h 2009337"/>
              <a:gd name="connsiteX253-1257" fmla="*/ 1607482 w 1769052"/>
              <a:gd name="connsiteY253-1258" fmla="*/ 954120 h 2009337"/>
              <a:gd name="connsiteX254-1259" fmla="*/ 1604148 w 1769052"/>
              <a:gd name="connsiteY254-1260" fmla="*/ 954981 h 2009337"/>
              <a:gd name="connsiteX255-1261" fmla="*/ 1600792 w 1769052"/>
              <a:gd name="connsiteY255-1262" fmla="*/ 955774 h 2009337"/>
              <a:gd name="connsiteX256-1263" fmla="*/ 1597412 w 1769052"/>
              <a:gd name="connsiteY256-1264" fmla="*/ 956534 h 2009337"/>
              <a:gd name="connsiteX257-1265" fmla="*/ 1594021 w 1769052"/>
              <a:gd name="connsiteY257-1266" fmla="*/ 957223 h 2009337"/>
              <a:gd name="connsiteX258-1267" fmla="*/ 1590619 w 1769052"/>
              <a:gd name="connsiteY258-1268" fmla="*/ 957867 h 2009337"/>
              <a:gd name="connsiteX259-1269" fmla="*/ 1587182 w 1769052"/>
              <a:gd name="connsiteY259-1270" fmla="*/ 958464 h 2009337"/>
              <a:gd name="connsiteX260-1271" fmla="*/ 1583734 w 1769052"/>
              <a:gd name="connsiteY260-1272" fmla="*/ 959004 h 2009337"/>
              <a:gd name="connsiteX261-1273" fmla="*/ 1580262 w 1769052"/>
              <a:gd name="connsiteY261-1274" fmla="*/ 959487 h 2009337"/>
              <a:gd name="connsiteX262-1275" fmla="*/ 1576779 w 1769052"/>
              <a:gd name="connsiteY262-1276" fmla="*/ 959912 h 2009337"/>
              <a:gd name="connsiteX263-1277" fmla="*/ 1573273 w 1769052"/>
              <a:gd name="connsiteY263-1278" fmla="*/ 960281 h 2009337"/>
              <a:gd name="connsiteX264-1279" fmla="*/ 1569755 w 1769052"/>
              <a:gd name="connsiteY264-1280" fmla="*/ 960602 h 2009337"/>
              <a:gd name="connsiteX265-1281" fmla="*/ 1566215 w 1769052"/>
              <a:gd name="connsiteY265-1282" fmla="*/ 960867 h 2009337"/>
              <a:gd name="connsiteX266-1283" fmla="*/ 1562652 w 1769052"/>
              <a:gd name="connsiteY266-1284" fmla="*/ 961074 h 2009337"/>
              <a:gd name="connsiteX267-1285" fmla="*/ 1559089 w 1769052"/>
              <a:gd name="connsiteY267-1286" fmla="*/ 961223 h 2009337"/>
              <a:gd name="connsiteX268-1287" fmla="*/ 1551686 w 1769052"/>
              <a:gd name="connsiteY268-1288" fmla="*/ 961338 h 2009337"/>
              <a:gd name="connsiteX269-1289" fmla="*/ 1493767 w 1769052"/>
              <a:gd name="connsiteY269-1290" fmla="*/ 961338 h 2009337"/>
              <a:gd name="connsiteX270-1291" fmla="*/ 1334320 w 1769052"/>
              <a:gd name="connsiteY270-1292" fmla="*/ 961338 h 2009337"/>
              <a:gd name="connsiteX271-1293" fmla="*/ 1334320 w 1769052"/>
              <a:gd name="connsiteY271-1294" fmla="*/ 805354 h 2009337"/>
              <a:gd name="connsiteX272-1295" fmla="*/ 1334320 w 1769052"/>
              <a:gd name="connsiteY272-1296" fmla="*/ 743971 h 2009337"/>
              <a:gd name="connsiteX273-1297" fmla="*/ 1334342 w 1769052"/>
              <a:gd name="connsiteY273-1298" fmla="*/ 740581 h 2009337"/>
              <a:gd name="connsiteX274-1299" fmla="*/ 1334435 w 1769052"/>
              <a:gd name="connsiteY274-1300" fmla="*/ 736994 h 2009337"/>
              <a:gd name="connsiteX275-1301" fmla="*/ 1334573 w 1769052"/>
              <a:gd name="connsiteY275-1302" fmla="*/ 733420 h 2009337"/>
              <a:gd name="connsiteX276-1303" fmla="*/ 1334768 w 1769052"/>
              <a:gd name="connsiteY276-1304" fmla="*/ 729867 h 2009337"/>
              <a:gd name="connsiteX277-1305" fmla="*/ 1335021 w 1769052"/>
              <a:gd name="connsiteY277-1306" fmla="*/ 726327 h 2009337"/>
              <a:gd name="connsiteX278-1307" fmla="*/ 1335332 w 1769052"/>
              <a:gd name="connsiteY278-1308" fmla="*/ 722798 h 2009337"/>
              <a:gd name="connsiteX279-1309" fmla="*/ 1335699 w 1769052"/>
              <a:gd name="connsiteY279-1310" fmla="*/ 719304 h 2009337"/>
              <a:gd name="connsiteX280-1311" fmla="*/ 1336124 w 1769052"/>
              <a:gd name="connsiteY280-1312" fmla="*/ 715809 h 2009337"/>
              <a:gd name="connsiteX281-1313" fmla="*/ 1336596 w 1769052"/>
              <a:gd name="connsiteY281-1314" fmla="*/ 712338 h 2009337"/>
              <a:gd name="connsiteX282-1315" fmla="*/ 1337136 w 1769052"/>
              <a:gd name="connsiteY282-1316" fmla="*/ 708890 h 2009337"/>
              <a:gd name="connsiteX283-1317" fmla="*/ 1337722 w 1769052"/>
              <a:gd name="connsiteY283-1318" fmla="*/ 705453 h 2009337"/>
              <a:gd name="connsiteX284-1319" fmla="*/ 1338355 w 1769052"/>
              <a:gd name="connsiteY284-1320" fmla="*/ 702039 h 2009337"/>
              <a:gd name="connsiteX285-1321" fmla="*/ 1339044 w 1769052"/>
              <a:gd name="connsiteY285-1322" fmla="*/ 698648 h 2009337"/>
              <a:gd name="connsiteX286-1323" fmla="*/ 1339791 w 1769052"/>
              <a:gd name="connsiteY286-1324" fmla="*/ 695268 h 2009337"/>
              <a:gd name="connsiteX287-1325" fmla="*/ 1340585 w 1769052"/>
              <a:gd name="connsiteY287-1326" fmla="*/ 691924 h 2009337"/>
              <a:gd name="connsiteX288-1327" fmla="*/ 1341435 w 1769052"/>
              <a:gd name="connsiteY288-1328" fmla="*/ 688578 h 2009337"/>
              <a:gd name="connsiteX289-1329" fmla="*/ 1342332 w 1769052"/>
              <a:gd name="connsiteY289-1330" fmla="*/ 685268 h 2009337"/>
              <a:gd name="connsiteX290-1331" fmla="*/ 1343286 w 1769052"/>
              <a:gd name="connsiteY290-1332" fmla="*/ 681980 h 2009337"/>
              <a:gd name="connsiteX291-1333" fmla="*/ 1344286 w 1769052"/>
              <a:gd name="connsiteY291-1334" fmla="*/ 678705 h 2009337"/>
              <a:gd name="connsiteX292-1335" fmla="*/ 1345332 w 1769052"/>
              <a:gd name="connsiteY292-1336" fmla="*/ 675452 h 2009337"/>
              <a:gd name="connsiteX293-1337" fmla="*/ 1346435 w 1769052"/>
              <a:gd name="connsiteY293-1338" fmla="*/ 672233 h 2009337"/>
              <a:gd name="connsiteX294-1339" fmla="*/ 1347573 w 1769052"/>
              <a:gd name="connsiteY294-1340" fmla="*/ 669025 h 2009337"/>
              <a:gd name="connsiteX295-1341" fmla="*/ 1348780 w 1769052"/>
              <a:gd name="connsiteY295-1342" fmla="*/ 665853 h 2009337"/>
              <a:gd name="connsiteX296-1343" fmla="*/ 1350021 w 1769052"/>
              <a:gd name="connsiteY296-1344" fmla="*/ 662692 h 2009337"/>
              <a:gd name="connsiteX297-1345" fmla="*/ 1351309 w 1769052"/>
              <a:gd name="connsiteY297-1346" fmla="*/ 659554 h 2009337"/>
              <a:gd name="connsiteX298-1347" fmla="*/ 1352654 w 1769052"/>
              <a:gd name="connsiteY298-1348" fmla="*/ 656450 h 2009337"/>
              <a:gd name="connsiteX299-1349" fmla="*/ 1354034 w 1769052"/>
              <a:gd name="connsiteY299-1350" fmla="*/ 653370 h 2009337"/>
              <a:gd name="connsiteX300-1351" fmla="*/ 1355470 w 1769052"/>
              <a:gd name="connsiteY300-1352" fmla="*/ 650312 h 2009337"/>
              <a:gd name="connsiteX301-1353" fmla="*/ 1356953 w 1769052"/>
              <a:gd name="connsiteY301-1354" fmla="*/ 647278 h 2009337"/>
              <a:gd name="connsiteX302-1355" fmla="*/ 1358470 w 1769052"/>
              <a:gd name="connsiteY302-1356" fmla="*/ 644277 h 2009337"/>
              <a:gd name="connsiteX303-1357" fmla="*/ 1360045 w 1769052"/>
              <a:gd name="connsiteY303-1358" fmla="*/ 641300 h 2009337"/>
              <a:gd name="connsiteX304-1359" fmla="*/ 1361655 w 1769052"/>
              <a:gd name="connsiteY304-1360" fmla="*/ 638346 h 2009337"/>
              <a:gd name="connsiteX305-1361" fmla="*/ 1363321 w 1769052"/>
              <a:gd name="connsiteY305-1362" fmla="*/ 635426 h 2009337"/>
              <a:gd name="connsiteX306-1363" fmla="*/ 1365022 w 1769052"/>
              <a:gd name="connsiteY306-1364" fmla="*/ 632530 h 2009337"/>
              <a:gd name="connsiteX307-1365" fmla="*/ 1366769 w 1769052"/>
              <a:gd name="connsiteY307-1366" fmla="*/ 629667 h 2009337"/>
              <a:gd name="connsiteX308-1367" fmla="*/ 1368551 w 1769052"/>
              <a:gd name="connsiteY308-1368" fmla="*/ 626828 h 2009337"/>
              <a:gd name="connsiteX309-1369" fmla="*/ 1370379 w 1769052"/>
              <a:gd name="connsiteY309-1370" fmla="*/ 624012 h 2009337"/>
              <a:gd name="connsiteX310-1371" fmla="*/ 1372252 w 1769052"/>
              <a:gd name="connsiteY310-1372" fmla="*/ 621242 h 2009337"/>
              <a:gd name="connsiteX311-1373" fmla="*/ 1374172 w 1769052"/>
              <a:gd name="connsiteY311-1374" fmla="*/ 618495 h 2009337"/>
              <a:gd name="connsiteX312-1375" fmla="*/ 1376126 w 1769052"/>
              <a:gd name="connsiteY312-1376" fmla="*/ 615770 h 2009337"/>
              <a:gd name="connsiteX313-1377" fmla="*/ 1378126 w 1769052"/>
              <a:gd name="connsiteY313-1378" fmla="*/ 613092 h 2009337"/>
              <a:gd name="connsiteX314-1379" fmla="*/ 1380161 w 1769052"/>
              <a:gd name="connsiteY314-1380" fmla="*/ 610436 h 2009337"/>
              <a:gd name="connsiteX315-1381" fmla="*/ 1382241 w 1769052"/>
              <a:gd name="connsiteY315-1382" fmla="*/ 607816 h 2009337"/>
              <a:gd name="connsiteX316-1383" fmla="*/ 1384356 w 1769052"/>
              <a:gd name="connsiteY316-1384" fmla="*/ 605229 h 2009337"/>
              <a:gd name="connsiteX317-1385" fmla="*/ 1386506 w 1769052"/>
              <a:gd name="connsiteY317-1386" fmla="*/ 602678 h 2009337"/>
              <a:gd name="connsiteX318-1387" fmla="*/ 1388702 w 1769052"/>
              <a:gd name="connsiteY318-1388" fmla="*/ 600149 h 2009337"/>
              <a:gd name="connsiteX319-1389" fmla="*/ 1390932 w 1769052"/>
              <a:gd name="connsiteY319-1390" fmla="*/ 597666 h 2009337"/>
              <a:gd name="connsiteX320-1391" fmla="*/ 1393195 w 1769052"/>
              <a:gd name="connsiteY320-1392" fmla="*/ 595206 h 2009337"/>
              <a:gd name="connsiteX321-1393" fmla="*/ 1395506 w 1769052"/>
              <a:gd name="connsiteY321-1394" fmla="*/ 592792 h 2009337"/>
              <a:gd name="connsiteX322-1395" fmla="*/ 1397851 w 1769052"/>
              <a:gd name="connsiteY322-1396" fmla="*/ 590413 h 2009337"/>
              <a:gd name="connsiteX323-1397" fmla="*/ 1400219 w 1769052"/>
              <a:gd name="connsiteY323-1398" fmla="*/ 588068 h 2009337"/>
              <a:gd name="connsiteX324-1399" fmla="*/ 1402633 w 1769052"/>
              <a:gd name="connsiteY324-1400" fmla="*/ 585757 h 2009337"/>
              <a:gd name="connsiteX325-1401" fmla="*/ 1405081 w 1769052"/>
              <a:gd name="connsiteY325-1402" fmla="*/ 583482 h 2009337"/>
              <a:gd name="connsiteX326-1403" fmla="*/ 1407564 w 1769052"/>
              <a:gd name="connsiteY326-1404" fmla="*/ 581251 h 2009337"/>
              <a:gd name="connsiteX327-1405" fmla="*/ 1410082 w 1769052"/>
              <a:gd name="connsiteY327-1406" fmla="*/ 579056 h 2009337"/>
              <a:gd name="connsiteX328-1407" fmla="*/ 1412633 w 1769052"/>
              <a:gd name="connsiteY328-1408" fmla="*/ 576895 h 2009337"/>
              <a:gd name="connsiteX329-1409" fmla="*/ 1415220 w 1769052"/>
              <a:gd name="connsiteY329-1410" fmla="*/ 574768 h 2009337"/>
              <a:gd name="connsiteX330-1411" fmla="*/ 1417840 w 1769052"/>
              <a:gd name="connsiteY330-1412" fmla="*/ 572688 h 2009337"/>
              <a:gd name="connsiteX331-1413" fmla="*/ 1420484 w 1769052"/>
              <a:gd name="connsiteY331-1414" fmla="*/ 570654 h 2009337"/>
              <a:gd name="connsiteX332-1415" fmla="*/ 1423162 w 1769052"/>
              <a:gd name="connsiteY332-1416" fmla="*/ 568653 h 2009337"/>
              <a:gd name="connsiteX333-1417" fmla="*/ 1425876 w 1769052"/>
              <a:gd name="connsiteY333-1418" fmla="*/ 566687 h 2009337"/>
              <a:gd name="connsiteX334-1419" fmla="*/ 1428623 w 1769052"/>
              <a:gd name="connsiteY334-1420" fmla="*/ 564768 h 2009337"/>
              <a:gd name="connsiteX335-1421" fmla="*/ 1431404 w 1769052"/>
              <a:gd name="connsiteY335-1422" fmla="*/ 562894 h 2009337"/>
              <a:gd name="connsiteX336-1423" fmla="*/ 1434197 w 1769052"/>
              <a:gd name="connsiteY336-1424" fmla="*/ 561055 h 2009337"/>
              <a:gd name="connsiteX337-1425" fmla="*/ 1437037 w 1769052"/>
              <a:gd name="connsiteY337-1426" fmla="*/ 559262 h 2009337"/>
              <a:gd name="connsiteX338-1427" fmla="*/ 1439900 w 1769052"/>
              <a:gd name="connsiteY338-1428" fmla="*/ 557514 h 2009337"/>
              <a:gd name="connsiteX339-1429" fmla="*/ 1442796 w 1769052"/>
              <a:gd name="connsiteY339-1430" fmla="*/ 555802 h 2009337"/>
              <a:gd name="connsiteX340-1431" fmla="*/ 1445716 w 1769052"/>
              <a:gd name="connsiteY340-1432" fmla="*/ 554146 h 2009337"/>
              <a:gd name="connsiteX341-1433" fmla="*/ 1448658 w 1769052"/>
              <a:gd name="connsiteY341-1434" fmla="*/ 552526 h 2009337"/>
              <a:gd name="connsiteX342-1435" fmla="*/ 1451635 w 1769052"/>
              <a:gd name="connsiteY342-1436" fmla="*/ 550951 h 2009337"/>
              <a:gd name="connsiteX343-1437" fmla="*/ 1454636 w 1769052"/>
              <a:gd name="connsiteY343-1438" fmla="*/ 549423 h 2009337"/>
              <a:gd name="connsiteX344-1439" fmla="*/ 1457659 w 1769052"/>
              <a:gd name="connsiteY344-1440" fmla="*/ 547928 h 2009337"/>
              <a:gd name="connsiteX345-1441" fmla="*/ 1460716 w 1769052"/>
              <a:gd name="connsiteY345-1442" fmla="*/ 546491 h 2009337"/>
              <a:gd name="connsiteX346-1443" fmla="*/ 1463797 w 1769052"/>
              <a:gd name="connsiteY346-1444" fmla="*/ 545100 h 2009337"/>
              <a:gd name="connsiteX347-1445" fmla="*/ 1466901 w 1769052"/>
              <a:gd name="connsiteY347-1446" fmla="*/ 543756 h 2009337"/>
              <a:gd name="connsiteX348-1447" fmla="*/ 1470027 w 1769052"/>
              <a:gd name="connsiteY348-1448" fmla="*/ 542456 h 2009337"/>
              <a:gd name="connsiteX349-1449" fmla="*/ 1473177 w 1769052"/>
              <a:gd name="connsiteY349-1450" fmla="*/ 541203 h 2009337"/>
              <a:gd name="connsiteX350-1451" fmla="*/ 1476361 w 1769052"/>
              <a:gd name="connsiteY350-1452" fmla="*/ 540008 h 2009337"/>
              <a:gd name="connsiteX351-1453" fmla="*/ 1479557 w 1769052"/>
              <a:gd name="connsiteY351-1454" fmla="*/ 538847 h 2009337"/>
              <a:gd name="connsiteX352-1455" fmla="*/ 1482786 w 1769052"/>
              <a:gd name="connsiteY352-1456" fmla="*/ 537743 h 2009337"/>
              <a:gd name="connsiteX353-1457" fmla="*/ 1486028 w 1769052"/>
              <a:gd name="connsiteY353-1458" fmla="*/ 536698 h 2009337"/>
              <a:gd name="connsiteX354-1459" fmla="*/ 1489292 w 1769052"/>
              <a:gd name="connsiteY354-1460" fmla="*/ 535686 h 2009337"/>
              <a:gd name="connsiteX355-1461" fmla="*/ 1492580 w 1769052"/>
              <a:gd name="connsiteY355-1462" fmla="*/ 534732 h 2009337"/>
              <a:gd name="connsiteX356-1463" fmla="*/ 1495902 w 1769052"/>
              <a:gd name="connsiteY356-1464" fmla="*/ 533824 h 2009337"/>
              <a:gd name="connsiteX357-1465" fmla="*/ 1499224 w 1769052"/>
              <a:gd name="connsiteY357-1466" fmla="*/ 532973 h 2009337"/>
              <a:gd name="connsiteX358-1467" fmla="*/ 1502581 w 1769052"/>
              <a:gd name="connsiteY358-1468" fmla="*/ 532169 h 2009337"/>
              <a:gd name="connsiteX359-1469" fmla="*/ 1505960 w 1769052"/>
              <a:gd name="connsiteY359-1470" fmla="*/ 531422 h 2009337"/>
              <a:gd name="connsiteX360-1471" fmla="*/ 1509351 w 1769052"/>
              <a:gd name="connsiteY360-1472" fmla="*/ 530721 h 2009337"/>
              <a:gd name="connsiteX361-1473" fmla="*/ 1512765 w 1769052"/>
              <a:gd name="connsiteY361-1474" fmla="*/ 530077 h 2009337"/>
              <a:gd name="connsiteX362-1475" fmla="*/ 1516191 w 1769052"/>
              <a:gd name="connsiteY362-1476" fmla="*/ 529491 h 2009337"/>
              <a:gd name="connsiteX363-1477" fmla="*/ 1519638 w 1769052"/>
              <a:gd name="connsiteY363-1478" fmla="*/ 528950 h 2009337"/>
              <a:gd name="connsiteX364-1479" fmla="*/ 1523110 w 1769052"/>
              <a:gd name="connsiteY364-1480" fmla="*/ 528468 h 2009337"/>
              <a:gd name="connsiteX365-1481" fmla="*/ 1526593 w 1769052"/>
              <a:gd name="connsiteY365-1482" fmla="*/ 528042 h 2009337"/>
              <a:gd name="connsiteX366-1483" fmla="*/ 1530098 w 1769052"/>
              <a:gd name="connsiteY366-1484" fmla="*/ 527663 h 2009337"/>
              <a:gd name="connsiteX367-1485" fmla="*/ 1533616 w 1769052"/>
              <a:gd name="connsiteY367-1486" fmla="*/ 527341 h 2009337"/>
              <a:gd name="connsiteX368-1487" fmla="*/ 1537156 w 1769052"/>
              <a:gd name="connsiteY368-1488" fmla="*/ 527088 h 2009337"/>
              <a:gd name="connsiteX369-1489" fmla="*/ 1540720 w 1769052"/>
              <a:gd name="connsiteY369-1490" fmla="*/ 526881 h 2009337"/>
              <a:gd name="connsiteX370-1491" fmla="*/ 1544283 w 1769052"/>
              <a:gd name="connsiteY370-1492" fmla="*/ 526732 h 2009337"/>
              <a:gd name="connsiteX371-1493" fmla="*/ 1551686 w 1769052"/>
              <a:gd name="connsiteY371-1494" fmla="*/ 526605 h 2009337"/>
              <a:gd name="connsiteX372-1495" fmla="*/ 0 w 1769052"/>
              <a:gd name="connsiteY372-1496" fmla="*/ 0 h 2009337"/>
              <a:gd name="connsiteX373-1497" fmla="*/ 0 w 1769052"/>
              <a:gd name="connsiteY373-1498" fmla="*/ 441325 h 2009337"/>
              <a:gd name="connsiteX374-1499" fmla="*/ 0 w 1769052"/>
              <a:gd name="connsiteY374-1500" fmla="*/ 0 h 2009337"/>
              <a:gd name="connsiteX0-1501" fmla="*/ 717675 w 1472342"/>
              <a:gd name="connsiteY0-1502" fmla="*/ 47383 h 1482732"/>
              <a:gd name="connsiteX1-1503" fmla="*/ 997026 w 1472342"/>
              <a:gd name="connsiteY1-1504" fmla="*/ 103782 h 1482732"/>
              <a:gd name="connsiteX2-1505" fmla="*/ 1008235 w 1472342"/>
              <a:gd name="connsiteY2-1506" fmla="*/ 109866 h 1482732"/>
              <a:gd name="connsiteX3-1507" fmla="*/ 1007126 w 1472342"/>
              <a:gd name="connsiteY3-1508" fmla="*/ 112431 h 1482732"/>
              <a:gd name="connsiteX4-1509" fmla="*/ 1005517 w 1472342"/>
              <a:gd name="connsiteY4-1510" fmla="*/ 116316 h 1482732"/>
              <a:gd name="connsiteX5-1511" fmla="*/ 1003964 w 1472342"/>
              <a:gd name="connsiteY5-1512" fmla="*/ 120225 h 1482732"/>
              <a:gd name="connsiteX6-1513" fmla="*/ 1002470 w 1472342"/>
              <a:gd name="connsiteY6-1514" fmla="*/ 124155 h 1482732"/>
              <a:gd name="connsiteX7-1515" fmla="*/ 1001044 w 1472342"/>
              <a:gd name="connsiteY7-1516" fmla="*/ 128133 h 1482732"/>
              <a:gd name="connsiteX8-1517" fmla="*/ 999677 w 1472342"/>
              <a:gd name="connsiteY8-1518" fmla="*/ 132133 h 1482732"/>
              <a:gd name="connsiteX9-1519" fmla="*/ 998366 w 1472342"/>
              <a:gd name="connsiteY9-1520" fmla="*/ 136156 h 1482732"/>
              <a:gd name="connsiteX10-1521" fmla="*/ 997114 w 1472342"/>
              <a:gd name="connsiteY10-1522" fmla="*/ 140202 h 1482732"/>
              <a:gd name="connsiteX11-1523" fmla="*/ 995930 w 1472342"/>
              <a:gd name="connsiteY11-1524" fmla="*/ 144283 h 1482732"/>
              <a:gd name="connsiteX12-1525" fmla="*/ 994815 w 1472342"/>
              <a:gd name="connsiteY12-1526" fmla="*/ 148386 h 1482732"/>
              <a:gd name="connsiteX13-1527" fmla="*/ 993757 w 1472342"/>
              <a:gd name="connsiteY13-1528" fmla="*/ 152524 h 1482732"/>
              <a:gd name="connsiteX14-1529" fmla="*/ 992757 w 1472342"/>
              <a:gd name="connsiteY14-1530" fmla="*/ 156686 h 1482732"/>
              <a:gd name="connsiteX15-1531" fmla="*/ 991838 w 1472342"/>
              <a:gd name="connsiteY15-1532" fmla="*/ 160858 h 1482732"/>
              <a:gd name="connsiteX16-1533" fmla="*/ 990964 w 1472342"/>
              <a:gd name="connsiteY16-1534" fmla="*/ 165065 h 1482732"/>
              <a:gd name="connsiteX17-1535" fmla="*/ 990171 w 1472342"/>
              <a:gd name="connsiteY17-1536" fmla="*/ 169296 h 1482732"/>
              <a:gd name="connsiteX18-1537" fmla="*/ 989435 w 1472342"/>
              <a:gd name="connsiteY18-1538" fmla="*/ 173549 h 1482732"/>
              <a:gd name="connsiteX19-1539" fmla="*/ 988769 w 1472342"/>
              <a:gd name="connsiteY19-1540" fmla="*/ 177824 h 1482732"/>
              <a:gd name="connsiteX20-1541" fmla="*/ 988170 w 1472342"/>
              <a:gd name="connsiteY20-1542" fmla="*/ 182112 h 1482732"/>
              <a:gd name="connsiteX21-1543" fmla="*/ 987642 w 1472342"/>
              <a:gd name="connsiteY21-1544" fmla="*/ 186434 h 1482732"/>
              <a:gd name="connsiteX22-1545" fmla="*/ 987182 w 1472342"/>
              <a:gd name="connsiteY22-1546" fmla="*/ 190767 h 1482732"/>
              <a:gd name="connsiteX23-1547" fmla="*/ 986791 w 1472342"/>
              <a:gd name="connsiteY23-1548" fmla="*/ 195125 h 1482732"/>
              <a:gd name="connsiteX24-1549" fmla="*/ 986470 w 1472342"/>
              <a:gd name="connsiteY24-1550" fmla="*/ 199493 h 1482732"/>
              <a:gd name="connsiteX25-1551" fmla="*/ 986216 w 1472342"/>
              <a:gd name="connsiteY25-1552" fmla="*/ 203883 h 1482732"/>
              <a:gd name="connsiteX26-1553" fmla="*/ 986032 w 1472342"/>
              <a:gd name="connsiteY26-1554" fmla="*/ 208297 h 1482732"/>
              <a:gd name="connsiteX27-1555" fmla="*/ 985929 w 1472342"/>
              <a:gd name="connsiteY27-1556" fmla="*/ 212722 h 1482732"/>
              <a:gd name="connsiteX28-1557" fmla="*/ 985883 w 1472342"/>
              <a:gd name="connsiteY28-1558" fmla="*/ 217366 h 1482732"/>
              <a:gd name="connsiteX29-1559" fmla="*/ 985883 w 1472342"/>
              <a:gd name="connsiteY29-1560" fmla="*/ 250672 h 1482732"/>
              <a:gd name="connsiteX30-1561" fmla="*/ 944469 w 1472342"/>
              <a:gd name="connsiteY30-1562" fmla="*/ 228194 h 1482732"/>
              <a:gd name="connsiteX31-1563" fmla="*/ 717675 w 1472342"/>
              <a:gd name="connsiteY31-1564" fmla="*/ 182406 h 1482732"/>
              <a:gd name="connsiteX32-1565" fmla="*/ 135023 w 1472342"/>
              <a:gd name="connsiteY32-1566" fmla="*/ 765058 h 1482732"/>
              <a:gd name="connsiteX33-1567" fmla="*/ 717675 w 1472342"/>
              <a:gd name="connsiteY33-1568" fmla="*/ 1347709 h 1482732"/>
              <a:gd name="connsiteX34-1569" fmla="*/ 1300326 w 1472342"/>
              <a:gd name="connsiteY34-1570" fmla="*/ 765058 h 1482732"/>
              <a:gd name="connsiteX35-1571" fmla="*/ 1254539 w 1472342"/>
              <a:gd name="connsiteY35-1572" fmla="*/ 538264 h 1482732"/>
              <a:gd name="connsiteX36-1573" fmla="*/ 1226420 w 1472342"/>
              <a:gd name="connsiteY36-1574" fmla="*/ 486459 h 1482732"/>
              <a:gd name="connsiteX37-1575" fmla="*/ 1254976 w 1472342"/>
              <a:gd name="connsiteY37-1576" fmla="*/ 486459 h 1482732"/>
              <a:gd name="connsiteX38-1577" fmla="*/ 1263631 w 1472342"/>
              <a:gd name="connsiteY38-1578" fmla="*/ 486322 h 1482732"/>
              <a:gd name="connsiteX39-1579" fmla="*/ 1268046 w 1472342"/>
              <a:gd name="connsiteY39-1580" fmla="*/ 486149 h 1482732"/>
              <a:gd name="connsiteX40-1581" fmla="*/ 1272436 w 1472342"/>
              <a:gd name="connsiteY40-1582" fmla="*/ 485908 h 1482732"/>
              <a:gd name="connsiteX41-1583" fmla="*/ 1276804 w 1472342"/>
              <a:gd name="connsiteY41-1584" fmla="*/ 485586 h 1482732"/>
              <a:gd name="connsiteX42-1585" fmla="*/ 1281161 w 1472342"/>
              <a:gd name="connsiteY42-1586" fmla="*/ 485207 h 1482732"/>
              <a:gd name="connsiteX43-1587" fmla="*/ 1285506 w 1472342"/>
              <a:gd name="connsiteY43-1588" fmla="*/ 484747 h 1482732"/>
              <a:gd name="connsiteX44-1589" fmla="*/ 1289817 w 1472342"/>
              <a:gd name="connsiteY44-1590" fmla="*/ 484218 h 1482732"/>
              <a:gd name="connsiteX45-1591" fmla="*/ 1294116 w 1472342"/>
              <a:gd name="connsiteY45-1592" fmla="*/ 483632 h 1482732"/>
              <a:gd name="connsiteX46-1593" fmla="*/ 1298392 w 1472342"/>
              <a:gd name="connsiteY46-1594" fmla="*/ 482977 h 1482732"/>
              <a:gd name="connsiteX47-1595" fmla="*/ 1302645 w 1472342"/>
              <a:gd name="connsiteY47-1596" fmla="*/ 482252 h 1482732"/>
              <a:gd name="connsiteX48-1597" fmla="*/ 1306875 w 1472342"/>
              <a:gd name="connsiteY48-1598" fmla="*/ 481460 h 1482732"/>
              <a:gd name="connsiteX49-1599" fmla="*/ 1311082 w 1472342"/>
              <a:gd name="connsiteY49-1600" fmla="*/ 480597 h 1482732"/>
              <a:gd name="connsiteX50-1601" fmla="*/ 1315266 w 1472342"/>
              <a:gd name="connsiteY50-1602" fmla="*/ 479677 h 1482732"/>
              <a:gd name="connsiteX51-1603" fmla="*/ 1319427 w 1472342"/>
              <a:gd name="connsiteY51-1604" fmla="*/ 478689 h 1482732"/>
              <a:gd name="connsiteX52-1605" fmla="*/ 1323554 w 1472342"/>
              <a:gd name="connsiteY52-1606" fmla="*/ 477643 h 1482732"/>
              <a:gd name="connsiteX53-1607" fmla="*/ 1327669 w 1472342"/>
              <a:gd name="connsiteY53-1608" fmla="*/ 476528 h 1482732"/>
              <a:gd name="connsiteX54-1609" fmla="*/ 1331749 w 1472342"/>
              <a:gd name="connsiteY54-1610" fmla="*/ 475344 h 1482732"/>
              <a:gd name="connsiteX55-1611" fmla="*/ 1335808 w 1472342"/>
              <a:gd name="connsiteY55-1612" fmla="*/ 474103 h 1482732"/>
              <a:gd name="connsiteX56-1613" fmla="*/ 1339831 w 1472342"/>
              <a:gd name="connsiteY56-1614" fmla="*/ 472804 h 1482732"/>
              <a:gd name="connsiteX57-1615" fmla="*/ 1343831 w 1472342"/>
              <a:gd name="connsiteY57-1616" fmla="*/ 471436 h 1482732"/>
              <a:gd name="connsiteX58-1617" fmla="*/ 1347808 w 1472342"/>
              <a:gd name="connsiteY58-1618" fmla="*/ 470010 h 1482732"/>
              <a:gd name="connsiteX59-1619" fmla="*/ 1351750 w 1472342"/>
              <a:gd name="connsiteY59-1620" fmla="*/ 468528 h 1482732"/>
              <a:gd name="connsiteX60-1621" fmla="*/ 1355658 w 1472342"/>
              <a:gd name="connsiteY60-1622" fmla="*/ 466987 h 1482732"/>
              <a:gd name="connsiteX61-1623" fmla="*/ 1359544 w 1472342"/>
              <a:gd name="connsiteY61-1624" fmla="*/ 465378 h 1482732"/>
              <a:gd name="connsiteX62-1625" fmla="*/ 1363394 w 1472342"/>
              <a:gd name="connsiteY62-1626" fmla="*/ 463723 h 1482732"/>
              <a:gd name="connsiteX63-1627" fmla="*/ 1366305 w 1472342"/>
              <a:gd name="connsiteY63-1628" fmla="*/ 462408 h 1482732"/>
              <a:gd name="connsiteX64-1629" fmla="*/ 1378950 w 1472342"/>
              <a:gd name="connsiteY64-1630" fmla="*/ 485706 h 1482732"/>
              <a:gd name="connsiteX65-1631" fmla="*/ 1435349 w 1472342"/>
              <a:gd name="connsiteY65-1632" fmla="*/ 765058 h 1482732"/>
              <a:gd name="connsiteX66-1633" fmla="*/ 717675 w 1472342"/>
              <a:gd name="connsiteY66-1634" fmla="*/ 1482732 h 1482732"/>
              <a:gd name="connsiteX67-1635" fmla="*/ 0 w 1472342"/>
              <a:gd name="connsiteY67-1636" fmla="*/ 765058 h 1482732"/>
              <a:gd name="connsiteX68-1637" fmla="*/ 717675 w 1472342"/>
              <a:gd name="connsiteY68-1638" fmla="*/ 47383 h 1482732"/>
              <a:gd name="connsiteX69-1639" fmla="*/ 1254976 w 1472342"/>
              <a:gd name="connsiteY69-1640" fmla="*/ 0 h 1482732"/>
              <a:gd name="connsiteX70-1641" fmla="*/ 1258367 w 1472342"/>
              <a:gd name="connsiteY70-1642" fmla="*/ 24 h 1482732"/>
              <a:gd name="connsiteX71-1643" fmla="*/ 1261953 w 1472342"/>
              <a:gd name="connsiteY71-1644" fmla="*/ 115 h 1482732"/>
              <a:gd name="connsiteX72-1645" fmla="*/ 1265528 w 1472342"/>
              <a:gd name="connsiteY72-1646" fmla="*/ 253 h 1482732"/>
              <a:gd name="connsiteX73-1647" fmla="*/ 1269080 w 1472342"/>
              <a:gd name="connsiteY73-1648" fmla="*/ 449 h 1482732"/>
              <a:gd name="connsiteX74-1649" fmla="*/ 1272621 w 1472342"/>
              <a:gd name="connsiteY74-1650" fmla="*/ 702 h 1482732"/>
              <a:gd name="connsiteX75-1651" fmla="*/ 1276149 w 1472342"/>
              <a:gd name="connsiteY75-1652" fmla="*/ 1024 h 1482732"/>
              <a:gd name="connsiteX76-1653" fmla="*/ 1279655 w 1472342"/>
              <a:gd name="connsiteY76-1654" fmla="*/ 1379 h 1482732"/>
              <a:gd name="connsiteX77-1655" fmla="*/ 1283138 w 1472342"/>
              <a:gd name="connsiteY77-1656" fmla="*/ 1805 h 1482732"/>
              <a:gd name="connsiteX78-1657" fmla="*/ 1286610 w 1472342"/>
              <a:gd name="connsiteY78-1658" fmla="*/ 2288 h 1482732"/>
              <a:gd name="connsiteX79-1659" fmla="*/ 1290059 w 1472342"/>
              <a:gd name="connsiteY79-1660" fmla="*/ 2817 h 1482732"/>
              <a:gd name="connsiteX80-1661" fmla="*/ 1293495 w 1472342"/>
              <a:gd name="connsiteY80-1662" fmla="*/ 3402 h 1482732"/>
              <a:gd name="connsiteX81-1663" fmla="*/ 1296909 w 1472342"/>
              <a:gd name="connsiteY81-1664" fmla="*/ 4035 h 1482732"/>
              <a:gd name="connsiteX82-1665" fmla="*/ 1300300 w 1472342"/>
              <a:gd name="connsiteY82-1666" fmla="*/ 4725 h 1482732"/>
              <a:gd name="connsiteX83-1667" fmla="*/ 1303679 w 1472342"/>
              <a:gd name="connsiteY83-1668" fmla="*/ 5471 h 1482732"/>
              <a:gd name="connsiteX84-1669" fmla="*/ 1307035 w 1472342"/>
              <a:gd name="connsiteY84-1670" fmla="*/ 6265 h 1482732"/>
              <a:gd name="connsiteX85-1671" fmla="*/ 1310369 w 1472342"/>
              <a:gd name="connsiteY85-1672" fmla="*/ 7116 h 1482732"/>
              <a:gd name="connsiteX86-1673" fmla="*/ 1313680 w 1472342"/>
              <a:gd name="connsiteY86-1674" fmla="*/ 8012 h 1482732"/>
              <a:gd name="connsiteX87-1675" fmla="*/ 1316979 w 1472342"/>
              <a:gd name="connsiteY87-1676" fmla="*/ 8966 h 1482732"/>
              <a:gd name="connsiteX88-1677" fmla="*/ 1320244 w 1472342"/>
              <a:gd name="connsiteY88-1678" fmla="*/ 9966 h 1482732"/>
              <a:gd name="connsiteX89-1679" fmla="*/ 1323497 w 1472342"/>
              <a:gd name="connsiteY89-1680" fmla="*/ 11012 h 1482732"/>
              <a:gd name="connsiteX90-1681" fmla="*/ 1326715 w 1472342"/>
              <a:gd name="connsiteY90-1682" fmla="*/ 12116 h 1482732"/>
              <a:gd name="connsiteX91-1683" fmla="*/ 1329922 w 1472342"/>
              <a:gd name="connsiteY91-1684" fmla="*/ 13265 h 1482732"/>
              <a:gd name="connsiteX92-1685" fmla="*/ 1333106 w 1472342"/>
              <a:gd name="connsiteY92-1686" fmla="*/ 14461 h 1482732"/>
              <a:gd name="connsiteX93-1687" fmla="*/ 1336256 w 1472342"/>
              <a:gd name="connsiteY93-1688" fmla="*/ 15702 h 1482732"/>
              <a:gd name="connsiteX94-1689" fmla="*/ 1339394 w 1472342"/>
              <a:gd name="connsiteY94-1690" fmla="*/ 16990 h 1482732"/>
              <a:gd name="connsiteX95-1691" fmla="*/ 1342497 w 1472342"/>
              <a:gd name="connsiteY95-1692" fmla="*/ 18335 h 1482732"/>
              <a:gd name="connsiteX96-1693" fmla="*/ 1345578 w 1472342"/>
              <a:gd name="connsiteY96-1694" fmla="*/ 19725 h 1482732"/>
              <a:gd name="connsiteX97-1695" fmla="*/ 1348636 w 1472342"/>
              <a:gd name="connsiteY97-1696" fmla="*/ 21150 h 1482732"/>
              <a:gd name="connsiteX98-1697" fmla="*/ 1351671 w 1472342"/>
              <a:gd name="connsiteY98-1698" fmla="*/ 22633 h 1482732"/>
              <a:gd name="connsiteX99-1699" fmla="*/ 1354670 w 1472342"/>
              <a:gd name="connsiteY99-1700" fmla="*/ 24163 h 1482732"/>
              <a:gd name="connsiteX100-1701" fmla="*/ 1357647 w 1472342"/>
              <a:gd name="connsiteY100-1702" fmla="*/ 25726 h 1482732"/>
              <a:gd name="connsiteX101-1703" fmla="*/ 1360601 w 1472342"/>
              <a:gd name="connsiteY101-1704" fmla="*/ 27346 h 1482732"/>
              <a:gd name="connsiteX102-1705" fmla="*/ 1363521 w 1472342"/>
              <a:gd name="connsiteY102-1706" fmla="*/ 29001 h 1482732"/>
              <a:gd name="connsiteX103-1707" fmla="*/ 1366418 w 1472342"/>
              <a:gd name="connsiteY103-1708" fmla="*/ 30703 h 1482732"/>
              <a:gd name="connsiteX104-1709" fmla="*/ 1369292 w 1472342"/>
              <a:gd name="connsiteY104-1710" fmla="*/ 32450 h 1482732"/>
              <a:gd name="connsiteX105-1711" fmla="*/ 1372131 w 1472342"/>
              <a:gd name="connsiteY105-1712" fmla="*/ 34232 h 1482732"/>
              <a:gd name="connsiteX106-1713" fmla="*/ 1374935 w 1472342"/>
              <a:gd name="connsiteY106-1714" fmla="*/ 36071 h 1482732"/>
              <a:gd name="connsiteX107-1715" fmla="*/ 1377706 w 1472342"/>
              <a:gd name="connsiteY107-1716" fmla="*/ 37945 h 1482732"/>
              <a:gd name="connsiteX108-1717" fmla="*/ 1380464 w 1472342"/>
              <a:gd name="connsiteY108-1718" fmla="*/ 39853 h 1482732"/>
              <a:gd name="connsiteX109-1719" fmla="*/ 1383177 w 1472342"/>
              <a:gd name="connsiteY109-1720" fmla="*/ 41807 h 1482732"/>
              <a:gd name="connsiteX110-1721" fmla="*/ 1385855 w 1472342"/>
              <a:gd name="connsiteY110-1722" fmla="*/ 43807 h 1482732"/>
              <a:gd name="connsiteX111-1723" fmla="*/ 1388511 w 1472342"/>
              <a:gd name="connsiteY111-1724" fmla="*/ 45842 h 1482732"/>
              <a:gd name="connsiteX112-1725" fmla="*/ 1391132 w 1472342"/>
              <a:gd name="connsiteY112-1726" fmla="*/ 47922 h 1482732"/>
              <a:gd name="connsiteX113-1727" fmla="*/ 1393718 w 1472342"/>
              <a:gd name="connsiteY113-1728" fmla="*/ 50037 h 1482732"/>
              <a:gd name="connsiteX114-1729" fmla="*/ 1396281 w 1472342"/>
              <a:gd name="connsiteY114-1730" fmla="*/ 52186 h 1482732"/>
              <a:gd name="connsiteX115-1731" fmla="*/ 1398798 w 1472342"/>
              <a:gd name="connsiteY115-1732" fmla="*/ 54382 h 1482732"/>
              <a:gd name="connsiteX116-1733" fmla="*/ 1401282 w 1472342"/>
              <a:gd name="connsiteY116-1734" fmla="*/ 56612 h 1482732"/>
              <a:gd name="connsiteX117-1735" fmla="*/ 1403742 w 1472342"/>
              <a:gd name="connsiteY117-1736" fmla="*/ 58877 h 1482732"/>
              <a:gd name="connsiteX118-1737" fmla="*/ 1406155 w 1472342"/>
              <a:gd name="connsiteY118-1738" fmla="*/ 61187 h 1482732"/>
              <a:gd name="connsiteX119-1739" fmla="*/ 1408534 w 1472342"/>
              <a:gd name="connsiteY119-1740" fmla="*/ 63532 h 1482732"/>
              <a:gd name="connsiteX120-1741" fmla="*/ 1410880 w 1472342"/>
              <a:gd name="connsiteY120-1742" fmla="*/ 65900 h 1482732"/>
              <a:gd name="connsiteX121-1743" fmla="*/ 1413190 w 1472342"/>
              <a:gd name="connsiteY121-1744" fmla="*/ 68313 h 1482732"/>
              <a:gd name="connsiteX122-1745" fmla="*/ 1415466 w 1472342"/>
              <a:gd name="connsiteY122-1746" fmla="*/ 70762 h 1482732"/>
              <a:gd name="connsiteX123-1747" fmla="*/ 1417708 w 1472342"/>
              <a:gd name="connsiteY123-1748" fmla="*/ 73245 h 1482732"/>
              <a:gd name="connsiteX124-1749" fmla="*/ 1419903 w 1472342"/>
              <a:gd name="connsiteY124-1750" fmla="*/ 75762 h 1482732"/>
              <a:gd name="connsiteX125-1751" fmla="*/ 1422053 w 1472342"/>
              <a:gd name="connsiteY125-1752" fmla="*/ 78314 h 1482732"/>
              <a:gd name="connsiteX126-1753" fmla="*/ 1424179 w 1472342"/>
              <a:gd name="connsiteY126-1754" fmla="*/ 80901 h 1482732"/>
              <a:gd name="connsiteX127-1755" fmla="*/ 1426260 w 1472342"/>
              <a:gd name="connsiteY127-1756" fmla="*/ 83521 h 1482732"/>
              <a:gd name="connsiteX128-1757" fmla="*/ 1428305 w 1472342"/>
              <a:gd name="connsiteY128-1758" fmla="*/ 86165 h 1482732"/>
              <a:gd name="connsiteX129-1759" fmla="*/ 1430306 w 1472342"/>
              <a:gd name="connsiteY129-1760" fmla="*/ 88855 h 1482732"/>
              <a:gd name="connsiteX130-1761" fmla="*/ 1432260 w 1472342"/>
              <a:gd name="connsiteY130-1762" fmla="*/ 91567 h 1482732"/>
              <a:gd name="connsiteX131-1763" fmla="*/ 1434180 w 1472342"/>
              <a:gd name="connsiteY131-1764" fmla="*/ 94303 h 1482732"/>
              <a:gd name="connsiteX132-1765" fmla="*/ 1436053 w 1472342"/>
              <a:gd name="connsiteY132-1766" fmla="*/ 97085 h 1482732"/>
              <a:gd name="connsiteX133-1767" fmla="*/ 1437892 w 1472342"/>
              <a:gd name="connsiteY133-1768" fmla="*/ 99890 h 1482732"/>
              <a:gd name="connsiteX134-1769" fmla="*/ 1439685 w 1472342"/>
              <a:gd name="connsiteY134-1770" fmla="*/ 102717 h 1482732"/>
              <a:gd name="connsiteX135-1771" fmla="*/ 1441433 w 1472342"/>
              <a:gd name="connsiteY135-1772" fmla="*/ 105580 h 1482732"/>
              <a:gd name="connsiteX136-1773" fmla="*/ 1443145 w 1472342"/>
              <a:gd name="connsiteY136-1774" fmla="*/ 108476 h 1482732"/>
              <a:gd name="connsiteX137-1775" fmla="*/ 1444813 w 1472342"/>
              <a:gd name="connsiteY137-1776" fmla="*/ 111396 h 1482732"/>
              <a:gd name="connsiteX138-1777" fmla="*/ 1446433 w 1472342"/>
              <a:gd name="connsiteY138-1778" fmla="*/ 114339 h 1482732"/>
              <a:gd name="connsiteX139-1779" fmla="*/ 1448008 w 1472342"/>
              <a:gd name="connsiteY139-1780" fmla="*/ 117316 h 1482732"/>
              <a:gd name="connsiteX140-1781" fmla="*/ 1449536 w 1472342"/>
              <a:gd name="connsiteY140-1782" fmla="*/ 120316 h 1482732"/>
              <a:gd name="connsiteX141-1783" fmla="*/ 1451020 w 1472342"/>
              <a:gd name="connsiteY141-1784" fmla="*/ 123339 h 1482732"/>
              <a:gd name="connsiteX142-1785" fmla="*/ 1452456 w 1472342"/>
              <a:gd name="connsiteY142-1786" fmla="*/ 126397 h 1482732"/>
              <a:gd name="connsiteX143-1787" fmla="*/ 1453847 w 1472342"/>
              <a:gd name="connsiteY143-1788" fmla="*/ 129477 h 1482732"/>
              <a:gd name="connsiteX144-1789" fmla="*/ 1455192 w 1472342"/>
              <a:gd name="connsiteY144-1790" fmla="*/ 132581 h 1482732"/>
              <a:gd name="connsiteX145-1791" fmla="*/ 1456491 w 1472342"/>
              <a:gd name="connsiteY145-1792" fmla="*/ 135707 h 1482732"/>
              <a:gd name="connsiteX146-1793" fmla="*/ 1457744 w 1472342"/>
              <a:gd name="connsiteY146-1794" fmla="*/ 138869 h 1482732"/>
              <a:gd name="connsiteX147-1795" fmla="*/ 1458939 w 1472342"/>
              <a:gd name="connsiteY147-1796" fmla="*/ 142041 h 1482732"/>
              <a:gd name="connsiteX148-1797" fmla="*/ 1460101 w 1472342"/>
              <a:gd name="connsiteY148-1798" fmla="*/ 145237 h 1482732"/>
              <a:gd name="connsiteX149-1799" fmla="*/ 1461204 w 1472342"/>
              <a:gd name="connsiteY149-1800" fmla="*/ 148467 h 1482732"/>
              <a:gd name="connsiteX150-1801" fmla="*/ 1462261 w 1472342"/>
              <a:gd name="connsiteY150-1802" fmla="*/ 151709 h 1482732"/>
              <a:gd name="connsiteX151-1803" fmla="*/ 1463261 w 1472342"/>
              <a:gd name="connsiteY151-1804" fmla="*/ 154973 h 1482732"/>
              <a:gd name="connsiteX152-1805" fmla="*/ 1464215 w 1472342"/>
              <a:gd name="connsiteY152-1806" fmla="*/ 158272 h 1482732"/>
              <a:gd name="connsiteX153-1807" fmla="*/ 1465124 w 1472342"/>
              <a:gd name="connsiteY153-1808" fmla="*/ 161582 h 1482732"/>
              <a:gd name="connsiteX154-1809" fmla="*/ 1465974 w 1472342"/>
              <a:gd name="connsiteY154-1810" fmla="*/ 164916 h 1482732"/>
              <a:gd name="connsiteX155-1811" fmla="*/ 1466779 w 1472342"/>
              <a:gd name="connsiteY155-1812" fmla="*/ 168261 h 1482732"/>
              <a:gd name="connsiteX156-1813" fmla="*/ 1467526 w 1472342"/>
              <a:gd name="connsiteY156-1814" fmla="*/ 171641 h 1482732"/>
              <a:gd name="connsiteX157-1815" fmla="*/ 1468228 w 1472342"/>
              <a:gd name="connsiteY157-1816" fmla="*/ 175031 h 1482732"/>
              <a:gd name="connsiteX158-1817" fmla="*/ 1468871 w 1472342"/>
              <a:gd name="connsiteY158-1818" fmla="*/ 178445 h 1482732"/>
              <a:gd name="connsiteX159-1819" fmla="*/ 1469468 w 1472342"/>
              <a:gd name="connsiteY159-1820" fmla="*/ 181871 h 1482732"/>
              <a:gd name="connsiteX160-1821" fmla="*/ 1469997 w 1472342"/>
              <a:gd name="connsiteY160-1822" fmla="*/ 185320 h 1482732"/>
              <a:gd name="connsiteX161-1823" fmla="*/ 1470480 w 1472342"/>
              <a:gd name="connsiteY161-1824" fmla="*/ 188791 h 1482732"/>
              <a:gd name="connsiteX162-1825" fmla="*/ 1470917 w 1472342"/>
              <a:gd name="connsiteY162-1826" fmla="*/ 192273 h 1482732"/>
              <a:gd name="connsiteX163-1827" fmla="*/ 1471285 w 1472342"/>
              <a:gd name="connsiteY163-1828" fmla="*/ 195780 h 1482732"/>
              <a:gd name="connsiteX164-1829" fmla="*/ 1471606 w 1472342"/>
              <a:gd name="connsiteY164-1830" fmla="*/ 199309 h 1482732"/>
              <a:gd name="connsiteX165-1831" fmla="*/ 1471871 w 1472342"/>
              <a:gd name="connsiteY165-1832" fmla="*/ 202837 h 1482732"/>
              <a:gd name="connsiteX166-1833" fmla="*/ 1472078 w 1472342"/>
              <a:gd name="connsiteY166-1834" fmla="*/ 206400 h 1482732"/>
              <a:gd name="connsiteX167-1835" fmla="*/ 1472215 w 1472342"/>
              <a:gd name="connsiteY167-1836" fmla="*/ 209964 h 1482732"/>
              <a:gd name="connsiteX168-1837" fmla="*/ 1472342 w 1472342"/>
              <a:gd name="connsiteY168-1838" fmla="*/ 217366 h 1482732"/>
              <a:gd name="connsiteX169-1839" fmla="*/ 1472320 w 1472342"/>
              <a:gd name="connsiteY169-1840" fmla="*/ 220758 h 1482732"/>
              <a:gd name="connsiteX170-1841" fmla="*/ 1472239 w 1472342"/>
              <a:gd name="connsiteY170-1842" fmla="*/ 224356 h 1482732"/>
              <a:gd name="connsiteX171-1843" fmla="*/ 1472090 w 1472342"/>
              <a:gd name="connsiteY171-1844" fmla="*/ 227919 h 1482732"/>
              <a:gd name="connsiteX172-1845" fmla="*/ 1471894 w 1472342"/>
              <a:gd name="connsiteY172-1846" fmla="*/ 231482 h 1482732"/>
              <a:gd name="connsiteX173-1847" fmla="*/ 1471641 w 1472342"/>
              <a:gd name="connsiteY173-1848" fmla="*/ 235011 h 1482732"/>
              <a:gd name="connsiteX174-1849" fmla="*/ 1471330 w 1472342"/>
              <a:gd name="connsiteY174-1850" fmla="*/ 238540 h 1482732"/>
              <a:gd name="connsiteX175-1851" fmla="*/ 1470963 w 1472342"/>
              <a:gd name="connsiteY175-1852" fmla="*/ 242046 h 1482732"/>
              <a:gd name="connsiteX176-1853" fmla="*/ 1470537 w 1472342"/>
              <a:gd name="connsiteY176-1854" fmla="*/ 245529 h 1482732"/>
              <a:gd name="connsiteX177-1855" fmla="*/ 1470066 w 1472342"/>
              <a:gd name="connsiteY177-1856" fmla="*/ 249001 h 1482732"/>
              <a:gd name="connsiteX178-1857" fmla="*/ 1469526 w 1472342"/>
              <a:gd name="connsiteY178-1858" fmla="*/ 252449 h 1482732"/>
              <a:gd name="connsiteX179-1859" fmla="*/ 1468952 w 1472342"/>
              <a:gd name="connsiteY179-1860" fmla="*/ 255886 h 1482732"/>
              <a:gd name="connsiteX180-1861" fmla="*/ 1468307 w 1472342"/>
              <a:gd name="connsiteY180-1862" fmla="*/ 259300 h 1482732"/>
              <a:gd name="connsiteX181-1863" fmla="*/ 1467618 w 1472342"/>
              <a:gd name="connsiteY181-1864" fmla="*/ 262690 h 1482732"/>
              <a:gd name="connsiteX182-1865" fmla="*/ 1466871 w 1472342"/>
              <a:gd name="connsiteY182-1866" fmla="*/ 266070 h 1482732"/>
              <a:gd name="connsiteX183-1867" fmla="*/ 1466078 w 1472342"/>
              <a:gd name="connsiteY183-1868" fmla="*/ 269426 h 1482732"/>
              <a:gd name="connsiteX184-1869" fmla="*/ 1465227 w 1472342"/>
              <a:gd name="connsiteY184-1870" fmla="*/ 272760 h 1482732"/>
              <a:gd name="connsiteX185-1871" fmla="*/ 1464330 w 1472342"/>
              <a:gd name="connsiteY185-1872" fmla="*/ 276070 h 1482732"/>
              <a:gd name="connsiteX186-1873" fmla="*/ 1463376 w 1472342"/>
              <a:gd name="connsiteY186-1874" fmla="*/ 279370 h 1482732"/>
              <a:gd name="connsiteX187-1875" fmla="*/ 1462376 w 1472342"/>
              <a:gd name="connsiteY187-1876" fmla="*/ 282634 h 1482732"/>
              <a:gd name="connsiteX188-1877" fmla="*/ 1461330 w 1472342"/>
              <a:gd name="connsiteY188-1878" fmla="*/ 285887 h 1482732"/>
              <a:gd name="connsiteX189-1879" fmla="*/ 1460238 w 1472342"/>
              <a:gd name="connsiteY189-1880" fmla="*/ 289106 h 1482732"/>
              <a:gd name="connsiteX190-1881" fmla="*/ 1459089 w 1472342"/>
              <a:gd name="connsiteY190-1882" fmla="*/ 292312 h 1482732"/>
              <a:gd name="connsiteX191-1883" fmla="*/ 1457893 w 1472342"/>
              <a:gd name="connsiteY191-1884" fmla="*/ 295497 h 1482732"/>
              <a:gd name="connsiteX192-1885" fmla="*/ 1456640 w 1472342"/>
              <a:gd name="connsiteY192-1886" fmla="*/ 298646 h 1482732"/>
              <a:gd name="connsiteX193-1887" fmla="*/ 1455353 w 1472342"/>
              <a:gd name="connsiteY193-1888" fmla="*/ 301784 h 1482732"/>
              <a:gd name="connsiteX194-1889" fmla="*/ 1454008 w 1472342"/>
              <a:gd name="connsiteY194-1890" fmla="*/ 304888 h 1482732"/>
              <a:gd name="connsiteX195-1891" fmla="*/ 1452629 w 1472342"/>
              <a:gd name="connsiteY195-1892" fmla="*/ 307980 h 1482732"/>
              <a:gd name="connsiteX196-1893" fmla="*/ 1451192 w 1472342"/>
              <a:gd name="connsiteY196-1894" fmla="*/ 311026 h 1482732"/>
              <a:gd name="connsiteX197-1895" fmla="*/ 1449709 w 1472342"/>
              <a:gd name="connsiteY197-1896" fmla="*/ 314061 h 1482732"/>
              <a:gd name="connsiteX198-1897" fmla="*/ 1448191 w 1472342"/>
              <a:gd name="connsiteY198-1898" fmla="*/ 317061 h 1482732"/>
              <a:gd name="connsiteX199-1899" fmla="*/ 1446617 w 1472342"/>
              <a:gd name="connsiteY199-1900" fmla="*/ 320049 h 1482732"/>
              <a:gd name="connsiteX200-1901" fmla="*/ 1445008 w 1472342"/>
              <a:gd name="connsiteY200-1902" fmla="*/ 322992 h 1482732"/>
              <a:gd name="connsiteX201-1903" fmla="*/ 1443353 w 1472342"/>
              <a:gd name="connsiteY201-1904" fmla="*/ 325923 h 1482732"/>
              <a:gd name="connsiteX202-1905" fmla="*/ 1441639 w 1472342"/>
              <a:gd name="connsiteY202-1906" fmla="*/ 328820 h 1482732"/>
              <a:gd name="connsiteX203-1907" fmla="*/ 1439904 w 1472342"/>
              <a:gd name="connsiteY203-1908" fmla="*/ 331683 h 1482732"/>
              <a:gd name="connsiteX204-1909" fmla="*/ 1438110 w 1472342"/>
              <a:gd name="connsiteY204-1910" fmla="*/ 334522 h 1482732"/>
              <a:gd name="connsiteX205-1911" fmla="*/ 1436283 w 1472342"/>
              <a:gd name="connsiteY205-1912" fmla="*/ 337326 h 1482732"/>
              <a:gd name="connsiteX206-1913" fmla="*/ 1434409 w 1472342"/>
              <a:gd name="connsiteY206-1914" fmla="*/ 340108 h 1482732"/>
              <a:gd name="connsiteX207-1915" fmla="*/ 1432490 w 1472342"/>
              <a:gd name="connsiteY207-1916" fmla="*/ 342855 h 1482732"/>
              <a:gd name="connsiteX208-1917" fmla="*/ 1430536 w 1472342"/>
              <a:gd name="connsiteY208-1918" fmla="*/ 345568 h 1482732"/>
              <a:gd name="connsiteX209-1919" fmla="*/ 1428535 w 1472342"/>
              <a:gd name="connsiteY209-1920" fmla="*/ 348258 h 1482732"/>
              <a:gd name="connsiteX210-1921" fmla="*/ 1426501 w 1472342"/>
              <a:gd name="connsiteY210-1922" fmla="*/ 350901 h 1482732"/>
              <a:gd name="connsiteX211-1923" fmla="*/ 1424432 w 1472342"/>
              <a:gd name="connsiteY211-1924" fmla="*/ 353523 h 1482732"/>
              <a:gd name="connsiteX212-1925" fmla="*/ 1422305 w 1472342"/>
              <a:gd name="connsiteY212-1926" fmla="*/ 356120 h 1482732"/>
              <a:gd name="connsiteX213-1927" fmla="*/ 1420156 w 1472342"/>
              <a:gd name="connsiteY213-1928" fmla="*/ 358672 h 1482732"/>
              <a:gd name="connsiteX214-1929" fmla="*/ 1417960 w 1472342"/>
              <a:gd name="connsiteY214-1930" fmla="*/ 361190 h 1482732"/>
              <a:gd name="connsiteX215-1931" fmla="*/ 1415731 w 1472342"/>
              <a:gd name="connsiteY215-1932" fmla="*/ 363683 h 1482732"/>
              <a:gd name="connsiteX216-1933" fmla="*/ 1413466 w 1472342"/>
              <a:gd name="connsiteY216-1934" fmla="*/ 366133 h 1482732"/>
              <a:gd name="connsiteX217-1935" fmla="*/ 1411156 w 1472342"/>
              <a:gd name="connsiteY217-1936" fmla="*/ 368546 h 1482732"/>
              <a:gd name="connsiteX218-1937" fmla="*/ 1408822 w 1472342"/>
              <a:gd name="connsiteY218-1938" fmla="*/ 370937 h 1482732"/>
              <a:gd name="connsiteX219-1939" fmla="*/ 1406443 w 1472342"/>
              <a:gd name="connsiteY219-1940" fmla="*/ 373282 h 1482732"/>
              <a:gd name="connsiteX220-1941" fmla="*/ 1404029 w 1472342"/>
              <a:gd name="connsiteY220-1942" fmla="*/ 375593 h 1482732"/>
              <a:gd name="connsiteX221-1943" fmla="*/ 1401580 w 1472342"/>
              <a:gd name="connsiteY221-1944" fmla="*/ 377857 h 1482732"/>
              <a:gd name="connsiteX222-1945" fmla="*/ 1399098 w 1472342"/>
              <a:gd name="connsiteY222-1946" fmla="*/ 380098 h 1482732"/>
              <a:gd name="connsiteX223-1947" fmla="*/ 1396580 w 1472342"/>
              <a:gd name="connsiteY223-1948" fmla="*/ 382294 h 1482732"/>
              <a:gd name="connsiteX224-1949" fmla="*/ 1394028 w 1472342"/>
              <a:gd name="connsiteY224-1950" fmla="*/ 384454 h 1482732"/>
              <a:gd name="connsiteX225-1951" fmla="*/ 1391442 w 1472342"/>
              <a:gd name="connsiteY225-1952" fmla="*/ 386570 h 1482732"/>
              <a:gd name="connsiteX226-1953" fmla="*/ 1388821 w 1472342"/>
              <a:gd name="connsiteY226-1954" fmla="*/ 388651 h 1482732"/>
              <a:gd name="connsiteX227-1955" fmla="*/ 1386177 w 1472342"/>
              <a:gd name="connsiteY227-1956" fmla="*/ 390696 h 1482732"/>
              <a:gd name="connsiteX228-1957" fmla="*/ 1383499 w 1472342"/>
              <a:gd name="connsiteY228-1958" fmla="*/ 392696 h 1482732"/>
              <a:gd name="connsiteX229-1959" fmla="*/ 1380787 w 1472342"/>
              <a:gd name="connsiteY229-1960" fmla="*/ 394650 h 1482732"/>
              <a:gd name="connsiteX230-1961" fmla="*/ 1378039 w 1472342"/>
              <a:gd name="connsiteY230-1962" fmla="*/ 396570 h 1482732"/>
              <a:gd name="connsiteX231-1963" fmla="*/ 1375269 w 1472342"/>
              <a:gd name="connsiteY231-1964" fmla="*/ 398455 h 1482732"/>
              <a:gd name="connsiteX232-1965" fmla="*/ 1372464 w 1472342"/>
              <a:gd name="connsiteY232-1966" fmla="*/ 400283 h 1482732"/>
              <a:gd name="connsiteX233-1967" fmla="*/ 1369625 w 1472342"/>
              <a:gd name="connsiteY233-1968" fmla="*/ 402077 h 1482732"/>
              <a:gd name="connsiteX234-1969" fmla="*/ 1366763 w 1472342"/>
              <a:gd name="connsiteY234-1970" fmla="*/ 403835 h 1482732"/>
              <a:gd name="connsiteX235-1971" fmla="*/ 1363878 w 1472342"/>
              <a:gd name="connsiteY235-1972" fmla="*/ 405536 h 1482732"/>
              <a:gd name="connsiteX236-1973" fmla="*/ 1360958 w 1472342"/>
              <a:gd name="connsiteY236-1974" fmla="*/ 407203 h 1482732"/>
              <a:gd name="connsiteX237-1975" fmla="*/ 1358004 w 1472342"/>
              <a:gd name="connsiteY237-1976" fmla="*/ 408823 h 1482732"/>
              <a:gd name="connsiteX238-1977" fmla="*/ 1355027 w 1472342"/>
              <a:gd name="connsiteY238-1978" fmla="*/ 410398 h 1482732"/>
              <a:gd name="connsiteX239-1979" fmla="*/ 1352026 w 1472342"/>
              <a:gd name="connsiteY239-1980" fmla="*/ 411927 h 1482732"/>
              <a:gd name="connsiteX240-1981" fmla="*/ 1349003 w 1472342"/>
              <a:gd name="connsiteY240-1982" fmla="*/ 413410 h 1482732"/>
              <a:gd name="connsiteX241-1983" fmla="*/ 1345946 w 1472342"/>
              <a:gd name="connsiteY241-1984" fmla="*/ 414847 h 1482732"/>
              <a:gd name="connsiteX242-1985" fmla="*/ 1342865 w 1472342"/>
              <a:gd name="connsiteY242-1986" fmla="*/ 416238 h 1482732"/>
              <a:gd name="connsiteX243-1987" fmla="*/ 1341553 w 1472342"/>
              <a:gd name="connsiteY243-1988" fmla="*/ 416806 h 1482732"/>
              <a:gd name="connsiteX244-1989" fmla="*/ 1339761 w 1472342"/>
              <a:gd name="connsiteY244-1990" fmla="*/ 417583 h 1482732"/>
              <a:gd name="connsiteX245-1991" fmla="*/ 1336635 w 1472342"/>
              <a:gd name="connsiteY245-1992" fmla="*/ 418882 h 1482732"/>
              <a:gd name="connsiteX246-1993" fmla="*/ 1333485 w 1472342"/>
              <a:gd name="connsiteY246-1994" fmla="*/ 420134 h 1482732"/>
              <a:gd name="connsiteX247-1995" fmla="*/ 1330301 w 1472342"/>
              <a:gd name="connsiteY247-1996" fmla="*/ 421342 h 1482732"/>
              <a:gd name="connsiteX248-1997" fmla="*/ 1327106 w 1472342"/>
              <a:gd name="connsiteY248-1998" fmla="*/ 422491 h 1482732"/>
              <a:gd name="connsiteX249-1999" fmla="*/ 1323888 w 1472342"/>
              <a:gd name="connsiteY249-2000" fmla="*/ 423595 h 1482732"/>
              <a:gd name="connsiteX250-2001" fmla="*/ 1320634 w 1472342"/>
              <a:gd name="connsiteY250-2002" fmla="*/ 424652 h 1482732"/>
              <a:gd name="connsiteX251-2003" fmla="*/ 1317370 w 1472342"/>
              <a:gd name="connsiteY251-2004" fmla="*/ 425652 h 1482732"/>
              <a:gd name="connsiteX252-2005" fmla="*/ 1314083 w 1472342"/>
              <a:gd name="connsiteY252-2006" fmla="*/ 426618 h 1482732"/>
              <a:gd name="connsiteX253-2007" fmla="*/ 1310772 w 1472342"/>
              <a:gd name="connsiteY253-2008" fmla="*/ 427515 h 1482732"/>
              <a:gd name="connsiteX254-2009" fmla="*/ 1307438 w 1472342"/>
              <a:gd name="connsiteY254-2010" fmla="*/ 428376 h 1482732"/>
              <a:gd name="connsiteX255-2011" fmla="*/ 1304082 w 1472342"/>
              <a:gd name="connsiteY255-2012" fmla="*/ 429169 h 1482732"/>
              <a:gd name="connsiteX256-2013" fmla="*/ 1300702 w 1472342"/>
              <a:gd name="connsiteY256-2014" fmla="*/ 429929 h 1482732"/>
              <a:gd name="connsiteX257-2015" fmla="*/ 1297311 w 1472342"/>
              <a:gd name="connsiteY257-2016" fmla="*/ 430618 h 1482732"/>
              <a:gd name="connsiteX258-2017" fmla="*/ 1293909 w 1472342"/>
              <a:gd name="connsiteY258-2018" fmla="*/ 431262 h 1482732"/>
              <a:gd name="connsiteX259-2019" fmla="*/ 1290472 w 1472342"/>
              <a:gd name="connsiteY259-2020" fmla="*/ 431859 h 1482732"/>
              <a:gd name="connsiteX260-2021" fmla="*/ 1287024 w 1472342"/>
              <a:gd name="connsiteY260-2022" fmla="*/ 432399 h 1482732"/>
              <a:gd name="connsiteX261-2023" fmla="*/ 1283552 w 1472342"/>
              <a:gd name="connsiteY261-2024" fmla="*/ 432882 h 1482732"/>
              <a:gd name="connsiteX262-2025" fmla="*/ 1280069 w 1472342"/>
              <a:gd name="connsiteY262-2026" fmla="*/ 433307 h 1482732"/>
              <a:gd name="connsiteX263-2027" fmla="*/ 1276563 w 1472342"/>
              <a:gd name="connsiteY263-2028" fmla="*/ 433676 h 1482732"/>
              <a:gd name="connsiteX264-2029" fmla="*/ 1273045 w 1472342"/>
              <a:gd name="connsiteY264-2030" fmla="*/ 433997 h 1482732"/>
              <a:gd name="connsiteX265-2031" fmla="*/ 1269505 w 1472342"/>
              <a:gd name="connsiteY265-2032" fmla="*/ 434262 h 1482732"/>
              <a:gd name="connsiteX266-2033" fmla="*/ 1265942 w 1472342"/>
              <a:gd name="connsiteY266-2034" fmla="*/ 434469 h 1482732"/>
              <a:gd name="connsiteX267-2035" fmla="*/ 1262379 w 1472342"/>
              <a:gd name="connsiteY267-2036" fmla="*/ 434618 h 1482732"/>
              <a:gd name="connsiteX268-2037" fmla="*/ 1254976 w 1472342"/>
              <a:gd name="connsiteY268-2038" fmla="*/ 434733 h 1482732"/>
              <a:gd name="connsiteX269-2039" fmla="*/ 1197057 w 1472342"/>
              <a:gd name="connsiteY269-2040" fmla="*/ 434733 h 1482732"/>
              <a:gd name="connsiteX270-2041" fmla="*/ 1037610 w 1472342"/>
              <a:gd name="connsiteY270-2042" fmla="*/ 434733 h 1482732"/>
              <a:gd name="connsiteX271-2043" fmla="*/ 1037610 w 1472342"/>
              <a:gd name="connsiteY271-2044" fmla="*/ 278749 h 1482732"/>
              <a:gd name="connsiteX272-2045" fmla="*/ 1037610 w 1472342"/>
              <a:gd name="connsiteY272-2046" fmla="*/ 217366 h 1482732"/>
              <a:gd name="connsiteX273-2047" fmla="*/ 1037632 w 1472342"/>
              <a:gd name="connsiteY273-2048" fmla="*/ 213976 h 1482732"/>
              <a:gd name="connsiteX274-2049" fmla="*/ 1037725 w 1472342"/>
              <a:gd name="connsiteY274-2050" fmla="*/ 210389 h 1482732"/>
              <a:gd name="connsiteX275-2051" fmla="*/ 1037863 w 1472342"/>
              <a:gd name="connsiteY275-2052" fmla="*/ 206815 h 1482732"/>
              <a:gd name="connsiteX276-2053" fmla="*/ 1038058 w 1472342"/>
              <a:gd name="connsiteY276-2054" fmla="*/ 203262 h 1482732"/>
              <a:gd name="connsiteX277-2055" fmla="*/ 1038311 w 1472342"/>
              <a:gd name="connsiteY277-2056" fmla="*/ 199722 h 1482732"/>
              <a:gd name="connsiteX278-2057" fmla="*/ 1038622 w 1472342"/>
              <a:gd name="connsiteY278-2058" fmla="*/ 196193 h 1482732"/>
              <a:gd name="connsiteX279-2059" fmla="*/ 1038989 w 1472342"/>
              <a:gd name="connsiteY279-2060" fmla="*/ 192699 h 1482732"/>
              <a:gd name="connsiteX280-2061" fmla="*/ 1039414 w 1472342"/>
              <a:gd name="connsiteY280-2062" fmla="*/ 189204 h 1482732"/>
              <a:gd name="connsiteX281-2063" fmla="*/ 1039886 w 1472342"/>
              <a:gd name="connsiteY281-2064" fmla="*/ 185733 h 1482732"/>
              <a:gd name="connsiteX282-2065" fmla="*/ 1040426 w 1472342"/>
              <a:gd name="connsiteY282-2066" fmla="*/ 182285 h 1482732"/>
              <a:gd name="connsiteX283-2067" fmla="*/ 1041012 w 1472342"/>
              <a:gd name="connsiteY283-2068" fmla="*/ 178848 h 1482732"/>
              <a:gd name="connsiteX284-2069" fmla="*/ 1041645 w 1472342"/>
              <a:gd name="connsiteY284-2070" fmla="*/ 175434 h 1482732"/>
              <a:gd name="connsiteX285-2071" fmla="*/ 1042334 w 1472342"/>
              <a:gd name="connsiteY285-2072" fmla="*/ 172043 h 1482732"/>
              <a:gd name="connsiteX286-2073" fmla="*/ 1043081 w 1472342"/>
              <a:gd name="connsiteY286-2074" fmla="*/ 168663 h 1482732"/>
              <a:gd name="connsiteX287-2075" fmla="*/ 1043875 w 1472342"/>
              <a:gd name="connsiteY287-2076" fmla="*/ 165319 h 1482732"/>
              <a:gd name="connsiteX288-2077" fmla="*/ 1044725 w 1472342"/>
              <a:gd name="connsiteY288-2078" fmla="*/ 161973 h 1482732"/>
              <a:gd name="connsiteX289-2079" fmla="*/ 1045622 w 1472342"/>
              <a:gd name="connsiteY289-2080" fmla="*/ 158663 h 1482732"/>
              <a:gd name="connsiteX290-2081" fmla="*/ 1046576 w 1472342"/>
              <a:gd name="connsiteY290-2082" fmla="*/ 155375 h 1482732"/>
              <a:gd name="connsiteX291-2083" fmla="*/ 1047576 w 1472342"/>
              <a:gd name="connsiteY291-2084" fmla="*/ 152100 h 1482732"/>
              <a:gd name="connsiteX292-2085" fmla="*/ 1048622 w 1472342"/>
              <a:gd name="connsiteY292-2086" fmla="*/ 148847 h 1482732"/>
              <a:gd name="connsiteX293-2087" fmla="*/ 1049725 w 1472342"/>
              <a:gd name="connsiteY293-2088" fmla="*/ 145628 h 1482732"/>
              <a:gd name="connsiteX294-2089" fmla="*/ 1050863 w 1472342"/>
              <a:gd name="connsiteY294-2090" fmla="*/ 142420 h 1482732"/>
              <a:gd name="connsiteX295-2091" fmla="*/ 1052070 w 1472342"/>
              <a:gd name="connsiteY295-2092" fmla="*/ 139248 h 1482732"/>
              <a:gd name="connsiteX296-2093" fmla="*/ 1053311 w 1472342"/>
              <a:gd name="connsiteY296-2094" fmla="*/ 136087 h 1482732"/>
              <a:gd name="connsiteX297-2095" fmla="*/ 1054599 w 1472342"/>
              <a:gd name="connsiteY297-2096" fmla="*/ 132949 h 1482732"/>
              <a:gd name="connsiteX298-2097" fmla="*/ 1055944 w 1472342"/>
              <a:gd name="connsiteY298-2098" fmla="*/ 129845 h 1482732"/>
              <a:gd name="connsiteX299-2099" fmla="*/ 1057324 w 1472342"/>
              <a:gd name="connsiteY299-2100" fmla="*/ 126765 h 1482732"/>
              <a:gd name="connsiteX300-2101" fmla="*/ 1058760 w 1472342"/>
              <a:gd name="connsiteY300-2102" fmla="*/ 123707 h 1482732"/>
              <a:gd name="connsiteX301-2103" fmla="*/ 1060243 w 1472342"/>
              <a:gd name="connsiteY301-2104" fmla="*/ 120673 h 1482732"/>
              <a:gd name="connsiteX302-2105" fmla="*/ 1061760 w 1472342"/>
              <a:gd name="connsiteY302-2106" fmla="*/ 117672 h 1482732"/>
              <a:gd name="connsiteX303-2107" fmla="*/ 1063335 w 1472342"/>
              <a:gd name="connsiteY303-2108" fmla="*/ 114695 h 1482732"/>
              <a:gd name="connsiteX304-2109" fmla="*/ 1064945 w 1472342"/>
              <a:gd name="connsiteY304-2110" fmla="*/ 111741 h 1482732"/>
              <a:gd name="connsiteX305-2111" fmla="*/ 1066611 w 1472342"/>
              <a:gd name="connsiteY305-2112" fmla="*/ 108821 h 1482732"/>
              <a:gd name="connsiteX306-2113" fmla="*/ 1068312 w 1472342"/>
              <a:gd name="connsiteY306-2114" fmla="*/ 105925 h 1482732"/>
              <a:gd name="connsiteX307-2115" fmla="*/ 1070059 w 1472342"/>
              <a:gd name="connsiteY307-2116" fmla="*/ 103062 h 1482732"/>
              <a:gd name="connsiteX308-2117" fmla="*/ 1071841 w 1472342"/>
              <a:gd name="connsiteY308-2118" fmla="*/ 100223 h 1482732"/>
              <a:gd name="connsiteX309-2119" fmla="*/ 1073669 w 1472342"/>
              <a:gd name="connsiteY309-2120" fmla="*/ 97407 h 1482732"/>
              <a:gd name="connsiteX310-2121" fmla="*/ 1075542 w 1472342"/>
              <a:gd name="connsiteY310-2122" fmla="*/ 94637 h 1482732"/>
              <a:gd name="connsiteX311-2123" fmla="*/ 1077462 w 1472342"/>
              <a:gd name="connsiteY311-2124" fmla="*/ 91890 h 1482732"/>
              <a:gd name="connsiteX312-2125" fmla="*/ 1079416 w 1472342"/>
              <a:gd name="connsiteY312-2126" fmla="*/ 89165 h 1482732"/>
              <a:gd name="connsiteX313-2127" fmla="*/ 1081416 w 1472342"/>
              <a:gd name="connsiteY313-2128" fmla="*/ 86487 h 1482732"/>
              <a:gd name="connsiteX314-2129" fmla="*/ 1083451 w 1472342"/>
              <a:gd name="connsiteY314-2130" fmla="*/ 83831 h 1482732"/>
              <a:gd name="connsiteX315-2131" fmla="*/ 1085531 w 1472342"/>
              <a:gd name="connsiteY315-2132" fmla="*/ 81211 h 1482732"/>
              <a:gd name="connsiteX316-2133" fmla="*/ 1087646 w 1472342"/>
              <a:gd name="connsiteY316-2134" fmla="*/ 78624 h 1482732"/>
              <a:gd name="connsiteX317-2135" fmla="*/ 1089796 w 1472342"/>
              <a:gd name="connsiteY317-2136" fmla="*/ 76073 h 1482732"/>
              <a:gd name="connsiteX318-2137" fmla="*/ 1091992 w 1472342"/>
              <a:gd name="connsiteY318-2138" fmla="*/ 73544 h 1482732"/>
              <a:gd name="connsiteX319-2139" fmla="*/ 1094222 w 1472342"/>
              <a:gd name="connsiteY319-2140" fmla="*/ 71061 h 1482732"/>
              <a:gd name="connsiteX320-2141" fmla="*/ 1096485 w 1472342"/>
              <a:gd name="connsiteY320-2142" fmla="*/ 68601 h 1482732"/>
              <a:gd name="connsiteX321-2143" fmla="*/ 1098796 w 1472342"/>
              <a:gd name="connsiteY321-2144" fmla="*/ 66187 h 1482732"/>
              <a:gd name="connsiteX322-2145" fmla="*/ 1101141 w 1472342"/>
              <a:gd name="connsiteY322-2146" fmla="*/ 63808 h 1482732"/>
              <a:gd name="connsiteX323-2147" fmla="*/ 1103509 w 1472342"/>
              <a:gd name="connsiteY323-2148" fmla="*/ 61463 h 1482732"/>
              <a:gd name="connsiteX324-2149" fmla="*/ 1105923 w 1472342"/>
              <a:gd name="connsiteY324-2150" fmla="*/ 59152 h 1482732"/>
              <a:gd name="connsiteX325-2151" fmla="*/ 1108371 w 1472342"/>
              <a:gd name="connsiteY325-2152" fmla="*/ 56877 h 1482732"/>
              <a:gd name="connsiteX326-2153" fmla="*/ 1110854 w 1472342"/>
              <a:gd name="connsiteY326-2154" fmla="*/ 54646 h 1482732"/>
              <a:gd name="connsiteX327-2155" fmla="*/ 1113372 w 1472342"/>
              <a:gd name="connsiteY327-2156" fmla="*/ 52451 h 1482732"/>
              <a:gd name="connsiteX328-2157" fmla="*/ 1115923 w 1472342"/>
              <a:gd name="connsiteY328-2158" fmla="*/ 50290 h 1482732"/>
              <a:gd name="connsiteX329-2159" fmla="*/ 1118510 w 1472342"/>
              <a:gd name="connsiteY329-2160" fmla="*/ 48163 h 1482732"/>
              <a:gd name="connsiteX330-2161" fmla="*/ 1121130 w 1472342"/>
              <a:gd name="connsiteY330-2162" fmla="*/ 46083 h 1482732"/>
              <a:gd name="connsiteX331-2163" fmla="*/ 1123774 w 1472342"/>
              <a:gd name="connsiteY331-2164" fmla="*/ 44049 h 1482732"/>
              <a:gd name="connsiteX332-2165" fmla="*/ 1126452 w 1472342"/>
              <a:gd name="connsiteY332-2166" fmla="*/ 42048 h 1482732"/>
              <a:gd name="connsiteX333-2167" fmla="*/ 1129166 w 1472342"/>
              <a:gd name="connsiteY333-2168" fmla="*/ 40082 h 1482732"/>
              <a:gd name="connsiteX334-2169" fmla="*/ 1131913 w 1472342"/>
              <a:gd name="connsiteY334-2170" fmla="*/ 38163 h 1482732"/>
              <a:gd name="connsiteX335-2171" fmla="*/ 1134694 w 1472342"/>
              <a:gd name="connsiteY335-2172" fmla="*/ 36289 h 1482732"/>
              <a:gd name="connsiteX336-2173" fmla="*/ 1137487 w 1472342"/>
              <a:gd name="connsiteY336-2174" fmla="*/ 34450 h 1482732"/>
              <a:gd name="connsiteX337-2175" fmla="*/ 1140327 w 1472342"/>
              <a:gd name="connsiteY337-2176" fmla="*/ 32657 h 1482732"/>
              <a:gd name="connsiteX338-2177" fmla="*/ 1143190 w 1472342"/>
              <a:gd name="connsiteY338-2178" fmla="*/ 30909 h 1482732"/>
              <a:gd name="connsiteX339-2179" fmla="*/ 1146086 w 1472342"/>
              <a:gd name="connsiteY339-2180" fmla="*/ 29197 h 1482732"/>
              <a:gd name="connsiteX340-2181" fmla="*/ 1149006 w 1472342"/>
              <a:gd name="connsiteY340-2182" fmla="*/ 27541 h 1482732"/>
              <a:gd name="connsiteX341-2183" fmla="*/ 1151948 w 1472342"/>
              <a:gd name="connsiteY341-2184" fmla="*/ 25921 h 1482732"/>
              <a:gd name="connsiteX342-2185" fmla="*/ 1154925 w 1472342"/>
              <a:gd name="connsiteY342-2186" fmla="*/ 24346 h 1482732"/>
              <a:gd name="connsiteX343-2187" fmla="*/ 1157926 w 1472342"/>
              <a:gd name="connsiteY343-2188" fmla="*/ 22818 h 1482732"/>
              <a:gd name="connsiteX344-2189" fmla="*/ 1160949 w 1472342"/>
              <a:gd name="connsiteY344-2190" fmla="*/ 21323 h 1482732"/>
              <a:gd name="connsiteX345-2191" fmla="*/ 1164006 w 1472342"/>
              <a:gd name="connsiteY345-2192" fmla="*/ 19886 h 1482732"/>
              <a:gd name="connsiteX346-2193" fmla="*/ 1167087 w 1472342"/>
              <a:gd name="connsiteY346-2194" fmla="*/ 18495 h 1482732"/>
              <a:gd name="connsiteX347-2195" fmla="*/ 1170191 w 1472342"/>
              <a:gd name="connsiteY347-2196" fmla="*/ 17151 h 1482732"/>
              <a:gd name="connsiteX348-2197" fmla="*/ 1173317 w 1472342"/>
              <a:gd name="connsiteY348-2198" fmla="*/ 15851 h 1482732"/>
              <a:gd name="connsiteX349-2199" fmla="*/ 1176467 w 1472342"/>
              <a:gd name="connsiteY349-2200" fmla="*/ 14598 h 1482732"/>
              <a:gd name="connsiteX350-2201" fmla="*/ 1179651 w 1472342"/>
              <a:gd name="connsiteY350-2202" fmla="*/ 13403 h 1482732"/>
              <a:gd name="connsiteX351-2203" fmla="*/ 1182847 w 1472342"/>
              <a:gd name="connsiteY351-2204" fmla="*/ 12242 h 1482732"/>
              <a:gd name="connsiteX352-2205" fmla="*/ 1186076 w 1472342"/>
              <a:gd name="connsiteY352-2206" fmla="*/ 11138 h 1482732"/>
              <a:gd name="connsiteX353-2207" fmla="*/ 1189318 w 1472342"/>
              <a:gd name="connsiteY353-2208" fmla="*/ 10093 h 1482732"/>
              <a:gd name="connsiteX354-2209" fmla="*/ 1192582 w 1472342"/>
              <a:gd name="connsiteY354-2210" fmla="*/ 9081 h 1482732"/>
              <a:gd name="connsiteX355-2211" fmla="*/ 1195870 w 1472342"/>
              <a:gd name="connsiteY355-2212" fmla="*/ 8127 h 1482732"/>
              <a:gd name="connsiteX356-2213" fmla="*/ 1199192 w 1472342"/>
              <a:gd name="connsiteY356-2214" fmla="*/ 7219 h 1482732"/>
              <a:gd name="connsiteX357-2215" fmla="*/ 1202514 w 1472342"/>
              <a:gd name="connsiteY357-2216" fmla="*/ 6368 h 1482732"/>
              <a:gd name="connsiteX358-2217" fmla="*/ 1205871 w 1472342"/>
              <a:gd name="connsiteY358-2218" fmla="*/ 5564 h 1482732"/>
              <a:gd name="connsiteX359-2219" fmla="*/ 1209250 w 1472342"/>
              <a:gd name="connsiteY359-2220" fmla="*/ 4817 h 1482732"/>
              <a:gd name="connsiteX360-2221" fmla="*/ 1212641 w 1472342"/>
              <a:gd name="connsiteY360-2222" fmla="*/ 4116 h 1482732"/>
              <a:gd name="connsiteX361-2223" fmla="*/ 1216055 w 1472342"/>
              <a:gd name="connsiteY361-2224" fmla="*/ 3472 h 1482732"/>
              <a:gd name="connsiteX362-2225" fmla="*/ 1219481 w 1472342"/>
              <a:gd name="connsiteY362-2226" fmla="*/ 2886 h 1482732"/>
              <a:gd name="connsiteX363-2227" fmla="*/ 1222928 w 1472342"/>
              <a:gd name="connsiteY363-2228" fmla="*/ 2345 h 1482732"/>
              <a:gd name="connsiteX364-2229" fmla="*/ 1226400 w 1472342"/>
              <a:gd name="connsiteY364-2230" fmla="*/ 1863 h 1482732"/>
              <a:gd name="connsiteX365-2231" fmla="*/ 1229883 w 1472342"/>
              <a:gd name="connsiteY365-2232" fmla="*/ 1437 h 1482732"/>
              <a:gd name="connsiteX366-2233" fmla="*/ 1233388 w 1472342"/>
              <a:gd name="connsiteY366-2234" fmla="*/ 1058 h 1482732"/>
              <a:gd name="connsiteX367-2235" fmla="*/ 1236906 w 1472342"/>
              <a:gd name="connsiteY367-2236" fmla="*/ 736 h 1482732"/>
              <a:gd name="connsiteX368-2237" fmla="*/ 1240446 w 1472342"/>
              <a:gd name="connsiteY368-2238" fmla="*/ 483 h 1482732"/>
              <a:gd name="connsiteX369-2239" fmla="*/ 1244010 w 1472342"/>
              <a:gd name="connsiteY369-2240" fmla="*/ 276 h 1482732"/>
              <a:gd name="connsiteX370-2241" fmla="*/ 1247573 w 1472342"/>
              <a:gd name="connsiteY370-2242" fmla="*/ 127 h 1482732"/>
              <a:gd name="connsiteX371-2243" fmla="*/ 1254976 w 1472342"/>
              <a:gd name="connsiteY371-2244" fmla="*/ 0 h 14827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7" name="文本占位符 44"/>
          <p:cNvSpPr>
            <a:spLocks noGrp="1"/>
          </p:cNvSpPr>
          <p:nvPr>
            <p:ph type="body" sz="quarter" idx="34" hasCustomPrompt="1"/>
          </p:nvPr>
        </p:nvSpPr>
        <p:spPr>
          <a:xfrm>
            <a:off x="7877441"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48" name="文本占位符 72"/>
          <p:cNvSpPr>
            <a:spLocks noGrp="1"/>
          </p:cNvSpPr>
          <p:nvPr>
            <p:ph type="body" sz="quarter" idx="46"/>
          </p:nvPr>
        </p:nvSpPr>
        <p:spPr>
          <a:xfrm>
            <a:off x="9708125" y="1943925"/>
            <a:ext cx="1472342" cy="1482732"/>
          </a:xfrm>
          <a:custGeom>
            <a:avLst/>
            <a:gdLst>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29 w 1472342"/>
              <a:gd name="connsiteY11" fmla="*/ 144283 h 1482732"/>
              <a:gd name="connsiteX12" fmla="*/ 994814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6 h 1482732"/>
              <a:gd name="connsiteX18" fmla="*/ 989435 w 1472342"/>
              <a:gd name="connsiteY18" fmla="*/ 173549 h 1482732"/>
              <a:gd name="connsiteX19" fmla="*/ 988768 w 1472342"/>
              <a:gd name="connsiteY19" fmla="*/ 177824 h 1482732"/>
              <a:gd name="connsiteX20" fmla="*/ 988170 w 1472342"/>
              <a:gd name="connsiteY20" fmla="*/ 182112 h 1482732"/>
              <a:gd name="connsiteX21" fmla="*/ 987641 w 1472342"/>
              <a:gd name="connsiteY21" fmla="*/ 186434 h 1482732"/>
              <a:gd name="connsiteX22" fmla="*/ 987182 w 1472342"/>
              <a:gd name="connsiteY22" fmla="*/ 190767 h 1482732"/>
              <a:gd name="connsiteX23" fmla="*/ 986791 w 1472342"/>
              <a:gd name="connsiteY23" fmla="*/ 195125 h 1482732"/>
              <a:gd name="connsiteX24" fmla="*/ 986469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5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3 w 1472342"/>
              <a:gd name="connsiteY52" fmla="*/ 477643 h 1482732"/>
              <a:gd name="connsiteX53" fmla="*/ 1327669 w 1472342"/>
              <a:gd name="connsiteY53" fmla="*/ 476528 h 1482732"/>
              <a:gd name="connsiteX54" fmla="*/ 1331749 w 1472342"/>
              <a:gd name="connsiteY54" fmla="*/ 475344 h 1482732"/>
              <a:gd name="connsiteX55" fmla="*/ 1335807 w 1472342"/>
              <a:gd name="connsiteY55" fmla="*/ 474103 h 1482732"/>
              <a:gd name="connsiteX56" fmla="*/ 1339831 w 1472342"/>
              <a:gd name="connsiteY56" fmla="*/ 472804 h 1482732"/>
              <a:gd name="connsiteX57" fmla="*/ 1343830 w 1472342"/>
              <a:gd name="connsiteY57" fmla="*/ 471436 h 1482732"/>
              <a:gd name="connsiteX58" fmla="*/ 1347807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8 w 1472342"/>
              <a:gd name="connsiteY79" fmla="*/ 2817 h 1482732"/>
              <a:gd name="connsiteX80" fmla="*/ 1293495 w 1472342"/>
              <a:gd name="connsiteY80" fmla="*/ 3402 h 1482732"/>
              <a:gd name="connsiteX81" fmla="*/ 1296909 w 1472342"/>
              <a:gd name="connsiteY81" fmla="*/ 4035 h 1482732"/>
              <a:gd name="connsiteX82" fmla="*/ 1300299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3 w 1472342"/>
              <a:gd name="connsiteY88" fmla="*/ 9966 h 1482732"/>
              <a:gd name="connsiteX89" fmla="*/ 1323496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3 w 1472342"/>
              <a:gd name="connsiteY94" fmla="*/ 16990 h 1482732"/>
              <a:gd name="connsiteX95" fmla="*/ 1342497 w 1472342"/>
              <a:gd name="connsiteY95" fmla="*/ 18335 h 1482732"/>
              <a:gd name="connsiteX96" fmla="*/ 1345578 w 1472342"/>
              <a:gd name="connsiteY96" fmla="*/ 19725 h 1482732"/>
              <a:gd name="connsiteX97" fmla="*/ 1348635 w 1472342"/>
              <a:gd name="connsiteY97" fmla="*/ 21150 h 1482732"/>
              <a:gd name="connsiteX98" fmla="*/ 1351670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5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79 w 1472342"/>
              <a:gd name="connsiteY120" fmla="*/ 65900 h 1482732"/>
              <a:gd name="connsiteX121" fmla="*/ 1413190 w 1472342"/>
              <a:gd name="connsiteY121" fmla="*/ 68313 h 1482732"/>
              <a:gd name="connsiteX122" fmla="*/ 1415465 w 1472342"/>
              <a:gd name="connsiteY122" fmla="*/ 70762 h 1482732"/>
              <a:gd name="connsiteX123" fmla="*/ 1417707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5 w 1472342"/>
              <a:gd name="connsiteY129" fmla="*/ 88855 h 1482732"/>
              <a:gd name="connsiteX130" fmla="*/ 1432260 w 1472342"/>
              <a:gd name="connsiteY130" fmla="*/ 91567 h 1482732"/>
              <a:gd name="connsiteX131" fmla="*/ 1434179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7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8 w 1472342"/>
              <a:gd name="connsiteY155" fmla="*/ 168261 h 1482732"/>
              <a:gd name="connsiteX156" fmla="*/ 1467526 w 1472342"/>
              <a:gd name="connsiteY156" fmla="*/ 171641 h 1482732"/>
              <a:gd name="connsiteX157" fmla="*/ 1468227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19 w 1472342"/>
              <a:gd name="connsiteY169" fmla="*/ 220758 h 1482732"/>
              <a:gd name="connsiteX170" fmla="*/ 1472239 w 1472342"/>
              <a:gd name="connsiteY170" fmla="*/ 224356 h 1482732"/>
              <a:gd name="connsiteX171" fmla="*/ 1472089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1 w 1472342"/>
              <a:gd name="connsiteY179" fmla="*/ 255886 h 1482732"/>
              <a:gd name="connsiteX180" fmla="*/ 1468307 w 1472342"/>
              <a:gd name="connsiteY180" fmla="*/ 259300 h 1482732"/>
              <a:gd name="connsiteX181" fmla="*/ 1467617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2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6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89 w 1472342"/>
              <a:gd name="connsiteY207" fmla="*/ 342855 h 1482732"/>
              <a:gd name="connsiteX208" fmla="*/ 1430535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5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1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7 w 1472342"/>
              <a:gd name="connsiteY235" fmla="*/ 405536 h 1482732"/>
              <a:gd name="connsiteX236" fmla="*/ 1360958 w 1472342"/>
              <a:gd name="connsiteY236" fmla="*/ 407203 h 1482732"/>
              <a:gd name="connsiteX237" fmla="*/ 1358003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7 w 1472342"/>
              <a:gd name="connsiteY249" fmla="*/ 423595 h 1482732"/>
              <a:gd name="connsiteX250" fmla="*/ 1320633 w 1472342"/>
              <a:gd name="connsiteY250" fmla="*/ 424652 h 1482732"/>
              <a:gd name="connsiteX251" fmla="*/ 1317370 w 1472342"/>
              <a:gd name="connsiteY251" fmla="*/ 425652 h 1482732"/>
              <a:gd name="connsiteX252" fmla="*/ 1314082 w 1472342"/>
              <a:gd name="connsiteY252" fmla="*/ 426618 h 1482732"/>
              <a:gd name="connsiteX253" fmla="*/ 1310771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3 w 1472342"/>
              <a:gd name="connsiteY260" fmla="*/ 432399 h 1482732"/>
              <a:gd name="connsiteX261" fmla="*/ 1283551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09 w 1472342"/>
              <a:gd name="connsiteY270" fmla="*/ 434733 h 1482732"/>
              <a:gd name="connsiteX271" fmla="*/ 1037609 w 1472342"/>
              <a:gd name="connsiteY271" fmla="*/ 278749 h 1482732"/>
              <a:gd name="connsiteX272" fmla="*/ 1037609 w 1472342"/>
              <a:gd name="connsiteY272" fmla="*/ 217366 h 1482732"/>
              <a:gd name="connsiteX273" fmla="*/ 1037632 w 1472342"/>
              <a:gd name="connsiteY273" fmla="*/ 213976 h 1482732"/>
              <a:gd name="connsiteX274" fmla="*/ 1037724 w 1472342"/>
              <a:gd name="connsiteY274" fmla="*/ 210389 h 1482732"/>
              <a:gd name="connsiteX275" fmla="*/ 1037863 w 1472342"/>
              <a:gd name="connsiteY275" fmla="*/ 206815 h 1482732"/>
              <a:gd name="connsiteX276" fmla="*/ 1038057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4 w 1472342"/>
              <a:gd name="connsiteY288" fmla="*/ 161973 h 1482732"/>
              <a:gd name="connsiteX289" fmla="*/ 1045621 w 1472342"/>
              <a:gd name="connsiteY289" fmla="*/ 158663 h 1482732"/>
              <a:gd name="connsiteX290" fmla="*/ 1046575 w 1472342"/>
              <a:gd name="connsiteY290" fmla="*/ 155375 h 1482732"/>
              <a:gd name="connsiteX291" fmla="*/ 1047575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3 w 1472342"/>
              <a:gd name="connsiteY299" fmla="*/ 126765 h 1482732"/>
              <a:gd name="connsiteX300" fmla="*/ 1058760 w 1472342"/>
              <a:gd name="connsiteY300" fmla="*/ 123707 h 1482732"/>
              <a:gd name="connsiteX301" fmla="*/ 1060242 w 1472342"/>
              <a:gd name="connsiteY301" fmla="*/ 120673 h 1482732"/>
              <a:gd name="connsiteX302" fmla="*/ 1061760 w 1472342"/>
              <a:gd name="connsiteY302" fmla="*/ 117672 h 1482732"/>
              <a:gd name="connsiteX303" fmla="*/ 1063335 w 1472342"/>
              <a:gd name="connsiteY303" fmla="*/ 114695 h 1482732"/>
              <a:gd name="connsiteX304" fmla="*/ 1064944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1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89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5 w 1472342"/>
              <a:gd name="connsiteY343" fmla="*/ 22818 h 1482732"/>
              <a:gd name="connsiteX344" fmla="*/ 1160948 w 1472342"/>
              <a:gd name="connsiteY344" fmla="*/ 21323 h 1482732"/>
              <a:gd name="connsiteX345" fmla="*/ 1164006 w 1472342"/>
              <a:gd name="connsiteY345" fmla="*/ 19886 h 1482732"/>
              <a:gd name="connsiteX346" fmla="*/ 1167087 w 1472342"/>
              <a:gd name="connsiteY346" fmla="*/ 18495 h 1482732"/>
              <a:gd name="connsiteX347" fmla="*/ 1170190 w 1472342"/>
              <a:gd name="connsiteY347" fmla="*/ 17151 h 1482732"/>
              <a:gd name="connsiteX348" fmla="*/ 1173317 w 1472342"/>
              <a:gd name="connsiteY348" fmla="*/ 15851 h 1482732"/>
              <a:gd name="connsiteX349" fmla="*/ 1176466 w 1472342"/>
              <a:gd name="connsiteY349" fmla="*/ 14598 h 1482732"/>
              <a:gd name="connsiteX350" fmla="*/ 1179651 w 1472342"/>
              <a:gd name="connsiteY350" fmla="*/ 13403 h 1482732"/>
              <a:gd name="connsiteX351" fmla="*/ 1182846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3 w 1472342"/>
              <a:gd name="connsiteY357" fmla="*/ 6368 h 1482732"/>
              <a:gd name="connsiteX358" fmla="*/ 1205870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0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09 w 1472342"/>
              <a:gd name="connsiteY369" fmla="*/ 276 h 1482732"/>
              <a:gd name="connsiteX370" fmla="*/ 1247573 w 1472342"/>
              <a:gd name="connsiteY370" fmla="*/ 127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3"/>
                </a:lnTo>
                <a:lnTo>
                  <a:pt x="999677" y="132133"/>
                </a:lnTo>
                <a:lnTo>
                  <a:pt x="998366" y="136156"/>
                </a:lnTo>
                <a:lnTo>
                  <a:pt x="997113" y="140202"/>
                </a:lnTo>
                <a:lnTo>
                  <a:pt x="995929" y="144283"/>
                </a:lnTo>
                <a:lnTo>
                  <a:pt x="994814" y="148386"/>
                </a:lnTo>
                <a:lnTo>
                  <a:pt x="993757" y="152524"/>
                </a:lnTo>
                <a:lnTo>
                  <a:pt x="992757" y="156686"/>
                </a:lnTo>
                <a:lnTo>
                  <a:pt x="991838" y="160858"/>
                </a:lnTo>
                <a:lnTo>
                  <a:pt x="990964" y="165065"/>
                </a:lnTo>
                <a:lnTo>
                  <a:pt x="990170" y="169296"/>
                </a:lnTo>
                <a:lnTo>
                  <a:pt x="989435" y="173549"/>
                </a:lnTo>
                <a:cubicBezTo>
                  <a:pt x="989213" y="174974"/>
                  <a:pt x="988990" y="176399"/>
                  <a:pt x="988768" y="177824"/>
                </a:cubicBezTo>
                <a:cubicBezTo>
                  <a:pt x="988569" y="179254"/>
                  <a:pt x="988369" y="180683"/>
                  <a:pt x="988170" y="182112"/>
                </a:cubicBezTo>
                <a:cubicBezTo>
                  <a:pt x="987994" y="183553"/>
                  <a:pt x="987818" y="184993"/>
                  <a:pt x="987641" y="186434"/>
                </a:cubicBezTo>
                <a:cubicBezTo>
                  <a:pt x="987489" y="187878"/>
                  <a:pt x="987335" y="189323"/>
                  <a:pt x="987182" y="190767"/>
                </a:cubicBezTo>
                <a:lnTo>
                  <a:pt x="986791" y="195125"/>
                </a:lnTo>
                <a:cubicBezTo>
                  <a:pt x="986684" y="196581"/>
                  <a:pt x="986576" y="198036"/>
                  <a:pt x="986469" y="199493"/>
                </a:cubicBezTo>
                <a:cubicBezTo>
                  <a:pt x="986385" y="200956"/>
                  <a:pt x="986300" y="202420"/>
                  <a:pt x="986216" y="203883"/>
                </a:cubicBezTo>
                <a:cubicBezTo>
                  <a:pt x="986154" y="205355"/>
                  <a:pt x="986094" y="206826"/>
                  <a:pt x="986032" y="208297"/>
                </a:cubicBezTo>
                <a:lnTo>
                  <a:pt x="985929" y="212722"/>
                </a:lnTo>
                <a:cubicBezTo>
                  <a:pt x="985914" y="214270"/>
                  <a:pt x="985898" y="215819"/>
                  <a:pt x="985883" y="217366"/>
                </a:cubicBezTo>
                <a:lnTo>
                  <a:pt x="985883" y="250672"/>
                </a:lnTo>
                <a:lnTo>
                  <a:pt x="944469" y="228194"/>
                </a:lnTo>
                <a:cubicBezTo>
                  <a:pt x="874761" y="198710"/>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5"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3" y="477643"/>
                </a:lnTo>
                <a:lnTo>
                  <a:pt x="1327669" y="476528"/>
                </a:lnTo>
                <a:lnTo>
                  <a:pt x="1331749" y="475344"/>
                </a:lnTo>
                <a:lnTo>
                  <a:pt x="1335807" y="474103"/>
                </a:lnTo>
                <a:lnTo>
                  <a:pt x="1339831" y="472804"/>
                </a:lnTo>
                <a:lnTo>
                  <a:pt x="1343830" y="471436"/>
                </a:lnTo>
                <a:lnTo>
                  <a:pt x="1347807" y="470010"/>
                </a:lnTo>
                <a:lnTo>
                  <a:pt x="1351750" y="468528"/>
                </a:lnTo>
                <a:lnTo>
                  <a:pt x="1355658" y="466987"/>
                </a:lnTo>
                <a:lnTo>
                  <a:pt x="1359544" y="465378"/>
                </a:lnTo>
                <a:lnTo>
                  <a:pt x="1363394" y="463723"/>
                </a:lnTo>
                <a:lnTo>
                  <a:pt x="1366305" y="462408"/>
                </a:lnTo>
                <a:lnTo>
                  <a:pt x="1378950" y="485706"/>
                </a:lnTo>
                <a:cubicBezTo>
                  <a:pt x="1415266" y="571568"/>
                  <a:pt x="1435349" y="665967"/>
                  <a:pt x="1435349" y="765058"/>
                </a:cubicBezTo>
                <a:cubicBezTo>
                  <a:pt x="1435349" y="1161419"/>
                  <a:pt x="1114035" y="1482732"/>
                  <a:pt x="717674" y="1482732"/>
                </a:cubicBezTo>
                <a:cubicBezTo>
                  <a:pt x="321313" y="1482732"/>
                  <a:pt x="0" y="1161419"/>
                  <a:pt x="0" y="765058"/>
                </a:cubicBezTo>
                <a:cubicBezTo>
                  <a:pt x="0" y="368697"/>
                  <a:pt x="321313" y="47383"/>
                  <a:pt x="717674"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8" y="2817"/>
                </a:lnTo>
                <a:lnTo>
                  <a:pt x="1293495" y="3402"/>
                </a:lnTo>
                <a:lnTo>
                  <a:pt x="1296909" y="4035"/>
                </a:lnTo>
                <a:lnTo>
                  <a:pt x="1300299" y="4725"/>
                </a:lnTo>
                <a:lnTo>
                  <a:pt x="1303679" y="5471"/>
                </a:lnTo>
                <a:lnTo>
                  <a:pt x="1307035" y="6265"/>
                </a:lnTo>
                <a:lnTo>
                  <a:pt x="1310369" y="7116"/>
                </a:lnTo>
                <a:lnTo>
                  <a:pt x="1313680" y="8012"/>
                </a:lnTo>
                <a:lnTo>
                  <a:pt x="1316979" y="8966"/>
                </a:lnTo>
                <a:lnTo>
                  <a:pt x="1320243" y="9966"/>
                </a:lnTo>
                <a:lnTo>
                  <a:pt x="1323496" y="11012"/>
                </a:lnTo>
                <a:lnTo>
                  <a:pt x="1326715" y="12116"/>
                </a:lnTo>
                <a:lnTo>
                  <a:pt x="1329922" y="13265"/>
                </a:lnTo>
                <a:lnTo>
                  <a:pt x="1333106" y="14461"/>
                </a:lnTo>
                <a:lnTo>
                  <a:pt x="1336256" y="15702"/>
                </a:lnTo>
                <a:lnTo>
                  <a:pt x="1339393" y="16990"/>
                </a:lnTo>
                <a:lnTo>
                  <a:pt x="1342497" y="18335"/>
                </a:lnTo>
                <a:lnTo>
                  <a:pt x="1345578" y="19725"/>
                </a:lnTo>
                <a:lnTo>
                  <a:pt x="1348635" y="21150"/>
                </a:lnTo>
                <a:lnTo>
                  <a:pt x="1351670"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5"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79" y="65900"/>
                </a:lnTo>
                <a:lnTo>
                  <a:pt x="1413190" y="68313"/>
                </a:lnTo>
                <a:lnTo>
                  <a:pt x="1415465" y="70762"/>
                </a:lnTo>
                <a:lnTo>
                  <a:pt x="1417707" y="73245"/>
                </a:lnTo>
                <a:lnTo>
                  <a:pt x="1419903" y="75762"/>
                </a:lnTo>
                <a:lnTo>
                  <a:pt x="1422053" y="78314"/>
                </a:lnTo>
                <a:lnTo>
                  <a:pt x="1424179" y="80901"/>
                </a:lnTo>
                <a:lnTo>
                  <a:pt x="1426260" y="83521"/>
                </a:lnTo>
                <a:lnTo>
                  <a:pt x="1428305" y="86165"/>
                </a:lnTo>
                <a:lnTo>
                  <a:pt x="1430305" y="88855"/>
                </a:lnTo>
                <a:lnTo>
                  <a:pt x="1432260" y="91567"/>
                </a:lnTo>
                <a:lnTo>
                  <a:pt x="1434179" y="94303"/>
                </a:lnTo>
                <a:lnTo>
                  <a:pt x="1436053" y="97085"/>
                </a:lnTo>
                <a:lnTo>
                  <a:pt x="1437892" y="99890"/>
                </a:lnTo>
                <a:lnTo>
                  <a:pt x="1439685" y="102717"/>
                </a:lnTo>
                <a:lnTo>
                  <a:pt x="1441433" y="105580"/>
                </a:lnTo>
                <a:lnTo>
                  <a:pt x="1443145" y="108476"/>
                </a:lnTo>
                <a:lnTo>
                  <a:pt x="1444813" y="111396"/>
                </a:lnTo>
                <a:lnTo>
                  <a:pt x="1446433" y="114339"/>
                </a:lnTo>
                <a:lnTo>
                  <a:pt x="1448007"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8" y="168261"/>
                </a:lnTo>
                <a:lnTo>
                  <a:pt x="1467526" y="171641"/>
                </a:lnTo>
                <a:lnTo>
                  <a:pt x="1468227" y="175031"/>
                </a:lnTo>
                <a:lnTo>
                  <a:pt x="1468871" y="178445"/>
                </a:lnTo>
                <a:lnTo>
                  <a:pt x="1469468" y="181871"/>
                </a:lnTo>
                <a:cubicBezTo>
                  <a:pt x="1469645" y="183021"/>
                  <a:pt x="1469820" y="184170"/>
                  <a:pt x="1469997" y="185320"/>
                </a:cubicBezTo>
                <a:lnTo>
                  <a:pt x="1470480" y="188791"/>
                </a:lnTo>
                <a:cubicBezTo>
                  <a:pt x="1470626" y="189952"/>
                  <a:pt x="1470771" y="191112"/>
                  <a:pt x="1470917" y="192273"/>
                </a:cubicBezTo>
                <a:cubicBezTo>
                  <a:pt x="1471039" y="193442"/>
                  <a:pt x="1471162" y="194611"/>
                  <a:pt x="1471285" y="195780"/>
                </a:cubicBezTo>
                <a:cubicBezTo>
                  <a:pt x="1471392" y="196956"/>
                  <a:pt x="1471499"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299" y="214899"/>
                  <a:pt x="1472342" y="217366"/>
                </a:cubicBezTo>
                <a:cubicBezTo>
                  <a:pt x="1472335" y="218497"/>
                  <a:pt x="1472327" y="219627"/>
                  <a:pt x="1472319" y="220758"/>
                </a:cubicBezTo>
                <a:cubicBezTo>
                  <a:pt x="1472292" y="221957"/>
                  <a:pt x="1472266" y="223156"/>
                  <a:pt x="1472239" y="224356"/>
                </a:cubicBezTo>
                <a:lnTo>
                  <a:pt x="1472089" y="227919"/>
                </a:lnTo>
                <a:lnTo>
                  <a:pt x="1471894" y="231482"/>
                </a:lnTo>
                <a:cubicBezTo>
                  <a:pt x="1471810" y="232659"/>
                  <a:pt x="1471725" y="233835"/>
                  <a:pt x="1471641" y="235011"/>
                </a:cubicBezTo>
                <a:cubicBezTo>
                  <a:pt x="1471537" y="236188"/>
                  <a:pt x="1471433" y="237364"/>
                  <a:pt x="1471330" y="238540"/>
                </a:cubicBezTo>
                <a:cubicBezTo>
                  <a:pt x="1471208" y="239709"/>
                  <a:pt x="1471085" y="240877"/>
                  <a:pt x="1470963" y="242046"/>
                </a:cubicBezTo>
                <a:cubicBezTo>
                  <a:pt x="1470821" y="243207"/>
                  <a:pt x="1470679" y="244367"/>
                  <a:pt x="1470537" y="245529"/>
                </a:cubicBezTo>
                <a:cubicBezTo>
                  <a:pt x="1470380" y="246686"/>
                  <a:pt x="1470223" y="247843"/>
                  <a:pt x="1470066" y="249001"/>
                </a:cubicBezTo>
                <a:cubicBezTo>
                  <a:pt x="1469885" y="250150"/>
                  <a:pt x="1469706" y="251300"/>
                  <a:pt x="1469526" y="252449"/>
                </a:cubicBezTo>
                <a:lnTo>
                  <a:pt x="1468951" y="255886"/>
                </a:lnTo>
                <a:lnTo>
                  <a:pt x="1468307" y="259300"/>
                </a:lnTo>
                <a:lnTo>
                  <a:pt x="1467617"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2" y="301784"/>
                </a:lnTo>
                <a:lnTo>
                  <a:pt x="1454008" y="304888"/>
                </a:lnTo>
                <a:lnTo>
                  <a:pt x="1452629" y="307980"/>
                </a:lnTo>
                <a:lnTo>
                  <a:pt x="1451192" y="311026"/>
                </a:lnTo>
                <a:lnTo>
                  <a:pt x="1449709" y="314061"/>
                </a:lnTo>
                <a:lnTo>
                  <a:pt x="1448191" y="317061"/>
                </a:lnTo>
                <a:lnTo>
                  <a:pt x="1446616" y="320049"/>
                </a:lnTo>
                <a:lnTo>
                  <a:pt x="1445008" y="322992"/>
                </a:lnTo>
                <a:lnTo>
                  <a:pt x="1443353" y="325923"/>
                </a:lnTo>
                <a:lnTo>
                  <a:pt x="1441639" y="328820"/>
                </a:lnTo>
                <a:lnTo>
                  <a:pt x="1439904" y="331683"/>
                </a:lnTo>
                <a:lnTo>
                  <a:pt x="1438110" y="334522"/>
                </a:lnTo>
                <a:lnTo>
                  <a:pt x="1436283" y="337326"/>
                </a:lnTo>
                <a:lnTo>
                  <a:pt x="1434409" y="340108"/>
                </a:lnTo>
                <a:lnTo>
                  <a:pt x="1432489" y="342855"/>
                </a:lnTo>
                <a:lnTo>
                  <a:pt x="1430535"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5" y="368546"/>
                </a:lnTo>
                <a:lnTo>
                  <a:pt x="1408822" y="370937"/>
                </a:lnTo>
                <a:lnTo>
                  <a:pt x="1406443" y="373282"/>
                </a:lnTo>
                <a:lnTo>
                  <a:pt x="1404029" y="375593"/>
                </a:lnTo>
                <a:lnTo>
                  <a:pt x="1401580" y="377857"/>
                </a:lnTo>
                <a:lnTo>
                  <a:pt x="1399098" y="380098"/>
                </a:lnTo>
                <a:lnTo>
                  <a:pt x="1396580" y="382294"/>
                </a:lnTo>
                <a:lnTo>
                  <a:pt x="1394028" y="384454"/>
                </a:lnTo>
                <a:lnTo>
                  <a:pt x="1391441"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7" y="405536"/>
                </a:lnTo>
                <a:lnTo>
                  <a:pt x="1360958" y="407203"/>
                </a:lnTo>
                <a:lnTo>
                  <a:pt x="1358003"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7" y="423595"/>
                </a:lnTo>
                <a:lnTo>
                  <a:pt x="1320633" y="424652"/>
                </a:lnTo>
                <a:lnTo>
                  <a:pt x="1317370" y="425652"/>
                </a:lnTo>
                <a:lnTo>
                  <a:pt x="1314082" y="426618"/>
                </a:lnTo>
                <a:lnTo>
                  <a:pt x="1310771" y="427515"/>
                </a:lnTo>
                <a:lnTo>
                  <a:pt x="1307438" y="428376"/>
                </a:lnTo>
                <a:lnTo>
                  <a:pt x="1304082" y="429169"/>
                </a:lnTo>
                <a:lnTo>
                  <a:pt x="1300702" y="429929"/>
                </a:lnTo>
                <a:lnTo>
                  <a:pt x="1297311" y="430618"/>
                </a:lnTo>
                <a:lnTo>
                  <a:pt x="1293909" y="431262"/>
                </a:lnTo>
                <a:lnTo>
                  <a:pt x="1290472" y="431859"/>
                </a:lnTo>
                <a:lnTo>
                  <a:pt x="1287023" y="432399"/>
                </a:lnTo>
                <a:lnTo>
                  <a:pt x="1283551"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09" y="434733"/>
                </a:lnTo>
                <a:lnTo>
                  <a:pt x="1037609" y="278749"/>
                </a:lnTo>
                <a:lnTo>
                  <a:pt x="1037609" y="217366"/>
                </a:lnTo>
                <a:cubicBezTo>
                  <a:pt x="1037617" y="216236"/>
                  <a:pt x="1037625" y="215106"/>
                  <a:pt x="1037632" y="213976"/>
                </a:cubicBezTo>
                <a:lnTo>
                  <a:pt x="1037724" y="210389"/>
                </a:lnTo>
                <a:lnTo>
                  <a:pt x="1037863" y="206815"/>
                </a:lnTo>
                <a:cubicBezTo>
                  <a:pt x="1037928" y="205631"/>
                  <a:pt x="1037992" y="204446"/>
                  <a:pt x="1038057" y="203262"/>
                </a:cubicBezTo>
                <a:cubicBezTo>
                  <a:pt x="1038142" y="202082"/>
                  <a:pt x="1038227" y="200903"/>
                  <a:pt x="1038311" y="199722"/>
                </a:cubicBezTo>
                <a:cubicBezTo>
                  <a:pt x="1038414" y="198546"/>
                  <a:pt x="1038518" y="197370"/>
                  <a:pt x="1038621" y="196193"/>
                </a:cubicBezTo>
                <a:cubicBezTo>
                  <a:pt x="1038743" y="195029"/>
                  <a:pt x="1038867" y="193864"/>
                  <a:pt x="1038989" y="192699"/>
                </a:cubicBezTo>
                <a:cubicBezTo>
                  <a:pt x="1039131" y="191534"/>
                  <a:pt x="1039272" y="190369"/>
                  <a:pt x="1039414" y="189204"/>
                </a:cubicBezTo>
                <a:cubicBezTo>
                  <a:pt x="1039572" y="188048"/>
                  <a:pt x="1039728" y="186890"/>
                  <a:pt x="1039886" y="185733"/>
                </a:cubicBezTo>
                <a:lnTo>
                  <a:pt x="1040426" y="182285"/>
                </a:lnTo>
                <a:lnTo>
                  <a:pt x="1041012" y="178848"/>
                </a:lnTo>
                <a:lnTo>
                  <a:pt x="1041644" y="175434"/>
                </a:lnTo>
                <a:lnTo>
                  <a:pt x="1042334" y="172043"/>
                </a:lnTo>
                <a:lnTo>
                  <a:pt x="1043081" y="168663"/>
                </a:lnTo>
                <a:lnTo>
                  <a:pt x="1043875" y="165319"/>
                </a:lnTo>
                <a:lnTo>
                  <a:pt x="1044724" y="161973"/>
                </a:lnTo>
                <a:lnTo>
                  <a:pt x="1045621" y="158663"/>
                </a:lnTo>
                <a:lnTo>
                  <a:pt x="1046575" y="155375"/>
                </a:lnTo>
                <a:lnTo>
                  <a:pt x="1047575" y="152100"/>
                </a:lnTo>
                <a:lnTo>
                  <a:pt x="1048622" y="148847"/>
                </a:lnTo>
                <a:lnTo>
                  <a:pt x="1049725" y="145628"/>
                </a:lnTo>
                <a:lnTo>
                  <a:pt x="1050863" y="142420"/>
                </a:lnTo>
                <a:lnTo>
                  <a:pt x="1052070" y="139248"/>
                </a:lnTo>
                <a:lnTo>
                  <a:pt x="1053311" y="136087"/>
                </a:lnTo>
                <a:lnTo>
                  <a:pt x="1054599" y="132949"/>
                </a:lnTo>
                <a:lnTo>
                  <a:pt x="1055944" y="129845"/>
                </a:lnTo>
                <a:lnTo>
                  <a:pt x="1057323" y="126765"/>
                </a:lnTo>
                <a:lnTo>
                  <a:pt x="1058760" y="123707"/>
                </a:lnTo>
                <a:lnTo>
                  <a:pt x="1060242" y="120673"/>
                </a:lnTo>
                <a:lnTo>
                  <a:pt x="1061760" y="117672"/>
                </a:lnTo>
                <a:lnTo>
                  <a:pt x="1063335" y="114695"/>
                </a:lnTo>
                <a:lnTo>
                  <a:pt x="1064944"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1"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89" y="30909"/>
                </a:lnTo>
                <a:lnTo>
                  <a:pt x="1146086" y="29197"/>
                </a:lnTo>
                <a:lnTo>
                  <a:pt x="1149006" y="27541"/>
                </a:lnTo>
                <a:lnTo>
                  <a:pt x="1151948" y="25921"/>
                </a:lnTo>
                <a:lnTo>
                  <a:pt x="1154925" y="24346"/>
                </a:lnTo>
                <a:lnTo>
                  <a:pt x="1157925" y="22818"/>
                </a:lnTo>
                <a:lnTo>
                  <a:pt x="1160948" y="21323"/>
                </a:lnTo>
                <a:lnTo>
                  <a:pt x="1164006" y="19886"/>
                </a:lnTo>
                <a:lnTo>
                  <a:pt x="1167087" y="18495"/>
                </a:lnTo>
                <a:lnTo>
                  <a:pt x="1170190" y="17151"/>
                </a:lnTo>
                <a:lnTo>
                  <a:pt x="1173317" y="15851"/>
                </a:lnTo>
                <a:lnTo>
                  <a:pt x="1176466" y="14598"/>
                </a:lnTo>
                <a:lnTo>
                  <a:pt x="1179651" y="13403"/>
                </a:lnTo>
                <a:lnTo>
                  <a:pt x="1182846" y="12242"/>
                </a:lnTo>
                <a:lnTo>
                  <a:pt x="1186076" y="11138"/>
                </a:lnTo>
                <a:lnTo>
                  <a:pt x="1189318" y="10093"/>
                </a:lnTo>
                <a:lnTo>
                  <a:pt x="1192582" y="9081"/>
                </a:lnTo>
                <a:lnTo>
                  <a:pt x="1195870" y="8127"/>
                </a:lnTo>
                <a:lnTo>
                  <a:pt x="1199192" y="7219"/>
                </a:lnTo>
                <a:lnTo>
                  <a:pt x="1202513" y="6368"/>
                </a:lnTo>
                <a:lnTo>
                  <a:pt x="1205870" y="5564"/>
                </a:lnTo>
                <a:lnTo>
                  <a:pt x="1209250" y="4817"/>
                </a:lnTo>
                <a:lnTo>
                  <a:pt x="1212641" y="4116"/>
                </a:lnTo>
                <a:lnTo>
                  <a:pt x="1216055" y="3472"/>
                </a:lnTo>
                <a:lnTo>
                  <a:pt x="1219480" y="2886"/>
                </a:lnTo>
                <a:lnTo>
                  <a:pt x="1222928" y="2345"/>
                </a:lnTo>
                <a:lnTo>
                  <a:pt x="1226400" y="1863"/>
                </a:lnTo>
                <a:lnTo>
                  <a:pt x="1229883" y="1437"/>
                </a:lnTo>
                <a:lnTo>
                  <a:pt x="1233388" y="1058"/>
                </a:lnTo>
                <a:lnTo>
                  <a:pt x="1236906" y="736"/>
                </a:lnTo>
                <a:lnTo>
                  <a:pt x="1240446" y="483"/>
                </a:lnTo>
                <a:lnTo>
                  <a:pt x="1244009" y="276"/>
                </a:lnTo>
                <a:lnTo>
                  <a:pt x="1247573" y="127"/>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9" name="文本占位符 56"/>
          <p:cNvSpPr>
            <a:spLocks noGrp="1" noChangeAspect="1"/>
          </p:cNvSpPr>
          <p:nvPr>
            <p:ph type="body" sz="quarter" idx="38"/>
          </p:nvPr>
        </p:nvSpPr>
        <p:spPr>
          <a:xfrm>
            <a:off x="1518242" y="2408830"/>
            <a:ext cx="571180" cy="573018"/>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1" fmla="*/ 519114 w 2232326"/>
              <a:gd name="connsiteY0-2" fmla="*/ 462405 h 644243"/>
              <a:gd name="connsiteX1-3" fmla="*/ 496751 w 2232326"/>
              <a:gd name="connsiteY1-4" fmla="*/ 466906 h 644243"/>
              <a:gd name="connsiteX2-5" fmla="*/ 478485 w 2232326"/>
              <a:gd name="connsiteY2-6" fmla="*/ 479201 h 644243"/>
              <a:gd name="connsiteX3-7" fmla="*/ 466190 w 2232326"/>
              <a:gd name="connsiteY3-8" fmla="*/ 497461 h 644243"/>
              <a:gd name="connsiteX4-9" fmla="*/ 461692 w 2232326"/>
              <a:gd name="connsiteY4-10" fmla="*/ 519808 h 644243"/>
              <a:gd name="connsiteX5-11" fmla="*/ 466190 w 2232326"/>
              <a:gd name="connsiteY5-12" fmla="*/ 542183 h 644243"/>
              <a:gd name="connsiteX6-13" fmla="*/ 478485 w 2232326"/>
              <a:gd name="connsiteY6-14" fmla="*/ 560587 h 644243"/>
              <a:gd name="connsiteX7-15" fmla="*/ 496751 w 2232326"/>
              <a:gd name="connsiteY7-16" fmla="*/ 573006 h 644243"/>
              <a:gd name="connsiteX8-17" fmla="*/ 519114 w 2232326"/>
              <a:gd name="connsiteY8-18" fmla="*/ 577498 h 644243"/>
              <a:gd name="connsiteX9-19" fmla="*/ 541605 w 2232326"/>
              <a:gd name="connsiteY9-20" fmla="*/ 573006 h 644243"/>
              <a:gd name="connsiteX10-21" fmla="*/ 560012 w 2232326"/>
              <a:gd name="connsiteY10-22" fmla="*/ 560587 h 644243"/>
              <a:gd name="connsiteX11-23" fmla="*/ 572306 w 2232326"/>
              <a:gd name="connsiteY11-24" fmla="*/ 542183 h 644243"/>
              <a:gd name="connsiteX12-25" fmla="*/ 576811 w 2232326"/>
              <a:gd name="connsiteY12-26" fmla="*/ 519808 h 644243"/>
              <a:gd name="connsiteX13-27" fmla="*/ 572306 w 2232326"/>
              <a:gd name="connsiteY13-28" fmla="*/ 497461 h 644243"/>
              <a:gd name="connsiteX14-29" fmla="*/ 560012 w 2232326"/>
              <a:gd name="connsiteY14-30" fmla="*/ 479201 h 644243"/>
              <a:gd name="connsiteX15-31" fmla="*/ 541605 w 2232326"/>
              <a:gd name="connsiteY15-32" fmla="*/ 466906 h 644243"/>
              <a:gd name="connsiteX16-33" fmla="*/ 519114 w 2232326"/>
              <a:gd name="connsiteY16-34" fmla="*/ 462405 h 644243"/>
              <a:gd name="connsiteX17-35" fmla="*/ 549066 w 2232326"/>
              <a:gd name="connsiteY17-36" fmla="*/ 396794 h 644243"/>
              <a:gd name="connsiteX18-37" fmla="*/ 552999 w 2232326"/>
              <a:gd name="connsiteY18-38" fmla="*/ 397036 h 644243"/>
              <a:gd name="connsiteX19-39" fmla="*/ 583165 w 2232326"/>
              <a:gd name="connsiteY19-40" fmla="*/ 412119 h 644243"/>
              <a:gd name="connsiteX20-41" fmla="*/ 583950 w 2232326"/>
              <a:gd name="connsiteY20-42" fmla="*/ 416742 h 644243"/>
              <a:gd name="connsiteX21-43" fmla="*/ 582878 w 2232326"/>
              <a:gd name="connsiteY21-44" fmla="*/ 420311 h 644243"/>
              <a:gd name="connsiteX22-45" fmla="*/ 580766 w 2232326"/>
              <a:gd name="connsiteY22-46" fmla="*/ 436469 h 644243"/>
              <a:gd name="connsiteX23-47" fmla="*/ 588448 w 2232326"/>
              <a:gd name="connsiteY23-48" fmla="*/ 451284 h 644243"/>
              <a:gd name="connsiteX24-49" fmla="*/ 604048 w 2232326"/>
              <a:gd name="connsiteY24-50" fmla="*/ 458302 h 644243"/>
              <a:gd name="connsiteX25-51" fmla="*/ 621255 w 2232326"/>
              <a:gd name="connsiteY25-52" fmla="*/ 455246 h 644243"/>
              <a:gd name="connsiteX26-53" fmla="*/ 626417 w 2232326"/>
              <a:gd name="connsiteY26-54" fmla="*/ 454193 h 644243"/>
              <a:gd name="connsiteX27-55" fmla="*/ 641270 w 2232326"/>
              <a:gd name="connsiteY27-56" fmla="*/ 490057 h 644243"/>
              <a:gd name="connsiteX28-57" fmla="*/ 637142 w 2232326"/>
              <a:gd name="connsiteY28-58" fmla="*/ 493358 h 644243"/>
              <a:gd name="connsiteX29-59" fmla="*/ 623112 w 2232326"/>
              <a:gd name="connsiteY29-60" fmla="*/ 503551 h 644243"/>
              <a:gd name="connsiteX30-61" fmla="*/ 617293 w 2232326"/>
              <a:gd name="connsiteY30-62" fmla="*/ 520098 h 644243"/>
              <a:gd name="connsiteX31-63" fmla="*/ 622206 w 2232326"/>
              <a:gd name="connsiteY31-64" fmla="*/ 535822 h 644243"/>
              <a:gd name="connsiteX32-65" fmla="*/ 635037 w 2232326"/>
              <a:gd name="connsiteY32-66" fmla="*/ 545485 h 644243"/>
              <a:gd name="connsiteX33-67" fmla="*/ 638214 w 2232326"/>
              <a:gd name="connsiteY33-68" fmla="*/ 547626 h 644243"/>
              <a:gd name="connsiteX34-69" fmla="*/ 642176 w 2232326"/>
              <a:gd name="connsiteY34-70" fmla="*/ 553690 h 644243"/>
              <a:gd name="connsiteX35-71" fmla="*/ 628931 w 2232326"/>
              <a:gd name="connsiteY35-72" fmla="*/ 584149 h 644243"/>
              <a:gd name="connsiteX36-73" fmla="*/ 623405 w 2232326"/>
              <a:gd name="connsiteY36-74" fmla="*/ 585715 h 644243"/>
              <a:gd name="connsiteX37-75" fmla="*/ 618078 w 2232326"/>
              <a:gd name="connsiteY37-76" fmla="*/ 584685 h 644243"/>
              <a:gd name="connsiteX38-77" fmla="*/ 611474 w 2232326"/>
              <a:gd name="connsiteY38-78" fmla="*/ 583195 h 644243"/>
              <a:gd name="connsiteX39-79" fmla="*/ 603390 w 2232326"/>
              <a:gd name="connsiteY39-80" fmla="*/ 582953 h 644243"/>
              <a:gd name="connsiteX40-81" fmla="*/ 595217 w 2232326"/>
              <a:gd name="connsiteY40-82" fmla="*/ 584685 h 644243"/>
              <a:gd name="connsiteX41-83" fmla="*/ 588199 w 2232326"/>
              <a:gd name="connsiteY41-84" fmla="*/ 589186 h 644243"/>
              <a:gd name="connsiteX42-85" fmla="*/ 580766 w 2232326"/>
              <a:gd name="connsiteY42-86" fmla="*/ 604250 h 644243"/>
              <a:gd name="connsiteX43-87" fmla="*/ 583165 w 2232326"/>
              <a:gd name="connsiteY43-88" fmla="*/ 620379 h 644243"/>
              <a:gd name="connsiteX44-89" fmla="*/ 582381 w 2232326"/>
              <a:gd name="connsiteY44-90" fmla="*/ 630983 h 644243"/>
              <a:gd name="connsiteX45-91" fmla="*/ 553249 w 2232326"/>
              <a:gd name="connsiteY45-92" fmla="*/ 643405 h 644243"/>
              <a:gd name="connsiteX46-93" fmla="*/ 548744 w 2232326"/>
              <a:gd name="connsiteY46-94" fmla="*/ 641548 h 644243"/>
              <a:gd name="connsiteX47-95" fmla="*/ 545834 w 2232326"/>
              <a:gd name="connsiteY47-96" fmla="*/ 637586 h 644243"/>
              <a:gd name="connsiteX48-97" fmla="*/ 545566 w 2232326"/>
              <a:gd name="connsiteY48-98" fmla="*/ 637586 h 644243"/>
              <a:gd name="connsiteX49-99" fmla="*/ 535664 w 2232326"/>
              <a:gd name="connsiteY49-100" fmla="*/ 623435 h 644243"/>
              <a:gd name="connsiteX50-101" fmla="*/ 519382 w 2232326"/>
              <a:gd name="connsiteY50-102" fmla="*/ 617492 h 644243"/>
              <a:gd name="connsiteX51-103" fmla="*/ 503106 w 2232326"/>
              <a:gd name="connsiteY51-104" fmla="*/ 623435 h 644243"/>
              <a:gd name="connsiteX52-105" fmla="*/ 492910 w 2232326"/>
              <a:gd name="connsiteY52-106" fmla="*/ 637337 h 644243"/>
              <a:gd name="connsiteX53-107" fmla="*/ 488948 w 2232326"/>
              <a:gd name="connsiteY53-108" fmla="*/ 641963 h 644243"/>
              <a:gd name="connsiteX54-109" fmla="*/ 483129 w 2232326"/>
              <a:gd name="connsiteY54-110" fmla="*/ 643405 h 644243"/>
              <a:gd name="connsiteX55-111" fmla="*/ 451624 w 2232326"/>
              <a:gd name="connsiteY55-112" fmla="*/ 628839 h 644243"/>
              <a:gd name="connsiteX56-113" fmla="*/ 450175 w 2232326"/>
              <a:gd name="connsiteY56-114" fmla="*/ 624510 h 644243"/>
              <a:gd name="connsiteX57-115" fmla="*/ 452160 w 2232326"/>
              <a:gd name="connsiteY57-116" fmla="*/ 617492 h 644243"/>
              <a:gd name="connsiteX58-117" fmla="*/ 454406 w 2232326"/>
              <a:gd name="connsiteY58-118" fmla="*/ 603589 h 644243"/>
              <a:gd name="connsiteX59-119" fmla="*/ 447655 w 2232326"/>
              <a:gd name="connsiteY59-120" fmla="*/ 589186 h 644243"/>
              <a:gd name="connsiteX60-121" fmla="*/ 438665 w 2232326"/>
              <a:gd name="connsiteY60-122" fmla="*/ 583979 h 644243"/>
              <a:gd name="connsiteX61-123" fmla="*/ 428610 w 2232326"/>
              <a:gd name="connsiteY61-124" fmla="*/ 583070 h 644243"/>
              <a:gd name="connsiteX62-125" fmla="*/ 417222 w 2232326"/>
              <a:gd name="connsiteY62-126" fmla="*/ 585176 h 644243"/>
              <a:gd name="connsiteX63-127" fmla="*/ 409814 w 2232326"/>
              <a:gd name="connsiteY63-128" fmla="*/ 584685 h 644243"/>
              <a:gd name="connsiteX64-129" fmla="*/ 396326 w 2232326"/>
              <a:gd name="connsiteY64-130" fmla="*/ 553690 h 644243"/>
              <a:gd name="connsiteX65-131" fmla="*/ 401603 w 2232326"/>
              <a:gd name="connsiteY65-132" fmla="*/ 546304 h 644243"/>
              <a:gd name="connsiteX66-133" fmla="*/ 415901 w 2232326"/>
              <a:gd name="connsiteY66-134" fmla="*/ 535822 h 644243"/>
              <a:gd name="connsiteX67-135" fmla="*/ 422262 w 2232326"/>
              <a:gd name="connsiteY67-136" fmla="*/ 519562 h 644243"/>
              <a:gd name="connsiteX68-137" fmla="*/ 415901 w 2232326"/>
              <a:gd name="connsiteY68-138" fmla="*/ 503429 h 644243"/>
              <a:gd name="connsiteX69-139" fmla="*/ 401603 w 2232326"/>
              <a:gd name="connsiteY69-140" fmla="*/ 493358 h 644243"/>
              <a:gd name="connsiteX70-141" fmla="*/ 397641 w 2232326"/>
              <a:gd name="connsiteY70-142" fmla="*/ 489517 h 644243"/>
              <a:gd name="connsiteX71-143" fmla="*/ 408761 w 2232326"/>
              <a:gd name="connsiteY71-144" fmla="*/ 455246 h 644243"/>
              <a:gd name="connsiteX72-145" fmla="*/ 412851 w 2232326"/>
              <a:gd name="connsiteY72-146" fmla="*/ 454193 h 644243"/>
              <a:gd name="connsiteX73-147" fmla="*/ 417221 w 2232326"/>
              <a:gd name="connsiteY73-148" fmla="*/ 455246 h 644243"/>
              <a:gd name="connsiteX74-149" fmla="*/ 433772 w 2232326"/>
              <a:gd name="connsiteY74-150" fmla="*/ 457249 h 644243"/>
              <a:gd name="connsiteX75-151" fmla="*/ 448976 w 2232326"/>
              <a:gd name="connsiteY75-152" fmla="*/ 449695 h 644243"/>
              <a:gd name="connsiteX76-153" fmla="*/ 453620 w 2232326"/>
              <a:gd name="connsiteY76-154" fmla="*/ 441895 h 644243"/>
              <a:gd name="connsiteX77-155" fmla="*/ 455458 w 2232326"/>
              <a:gd name="connsiteY77-156" fmla="*/ 432752 h 644243"/>
              <a:gd name="connsiteX78-157" fmla="*/ 455458 w 2232326"/>
              <a:gd name="connsiteY78-158" fmla="*/ 424563 h 644243"/>
              <a:gd name="connsiteX79-159" fmla="*/ 454794 w 2232326"/>
              <a:gd name="connsiteY79-160" fmla="*/ 419258 h 644243"/>
              <a:gd name="connsiteX80-161" fmla="*/ 453869 w 2232326"/>
              <a:gd name="connsiteY80-162" fmla="*/ 415545 h 644243"/>
              <a:gd name="connsiteX81-163" fmla="*/ 454291 w 2232326"/>
              <a:gd name="connsiteY81-164" fmla="*/ 411851 h 644243"/>
              <a:gd name="connsiteX82-165" fmla="*/ 485235 w 2232326"/>
              <a:gd name="connsiteY82-166" fmla="*/ 397036 h 644243"/>
              <a:gd name="connsiteX83-167" fmla="*/ 490658 w 2232326"/>
              <a:gd name="connsiteY83-168" fmla="*/ 399285 h 644243"/>
              <a:gd name="connsiteX84-169" fmla="*/ 493446 w 2232326"/>
              <a:gd name="connsiteY84-170" fmla="*/ 403907 h 644243"/>
              <a:gd name="connsiteX85-171" fmla="*/ 502978 w 2232326"/>
              <a:gd name="connsiteY85-172" fmla="*/ 416474 h 644243"/>
              <a:gd name="connsiteX86-173" fmla="*/ 518578 w 2232326"/>
              <a:gd name="connsiteY86-174" fmla="*/ 421900 h 644243"/>
              <a:gd name="connsiteX87-175" fmla="*/ 535001 w 2232326"/>
              <a:gd name="connsiteY87-176" fmla="*/ 416742 h 644243"/>
              <a:gd name="connsiteX88-177" fmla="*/ 545049 w 2232326"/>
              <a:gd name="connsiteY88-178" fmla="*/ 403639 h 644243"/>
              <a:gd name="connsiteX89-179" fmla="*/ 548355 w 2232326"/>
              <a:gd name="connsiteY89-180" fmla="*/ 399285 h 644243"/>
              <a:gd name="connsiteX90-181" fmla="*/ 549066 w 2232326"/>
              <a:gd name="connsiteY90-182" fmla="*/ 396794 h 644243"/>
              <a:gd name="connsiteX91-183" fmla="*/ 242400 w 2232326"/>
              <a:gd name="connsiteY91-184" fmla="*/ 130553 h 644243"/>
              <a:gd name="connsiteX92-185" fmla="*/ 198253 w 2232326"/>
              <a:gd name="connsiteY92-186" fmla="*/ 139439 h 644243"/>
              <a:gd name="connsiteX93-187" fmla="*/ 162192 w 2232326"/>
              <a:gd name="connsiteY93-188" fmla="*/ 163710 h 644243"/>
              <a:gd name="connsiteX94-189" fmla="*/ 137921 w 2232326"/>
              <a:gd name="connsiteY94-190" fmla="*/ 199759 h 644243"/>
              <a:gd name="connsiteX95-191" fmla="*/ 129041 w 2232326"/>
              <a:gd name="connsiteY95-192" fmla="*/ 243875 h 644243"/>
              <a:gd name="connsiteX96-193" fmla="*/ 137921 w 2232326"/>
              <a:gd name="connsiteY96-194" fmla="*/ 288047 h 644243"/>
              <a:gd name="connsiteX97-195" fmla="*/ 162192 w 2232326"/>
              <a:gd name="connsiteY97-196" fmla="*/ 324378 h 644243"/>
              <a:gd name="connsiteX98-197" fmla="*/ 198253 w 2232326"/>
              <a:gd name="connsiteY98-198" fmla="*/ 348896 h 644243"/>
              <a:gd name="connsiteX99-199" fmla="*/ 242400 w 2232326"/>
              <a:gd name="connsiteY99-200" fmla="*/ 357763 h 644243"/>
              <a:gd name="connsiteX100-201" fmla="*/ 286800 w 2232326"/>
              <a:gd name="connsiteY100-202" fmla="*/ 348896 h 644243"/>
              <a:gd name="connsiteX101-203" fmla="*/ 323138 w 2232326"/>
              <a:gd name="connsiteY101-204" fmla="*/ 324378 h 644243"/>
              <a:gd name="connsiteX102-205" fmla="*/ 347409 w 2232326"/>
              <a:gd name="connsiteY102-206" fmla="*/ 288047 h 644243"/>
              <a:gd name="connsiteX103-207" fmla="*/ 356301 w 2232326"/>
              <a:gd name="connsiteY103-208" fmla="*/ 243875 h 644243"/>
              <a:gd name="connsiteX104-209" fmla="*/ 347409 w 2232326"/>
              <a:gd name="connsiteY104-210" fmla="*/ 199759 h 644243"/>
              <a:gd name="connsiteX105-211" fmla="*/ 323138 w 2232326"/>
              <a:gd name="connsiteY105-212" fmla="*/ 163710 h 644243"/>
              <a:gd name="connsiteX106-213" fmla="*/ 286800 w 2232326"/>
              <a:gd name="connsiteY106-214" fmla="*/ 139439 h 644243"/>
              <a:gd name="connsiteX107-215" fmla="*/ 242400 w 2232326"/>
              <a:gd name="connsiteY107-216" fmla="*/ 130553 h 644243"/>
              <a:gd name="connsiteX108-217" fmla="*/ 1713848 w 2232326"/>
              <a:gd name="connsiteY108-218" fmla="*/ 35859 h 644243"/>
              <a:gd name="connsiteX109-219" fmla="*/ 2232326 w 2232326"/>
              <a:gd name="connsiteY109-220" fmla="*/ 585134 h 644243"/>
              <a:gd name="connsiteX110-221" fmla="*/ 1713848 w 2232326"/>
              <a:gd name="connsiteY110-222" fmla="*/ 585134 h 644243"/>
              <a:gd name="connsiteX111-223" fmla="*/ 1713848 w 2232326"/>
              <a:gd name="connsiteY111-224" fmla="*/ 35859 h 644243"/>
              <a:gd name="connsiteX112-225" fmla="*/ 301529 w 2232326"/>
              <a:gd name="connsiteY112-226" fmla="*/ 1028 h 644243"/>
              <a:gd name="connsiteX113-227" fmla="*/ 309294 w 2232326"/>
              <a:gd name="connsiteY113-228" fmla="*/ 1506 h 644243"/>
              <a:gd name="connsiteX114-229" fmla="*/ 368846 w 2232326"/>
              <a:gd name="connsiteY114-230" fmla="*/ 31282 h 644243"/>
              <a:gd name="connsiteX115-231" fmla="*/ 370395 w 2232326"/>
              <a:gd name="connsiteY115-232" fmla="*/ 40408 h 644243"/>
              <a:gd name="connsiteX116-233" fmla="*/ 368280 w 2232326"/>
              <a:gd name="connsiteY116-234" fmla="*/ 47455 h 644243"/>
              <a:gd name="connsiteX117-235" fmla="*/ 364110 w 2232326"/>
              <a:gd name="connsiteY117-236" fmla="*/ 79353 h 644243"/>
              <a:gd name="connsiteX118-237" fmla="*/ 379275 w 2232326"/>
              <a:gd name="connsiteY118-238" fmla="*/ 108599 h 644243"/>
              <a:gd name="connsiteX119-239" fmla="*/ 410072 w 2232326"/>
              <a:gd name="connsiteY119-240" fmla="*/ 122454 h 644243"/>
              <a:gd name="connsiteX120-241" fmla="*/ 444042 w 2232326"/>
              <a:gd name="connsiteY120-242" fmla="*/ 116421 h 644243"/>
              <a:gd name="connsiteX121-243" fmla="*/ 454231 w 2232326"/>
              <a:gd name="connsiteY121-244" fmla="*/ 114343 h 644243"/>
              <a:gd name="connsiteX122-245" fmla="*/ 483554 w 2232326"/>
              <a:gd name="connsiteY122-246" fmla="*/ 185142 h 644243"/>
              <a:gd name="connsiteX123-247" fmla="*/ 475404 w 2232326"/>
              <a:gd name="connsiteY123-248" fmla="*/ 191660 h 644243"/>
              <a:gd name="connsiteX124-249" fmla="*/ 447706 w 2232326"/>
              <a:gd name="connsiteY124-250" fmla="*/ 211781 h 644243"/>
              <a:gd name="connsiteX125-251" fmla="*/ 436220 w 2232326"/>
              <a:gd name="connsiteY125-252" fmla="*/ 244448 h 644243"/>
              <a:gd name="connsiteX126-253" fmla="*/ 445919 w 2232326"/>
              <a:gd name="connsiteY126-254" fmla="*/ 275489 h 644243"/>
              <a:gd name="connsiteX127-255" fmla="*/ 471248 w 2232326"/>
              <a:gd name="connsiteY127-256" fmla="*/ 294565 h 644243"/>
              <a:gd name="connsiteX128-257" fmla="*/ 477521 w 2232326"/>
              <a:gd name="connsiteY128-258" fmla="*/ 298791 h 644243"/>
              <a:gd name="connsiteX129-259" fmla="*/ 485342 w 2232326"/>
              <a:gd name="connsiteY129-260" fmla="*/ 310763 h 644243"/>
              <a:gd name="connsiteX130-261" fmla="*/ 459194 w 2232326"/>
              <a:gd name="connsiteY130-262" fmla="*/ 370893 h 644243"/>
              <a:gd name="connsiteX131-263" fmla="*/ 448286 w 2232326"/>
              <a:gd name="connsiteY131-264" fmla="*/ 373985 h 644243"/>
              <a:gd name="connsiteX132-265" fmla="*/ 437768 w 2232326"/>
              <a:gd name="connsiteY132-266" fmla="*/ 371951 h 644243"/>
              <a:gd name="connsiteX133-267" fmla="*/ 424732 w 2232326"/>
              <a:gd name="connsiteY133-268" fmla="*/ 369010 h 644243"/>
              <a:gd name="connsiteX134-269" fmla="*/ 408774 w 2232326"/>
              <a:gd name="connsiteY134-270" fmla="*/ 368532 h 644243"/>
              <a:gd name="connsiteX135-271" fmla="*/ 392638 w 2232326"/>
              <a:gd name="connsiteY135-272" fmla="*/ 371951 h 644243"/>
              <a:gd name="connsiteX136-273" fmla="*/ 378784 w 2232326"/>
              <a:gd name="connsiteY136-274" fmla="*/ 380837 h 644243"/>
              <a:gd name="connsiteX137-275" fmla="*/ 364110 w 2232326"/>
              <a:gd name="connsiteY137-276" fmla="*/ 410575 h 644243"/>
              <a:gd name="connsiteX138-277" fmla="*/ 368846 w 2232326"/>
              <a:gd name="connsiteY138-278" fmla="*/ 442417 h 644243"/>
              <a:gd name="connsiteX139-279" fmla="*/ 367297 w 2232326"/>
              <a:gd name="connsiteY139-280" fmla="*/ 463351 h 644243"/>
              <a:gd name="connsiteX140-281" fmla="*/ 309787 w 2232326"/>
              <a:gd name="connsiteY140-282" fmla="*/ 487874 h 644243"/>
              <a:gd name="connsiteX141-283" fmla="*/ 300894 w 2232326"/>
              <a:gd name="connsiteY141-284" fmla="*/ 484208 h 644243"/>
              <a:gd name="connsiteX142-285" fmla="*/ 295150 w 2232326"/>
              <a:gd name="connsiteY142-286" fmla="*/ 476386 h 644243"/>
              <a:gd name="connsiteX143-287" fmla="*/ 294621 w 2232326"/>
              <a:gd name="connsiteY143-288" fmla="*/ 476386 h 644243"/>
              <a:gd name="connsiteX144-289" fmla="*/ 275073 w 2232326"/>
              <a:gd name="connsiteY144-290" fmla="*/ 448449 h 644243"/>
              <a:gd name="connsiteX145-291" fmla="*/ 242929 w 2232326"/>
              <a:gd name="connsiteY145-292" fmla="*/ 436717 h 644243"/>
              <a:gd name="connsiteX146-293" fmla="*/ 210798 w 2232326"/>
              <a:gd name="connsiteY146-294" fmla="*/ 448449 h 644243"/>
              <a:gd name="connsiteX147-295" fmla="*/ 190671 w 2232326"/>
              <a:gd name="connsiteY147-296" fmla="*/ 475895 h 644243"/>
              <a:gd name="connsiteX148-297" fmla="*/ 182849 w 2232326"/>
              <a:gd name="connsiteY148-298" fmla="*/ 485026 h 644243"/>
              <a:gd name="connsiteX149-299" fmla="*/ 171362 w 2232326"/>
              <a:gd name="connsiteY149-300" fmla="*/ 487873 h 644243"/>
              <a:gd name="connsiteX150-301" fmla="*/ 109165 w 2232326"/>
              <a:gd name="connsiteY150-302" fmla="*/ 459117 h 644243"/>
              <a:gd name="connsiteX151-303" fmla="*/ 106306 w 2232326"/>
              <a:gd name="connsiteY151-304" fmla="*/ 450572 h 644243"/>
              <a:gd name="connsiteX152-305" fmla="*/ 110223 w 2232326"/>
              <a:gd name="connsiteY152-306" fmla="*/ 436717 h 644243"/>
              <a:gd name="connsiteX153-307" fmla="*/ 114657 w 2232326"/>
              <a:gd name="connsiteY153-308" fmla="*/ 409271 h 644243"/>
              <a:gd name="connsiteX154-309" fmla="*/ 101331 w 2232326"/>
              <a:gd name="connsiteY154-310" fmla="*/ 380837 h 644243"/>
              <a:gd name="connsiteX155-311" fmla="*/ 83583 w 2232326"/>
              <a:gd name="connsiteY155-312" fmla="*/ 370559 h 644243"/>
              <a:gd name="connsiteX156-313" fmla="*/ 63733 w 2232326"/>
              <a:gd name="connsiteY156-314" fmla="*/ 368764 h 644243"/>
              <a:gd name="connsiteX157-315" fmla="*/ 41250 w 2232326"/>
              <a:gd name="connsiteY157-316" fmla="*/ 372921 h 644243"/>
              <a:gd name="connsiteX158-317" fmla="*/ 26627 w 2232326"/>
              <a:gd name="connsiteY158-318" fmla="*/ 371951 h 644243"/>
              <a:gd name="connsiteX159-319" fmla="*/ 0 w 2232326"/>
              <a:gd name="connsiteY159-320" fmla="*/ 310762 h 644243"/>
              <a:gd name="connsiteX160-321" fmla="*/ 10417 w 2232326"/>
              <a:gd name="connsiteY160-322" fmla="*/ 296183 h 644243"/>
              <a:gd name="connsiteX161-323" fmla="*/ 38643 w 2232326"/>
              <a:gd name="connsiteY161-324" fmla="*/ 275489 h 644243"/>
              <a:gd name="connsiteX162-325" fmla="*/ 51200 w 2232326"/>
              <a:gd name="connsiteY162-326" fmla="*/ 243389 h 644243"/>
              <a:gd name="connsiteX163-327" fmla="*/ 38643 w 2232326"/>
              <a:gd name="connsiteY163-328" fmla="*/ 211541 h 644243"/>
              <a:gd name="connsiteX164-329" fmla="*/ 10417 w 2232326"/>
              <a:gd name="connsiteY164-330" fmla="*/ 191659 h 644243"/>
              <a:gd name="connsiteX165-331" fmla="*/ 2595 w 2232326"/>
              <a:gd name="connsiteY165-332" fmla="*/ 184077 h 644243"/>
              <a:gd name="connsiteX166-333" fmla="*/ 24548 w 2232326"/>
              <a:gd name="connsiteY166-334" fmla="*/ 116421 h 644243"/>
              <a:gd name="connsiteX167-335" fmla="*/ 32622 w 2232326"/>
              <a:gd name="connsiteY167-336" fmla="*/ 114342 h 644243"/>
              <a:gd name="connsiteX168-337" fmla="*/ 41250 w 2232326"/>
              <a:gd name="connsiteY168-338" fmla="*/ 116421 h 644243"/>
              <a:gd name="connsiteX169-339" fmla="*/ 73922 w 2232326"/>
              <a:gd name="connsiteY169-340" fmla="*/ 120376 h 644243"/>
              <a:gd name="connsiteX170-341" fmla="*/ 103938 w 2232326"/>
              <a:gd name="connsiteY170-342" fmla="*/ 105463 h 644243"/>
              <a:gd name="connsiteX171-343" fmla="*/ 113107 w 2232326"/>
              <a:gd name="connsiteY171-344" fmla="*/ 90064 h 644243"/>
              <a:gd name="connsiteX172-345" fmla="*/ 116734 w 2232326"/>
              <a:gd name="connsiteY172-346" fmla="*/ 72015 h 644243"/>
              <a:gd name="connsiteX173-347" fmla="*/ 116734 w 2232326"/>
              <a:gd name="connsiteY173-348" fmla="*/ 55849 h 644243"/>
              <a:gd name="connsiteX174-349" fmla="*/ 115424 w 2232326"/>
              <a:gd name="connsiteY174-350" fmla="*/ 45376 h 644243"/>
              <a:gd name="connsiteX175-351" fmla="*/ 113598 w 2232326"/>
              <a:gd name="connsiteY175-352" fmla="*/ 38045 h 644243"/>
              <a:gd name="connsiteX176-353" fmla="*/ 114430 w 2232326"/>
              <a:gd name="connsiteY176-354" fmla="*/ 30752 h 644243"/>
              <a:gd name="connsiteX177-355" fmla="*/ 175517 w 2232326"/>
              <a:gd name="connsiteY177-356" fmla="*/ 1506 h 644243"/>
              <a:gd name="connsiteX178-357" fmla="*/ 186223 w 2232326"/>
              <a:gd name="connsiteY178-358" fmla="*/ 5946 h 644243"/>
              <a:gd name="connsiteX179-359" fmla="*/ 191727 w 2232326"/>
              <a:gd name="connsiteY179-360" fmla="*/ 15071 h 644243"/>
              <a:gd name="connsiteX180-361" fmla="*/ 210545 w 2232326"/>
              <a:gd name="connsiteY180-362" fmla="*/ 39878 h 644243"/>
              <a:gd name="connsiteX181-363" fmla="*/ 241342 w 2232326"/>
              <a:gd name="connsiteY181-364" fmla="*/ 50591 h 644243"/>
              <a:gd name="connsiteX182-365" fmla="*/ 273763 w 2232326"/>
              <a:gd name="connsiteY182-366" fmla="*/ 40407 h 644243"/>
              <a:gd name="connsiteX183-367" fmla="*/ 293600 w 2232326"/>
              <a:gd name="connsiteY183-368" fmla="*/ 14542 h 644243"/>
              <a:gd name="connsiteX184-369" fmla="*/ 300125 w 2232326"/>
              <a:gd name="connsiteY184-370" fmla="*/ 5946 h 644243"/>
              <a:gd name="connsiteX185-371" fmla="*/ 301529 w 2232326"/>
              <a:gd name="connsiteY185-372" fmla="*/ 1028 h 644243"/>
              <a:gd name="connsiteX0-373" fmla="*/ 519114 w 1713848"/>
              <a:gd name="connsiteY0-374" fmla="*/ 462405 h 644243"/>
              <a:gd name="connsiteX1-375" fmla="*/ 496751 w 1713848"/>
              <a:gd name="connsiteY1-376" fmla="*/ 466906 h 644243"/>
              <a:gd name="connsiteX2-377" fmla="*/ 478485 w 1713848"/>
              <a:gd name="connsiteY2-378" fmla="*/ 479201 h 644243"/>
              <a:gd name="connsiteX3-379" fmla="*/ 466190 w 1713848"/>
              <a:gd name="connsiteY3-380" fmla="*/ 497461 h 644243"/>
              <a:gd name="connsiteX4-381" fmla="*/ 461692 w 1713848"/>
              <a:gd name="connsiteY4-382" fmla="*/ 519808 h 644243"/>
              <a:gd name="connsiteX5-383" fmla="*/ 466190 w 1713848"/>
              <a:gd name="connsiteY5-384" fmla="*/ 542183 h 644243"/>
              <a:gd name="connsiteX6-385" fmla="*/ 478485 w 1713848"/>
              <a:gd name="connsiteY6-386" fmla="*/ 560587 h 644243"/>
              <a:gd name="connsiteX7-387" fmla="*/ 496751 w 1713848"/>
              <a:gd name="connsiteY7-388" fmla="*/ 573006 h 644243"/>
              <a:gd name="connsiteX8-389" fmla="*/ 519114 w 1713848"/>
              <a:gd name="connsiteY8-390" fmla="*/ 577498 h 644243"/>
              <a:gd name="connsiteX9-391" fmla="*/ 541605 w 1713848"/>
              <a:gd name="connsiteY9-392" fmla="*/ 573006 h 644243"/>
              <a:gd name="connsiteX10-393" fmla="*/ 560012 w 1713848"/>
              <a:gd name="connsiteY10-394" fmla="*/ 560587 h 644243"/>
              <a:gd name="connsiteX11-395" fmla="*/ 572306 w 1713848"/>
              <a:gd name="connsiteY11-396" fmla="*/ 542183 h 644243"/>
              <a:gd name="connsiteX12-397" fmla="*/ 576811 w 1713848"/>
              <a:gd name="connsiteY12-398" fmla="*/ 519808 h 644243"/>
              <a:gd name="connsiteX13-399" fmla="*/ 572306 w 1713848"/>
              <a:gd name="connsiteY13-400" fmla="*/ 497461 h 644243"/>
              <a:gd name="connsiteX14-401" fmla="*/ 560012 w 1713848"/>
              <a:gd name="connsiteY14-402" fmla="*/ 479201 h 644243"/>
              <a:gd name="connsiteX15-403" fmla="*/ 541605 w 1713848"/>
              <a:gd name="connsiteY15-404" fmla="*/ 466906 h 644243"/>
              <a:gd name="connsiteX16-405" fmla="*/ 519114 w 1713848"/>
              <a:gd name="connsiteY16-406" fmla="*/ 462405 h 644243"/>
              <a:gd name="connsiteX17-407" fmla="*/ 549066 w 1713848"/>
              <a:gd name="connsiteY17-408" fmla="*/ 396794 h 644243"/>
              <a:gd name="connsiteX18-409" fmla="*/ 552999 w 1713848"/>
              <a:gd name="connsiteY18-410" fmla="*/ 397036 h 644243"/>
              <a:gd name="connsiteX19-411" fmla="*/ 583165 w 1713848"/>
              <a:gd name="connsiteY19-412" fmla="*/ 412119 h 644243"/>
              <a:gd name="connsiteX20-413" fmla="*/ 583950 w 1713848"/>
              <a:gd name="connsiteY20-414" fmla="*/ 416742 h 644243"/>
              <a:gd name="connsiteX21-415" fmla="*/ 582878 w 1713848"/>
              <a:gd name="connsiteY21-416" fmla="*/ 420311 h 644243"/>
              <a:gd name="connsiteX22-417" fmla="*/ 580766 w 1713848"/>
              <a:gd name="connsiteY22-418" fmla="*/ 436469 h 644243"/>
              <a:gd name="connsiteX23-419" fmla="*/ 588448 w 1713848"/>
              <a:gd name="connsiteY23-420" fmla="*/ 451284 h 644243"/>
              <a:gd name="connsiteX24-421" fmla="*/ 604048 w 1713848"/>
              <a:gd name="connsiteY24-422" fmla="*/ 458302 h 644243"/>
              <a:gd name="connsiteX25-423" fmla="*/ 621255 w 1713848"/>
              <a:gd name="connsiteY25-424" fmla="*/ 455246 h 644243"/>
              <a:gd name="connsiteX26-425" fmla="*/ 626417 w 1713848"/>
              <a:gd name="connsiteY26-426" fmla="*/ 454193 h 644243"/>
              <a:gd name="connsiteX27-427" fmla="*/ 641270 w 1713848"/>
              <a:gd name="connsiteY27-428" fmla="*/ 490057 h 644243"/>
              <a:gd name="connsiteX28-429" fmla="*/ 637142 w 1713848"/>
              <a:gd name="connsiteY28-430" fmla="*/ 493358 h 644243"/>
              <a:gd name="connsiteX29-431" fmla="*/ 623112 w 1713848"/>
              <a:gd name="connsiteY29-432" fmla="*/ 503551 h 644243"/>
              <a:gd name="connsiteX30-433" fmla="*/ 617293 w 1713848"/>
              <a:gd name="connsiteY30-434" fmla="*/ 520098 h 644243"/>
              <a:gd name="connsiteX31-435" fmla="*/ 622206 w 1713848"/>
              <a:gd name="connsiteY31-436" fmla="*/ 535822 h 644243"/>
              <a:gd name="connsiteX32-437" fmla="*/ 635037 w 1713848"/>
              <a:gd name="connsiteY32-438" fmla="*/ 545485 h 644243"/>
              <a:gd name="connsiteX33-439" fmla="*/ 638214 w 1713848"/>
              <a:gd name="connsiteY33-440" fmla="*/ 547626 h 644243"/>
              <a:gd name="connsiteX34-441" fmla="*/ 642176 w 1713848"/>
              <a:gd name="connsiteY34-442" fmla="*/ 553690 h 644243"/>
              <a:gd name="connsiteX35-443" fmla="*/ 628931 w 1713848"/>
              <a:gd name="connsiteY35-444" fmla="*/ 584149 h 644243"/>
              <a:gd name="connsiteX36-445" fmla="*/ 623405 w 1713848"/>
              <a:gd name="connsiteY36-446" fmla="*/ 585715 h 644243"/>
              <a:gd name="connsiteX37-447" fmla="*/ 618078 w 1713848"/>
              <a:gd name="connsiteY37-448" fmla="*/ 584685 h 644243"/>
              <a:gd name="connsiteX38-449" fmla="*/ 611474 w 1713848"/>
              <a:gd name="connsiteY38-450" fmla="*/ 583195 h 644243"/>
              <a:gd name="connsiteX39-451" fmla="*/ 603390 w 1713848"/>
              <a:gd name="connsiteY39-452" fmla="*/ 582953 h 644243"/>
              <a:gd name="connsiteX40-453" fmla="*/ 595217 w 1713848"/>
              <a:gd name="connsiteY40-454" fmla="*/ 584685 h 644243"/>
              <a:gd name="connsiteX41-455" fmla="*/ 588199 w 1713848"/>
              <a:gd name="connsiteY41-456" fmla="*/ 589186 h 644243"/>
              <a:gd name="connsiteX42-457" fmla="*/ 580766 w 1713848"/>
              <a:gd name="connsiteY42-458" fmla="*/ 604250 h 644243"/>
              <a:gd name="connsiteX43-459" fmla="*/ 583165 w 1713848"/>
              <a:gd name="connsiteY43-460" fmla="*/ 620379 h 644243"/>
              <a:gd name="connsiteX44-461" fmla="*/ 582381 w 1713848"/>
              <a:gd name="connsiteY44-462" fmla="*/ 630983 h 644243"/>
              <a:gd name="connsiteX45-463" fmla="*/ 553249 w 1713848"/>
              <a:gd name="connsiteY45-464" fmla="*/ 643405 h 644243"/>
              <a:gd name="connsiteX46-465" fmla="*/ 548744 w 1713848"/>
              <a:gd name="connsiteY46-466" fmla="*/ 641548 h 644243"/>
              <a:gd name="connsiteX47-467" fmla="*/ 545834 w 1713848"/>
              <a:gd name="connsiteY47-468" fmla="*/ 637586 h 644243"/>
              <a:gd name="connsiteX48-469" fmla="*/ 545566 w 1713848"/>
              <a:gd name="connsiteY48-470" fmla="*/ 637586 h 644243"/>
              <a:gd name="connsiteX49-471" fmla="*/ 535664 w 1713848"/>
              <a:gd name="connsiteY49-472" fmla="*/ 623435 h 644243"/>
              <a:gd name="connsiteX50-473" fmla="*/ 519382 w 1713848"/>
              <a:gd name="connsiteY50-474" fmla="*/ 617492 h 644243"/>
              <a:gd name="connsiteX51-475" fmla="*/ 503106 w 1713848"/>
              <a:gd name="connsiteY51-476" fmla="*/ 623435 h 644243"/>
              <a:gd name="connsiteX52-477" fmla="*/ 492910 w 1713848"/>
              <a:gd name="connsiteY52-478" fmla="*/ 637337 h 644243"/>
              <a:gd name="connsiteX53-479" fmla="*/ 488948 w 1713848"/>
              <a:gd name="connsiteY53-480" fmla="*/ 641963 h 644243"/>
              <a:gd name="connsiteX54-481" fmla="*/ 483129 w 1713848"/>
              <a:gd name="connsiteY54-482" fmla="*/ 643405 h 644243"/>
              <a:gd name="connsiteX55-483" fmla="*/ 451624 w 1713848"/>
              <a:gd name="connsiteY55-484" fmla="*/ 628839 h 644243"/>
              <a:gd name="connsiteX56-485" fmla="*/ 450175 w 1713848"/>
              <a:gd name="connsiteY56-486" fmla="*/ 624510 h 644243"/>
              <a:gd name="connsiteX57-487" fmla="*/ 452160 w 1713848"/>
              <a:gd name="connsiteY57-488" fmla="*/ 617492 h 644243"/>
              <a:gd name="connsiteX58-489" fmla="*/ 454406 w 1713848"/>
              <a:gd name="connsiteY58-490" fmla="*/ 603589 h 644243"/>
              <a:gd name="connsiteX59-491" fmla="*/ 447655 w 1713848"/>
              <a:gd name="connsiteY59-492" fmla="*/ 589186 h 644243"/>
              <a:gd name="connsiteX60-493" fmla="*/ 438665 w 1713848"/>
              <a:gd name="connsiteY60-494" fmla="*/ 583979 h 644243"/>
              <a:gd name="connsiteX61-495" fmla="*/ 428610 w 1713848"/>
              <a:gd name="connsiteY61-496" fmla="*/ 583070 h 644243"/>
              <a:gd name="connsiteX62-497" fmla="*/ 417222 w 1713848"/>
              <a:gd name="connsiteY62-498" fmla="*/ 585176 h 644243"/>
              <a:gd name="connsiteX63-499" fmla="*/ 409814 w 1713848"/>
              <a:gd name="connsiteY63-500" fmla="*/ 584685 h 644243"/>
              <a:gd name="connsiteX64-501" fmla="*/ 396326 w 1713848"/>
              <a:gd name="connsiteY64-502" fmla="*/ 553690 h 644243"/>
              <a:gd name="connsiteX65-503" fmla="*/ 401603 w 1713848"/>
              <a:gd name="connsiteY65-504" fmla="*/ 546304 h 644243"/>
              <a:gd name="connsiteX66-505" fmla="*/ 415901 w 1713848"/>
              <a:gd name="connsiteY66-506" fmla="*/ 535822 h 644243"/>
              <a:gd name="connsiteX67-507" fmla="*/ 422262 w 1713848"/>
              <a:gd name="connsiteY67-508" fmla="*/ 519562 h 644243"/>
              <a:gd name="connsiteX68-509" fmla="*/ 415901 w 1713848"/>
              <a:gd name="connsiteY68-510" fmla="*/ 503429 h 644243"/>
              <a:gd name="connsiteX69-511" fmla="*/ 401603 w 1713848"/>
              <a:gd name="connsiteY69-512" fmla="*/ 493358 h 644243"/>
              <a:gd name="connsiteX70-513" fmla="*/ 397641 w 1713848"/>
              <a:gd name="connsiteY70-514" fmla="*/ 489517 h 644243"/>
              <a:gd name="connsiteX71-515" fmla="*/ 408761 w 1713848"/>
              <a:gd name="connsiteY71-516" fmla="*/ 455246 h 644243"/>
              <a:gd name="connsiteX72-517" fmla="*/ 412851 w 1713848"/>
              <a:gd name="connsiteY72-518" fmla="*/ 454193 h 644243"/>
              <a:gd name="connsiteX73-519" fmla="*/ 417221 w 1713848"/>
              <a:gd name="connsiteY73-520" fmla="*/ 455246 h 644243"/>
              <a:gd name="connsiteX74-521" fmla="*/ 433772 w 1713848"/>
              <a:gd name="connsiteY74-522" fmla="*/ 457249 h 644243"/>
              <a:gd name="connsiteX75-523" fmla="*/ 448976 w 1713848"/>
              <a:gd name="connsiteY75-524" fmla="*/ 449695 h 644243"/>
              <a:gd name="connsiteX76-525" fmla="*/ 453620 w 1713848"/>
              <a:gd name="connsiteY76-526" fmla="*/ 441895 h 644243"/>
              <a:gd name="connsiteX77-527" fmla="*/ 455458 w 1713848"/>
              <a:gd name="connsiteY77-528" fmla="*/ 432752 h 644243"/>
              <a:gd name="connsiteX78-529" fmla="*/ 455458 w 1713848"/>
              <a:gd name="connsiteY78-530" fmla="*/ 424563 h 644243"/>
              <a:gd name="connsiteX79-531" fmla="*/ 454794 w 1713848"/>
              <a:gd name="connsiteY79-532" fmla="*/ 419258 h 644243"/>
              <a:gd name="connsiteX80-533" fmla="*/ 453869 w 1713848"/>
              <a:gd name="connsiteY80-534" fmla="*/ 415545 h 644243"/>
              <a:gd name="connsiteX81-535" fmla="*/ 454291 w 1713848"/>
              <a:gd name="connsiteY81-536" fmla="*/ 411851 h 644243"/>
              <a:gd name="connsiteX82-537" fmla="*/ 485235 w 1713848"/>
              <a:gd name="connsiteY82-538" fmla="*/ 397036 h 644243"/>
              <a:gd name="connsiteX83-539" fmla="*/ 490658 w 1713848"/>
              <a:gd name="connsiteY83-540" fmla="*/ 399285 h 644243"/>
              <a:gd name="connsiteX84-541" fmla="*/ 493446 w 1713848"/>
              <a:gd name="connsiteY84-542" fmla="*/ 403907 h 644243"/>
              <a:gd name="connsiteX85-543" fmla="*/ 502978 w 1713848"/>
              <a:gd name="connsiteY85-544" fmla="*/ 416474 h 644243"/>
              <a:gd name="connsiteX86-545" fmla="*/ 518578 w 1713848"/>
              <a:gd name="connsiteY86-546" fmla="*/ 421900 h 644243"/>
              <a:gd name="connsiteX87-547" fmla="*/ 535001 w 1713848"/>
              <a:gd name="connsiteY87-548" fmla="*/ 416742 h 644243"/>
              <a:gd name="connsiteX88-549" fmla="*/ 545049 w 1713848"/>
              <a:gd name="connsiteY88-550" fmla="*/ 403639 h 644243"/>
              <a:gd name="connsiteX89-551" fmla="*/ 548355 w 1713848"/>
              <a:gd name="connsiteY89-552" fmla="*/ 399285 h 644243"/>
              <a:gd name="connsiteX90-553" fmla="*/ 549066 w 1713848"/>
              <a:gd name="connsiteY90-554" fmla="*/ 396794 h 644243"/>
              <a:gd name="connsiteX91-555" fmla="*/ 242400 w 1713848"/>
              <a:gd name="connsiteY91-556" fmla="*/ 130553 h 644243"/>
              <a:gd name="connsiteX92-557" fmla="*/ 198253 w 1713848"/>
              <a:gd name="connsiteY92-558" fmla="*/ 139439 h 644243"/>
              <a:gd name="connsiteX93-559" fmla="*/ 162192 w 1713848"/>
              <a:gd name="connsiteY93-560" fmla="*/ 163710 h 644243"/>
              <a:gd name="connsiteX94-561" fmla="*/ 137921 w 1713848"/>
              <a:gd name="connsiteY94-562" fmla="*/ 199759 h 644243"/>
              <a:gd name="connsiteX95-563" fmla="*/ 129041 w 1713848"/>
              <a:gd name="connsiteY95-564" fmla="*/ 243875 h 644243"/>
              <a:gd name="connsiteX96-565" fmla="*/ 137921 w 1713848"/>
              <a:gd name="connsiteY96-566" fmla="*/ 288047 h 644243"/>
              <a:gd name="connsiteX97-567" fmla="*/ 162192 w 1713848"/>
              <a:gd name="connsiteY97-568" fmla="*/ 324378 h 644243"/>
              <a:gd name="connsiteX98-569" fmla="*/ 198253 w 1713848"/>
              <a:gd name="connsiteY98-570" fmla="*/ 348896 h 644243"/>
              <a:gd name="connsiteX99-571" fmla="*/ 242400 w 1713848"/>
              <a:gd name="connsiteY99-572" fmla="*/ 357763 h 644243"/>
              <a:gd name="connsiteX100-573" fmla="*/ 286800 w 1713848"/>
              <a:gd name="connsiteY100-574" fmla="*/ 348896 h 644243"/>
              <a:gd name="connsiteX101-575" fmla="*/ 323138 w 1713848"/>
              <a:gd name="connsiteY101-576" fmla="*/ 324378 h 644243"/>
              <a:gd name="connsiteX102-577" fmla="*/ 347409 w 1713848"/>
              <a:gd name="connsiteY102-578" fmla="*/ 288047 h 644243"/>
              <a:gd name="connsiteX103-579" fmla="*/ 356301 w 1713848"/>
              <a:gd name="connsiteY103-580" fmla="*/ 243875 h 644243"/>
              <a:gd name="connsiteX104-581" fmla="*/ 347409 w 1713848"/>
              <a:gd name="connsiteY104-582" fmla="*/ 199759 h 644243"/>
              <a:gd name="connsiteX105-583" fmla="*/ 323138 w 1713848"/>
              <a:gd name="connsiteY105-584" fmla="*/ 163710 h 644243"/>
              <a:gd name="connsiteX106-585" fmla="*/ 286800 w 1713848"/>
              <a:gd name="connsiteY106-586" fmla="*/ 139439 h 644243"/>
              <a:gd name="connsiteX107-587" fmla="*/ 242400 w 1713848"/>
              <a:gd name="connsiteY107-588" fmla="*/ 130553 h 644243"/>
              <a:gd name="connsiteX108-589" fmla="*/ 1713848 w 1713848"/>
              <a:gd name="connsiteY108-590" fmla="*/ 35859 h 644243"/>
              <a:gd name="connsiteX109-591" fmla="*/ 1713848 w 1713848"/>
              <a:gd name="connsiteY109-592" fmla="*/ 585134 h 644243"/>
              <a:gd name="connsiteX110-593" fmla="*/ 1713848 w 1713848"/>
              <a:gd name="connsiteY110-594" fmla="*/ 35859 h 644243"/>
              <a:gd name="connsiteX111-595" fmla="*/ 301529 w 1713848"/>
              <a:gd name="connsiteY111-596" fmla="*/ 1028 h 644243"/>
              <a:gd name="connsiteX112-597" fmla="*/ 309294 w 1713848"/>
              <a:gd name="connsiteY112-598" fmla="*/ 1506 h 644243"/>
              <a:gd name="connsiteX113-599" fmla="*/ 368846 w 1713848"/>
              <a:gd name="connsiteY113-600" fmla="*/ 31282 h 644243"/>
              <a:gd name="connsiteX114-601" fmla="*/ 370395 w 1713848"/>
              <a:gd name="connsiteY114-602" fmla="*/ 40408 h 644243"/>
              <a:gd name="connsiteX115-603" fmla="*/ 368280 w 1713848"/>
              <a:gd name="connsiteY115-604" fmla="*/ 47455 h 644243"/>
              <a:gd name="connsiteX116-605" fmla="*/ 364110 w 1713848"/>
              <a:gd name="connsiteY116-606" fmla="*/ 79353 h 644243"/>
              <a:gd name="connsiteX117-607" fmla="*/ 379275 w 1713848"/>
              <a:gd name="connsiteY117-608" fmla="*/ 108599 h 644243"/>
              <a:gd name="connsiteX118-609" fmla="*/ 410072 w 1713848"/>
              <a:gd name="connsiteY118-610" fmla="*/ 122454 h 644243"/>
              <a:gd name="connsiteX119-611" fmla="*/ 444042 w 1713848"/>
              <a:gd name="connsiteY119-612" fmla="*/ 116421 h 644243"/>
              <a:gd name="connsiteX120-613" fmla="*/ 454231 w 1713848"/>
              <a:gd name="connsiteY120-614" fmla="*/ 114343 h 644243"/>
              <a:gd name="connsiteX121-615" fmla="*/ 483554 w 1713848"/>
              <a:gd name="connsiteY121-616" fmla="*/ 185142 h 644243"/>
              <a:gd name="connsiteX122-617" fmla="*/ 475404 w 1713848"/>
              <a:gd name="connsiteY122-618" fmla="*/ 191660 h 644243"/>
              <a:gd name="connsiteX123-619" fmla="*/ 447706 w 1713848"/>
              <a:gd name="connsiteY123-620" fmla="*/ 211781 h 644243"/>
              <a:gd name="connsiteX124-621" fmla="*/ 436220 w 1713848"/>
              <a:gd name="connsiteY124-622" fmla="*/ 244448 h 644243"/>
              <a:gd name="connsiteX125-623" fmla="*/ 445919 w 1713848"/>
              <a:gd name="connsiteY125-624" fmla="*/ 275489 h 644243"/>
              <a:gd name="connsiteX126-625" fmla="*/ 471248 w 1713848"/>
              <a:gd name="connsiteY126-626" fmla="*/ 294565 h 644243"/>
              <a:gd name="connsiteX127-627" fmla="*/ 477521 w 1713848"/>
              <a:gd name="connsiteY127-628" fmla="*/ 298791 h 644243"/>
              <a:gd name="connsiteX128-629" fmla="*/ 485342 w 1713848"/>
              <a:gd name="connsiteY128-630" fmla="*/ 310763 h 644243"/>
              <a:gd name="connsiteX129-631" fmla="*/ 459194 w 1713848"/>
              <a:gd name="connsiteY129-632" fmla="*/ 370893 h 644243"/>
              <a:gd name="connsiteX130-633" fmla="*/ 448286 w 1713848"/>
              <a:gd name="connsiteY130-634" fmla="*/ 373985 h 644243"/>
              <a:gd name="connsiteX131-635" fmla="*/ 437768 w 1713848"/>
              <a:gd name="connsiteY131-636" fmla="*/ 371951 h 644243"/>
              <a:gd name="connsiteX132-637" fmla="*/ 424732 w 1713848"/>
              <a:gd name="connsiteY132-638" fmla="*/ 369010 h 644243"/>
              <a:gd name="connsiteX133-639" fmla="*/ 408774 w 1713848"/>
              <a:gd name="connsiteY133-640" fmla="*/ 368532 h 644243"/>
              <a:gd name="connsiteX134-641" fmla="*/ 392638 w 1713848"/>
              <a:gd name="connsiteY134-642" fmla="*/ 371951 h 644243"/>
              <a:gd name="connsiteX135-643" fmla="*/ 378784 w 1713848"/>
              <a:gd name="connsiteY135-644" fmla="*/ 380837 h 644243"/>
              <a:gd name="connsiteX136-645" fmla="*/ 364110 w 1713848"/>
              <a:gd name="connsiteY136-646" fmla="*/ 410575 h 644243"/>
              <a:gd name="connsiteX137-647" fmla="*/ 368846 w 1713848"/>
              <a:gd name="connsiteY137-648" fmla="*/ 442417 h 644243"/>
              <a:gd name="connsiteX138-649" fmla="*/ 367297 w 1713848"/>
              <a:gd name="connsiteY138-650" fmla="*/ 463351 h 644243"/>
              <a:gd name="connsiteX139-651" fmla="*/ 309787 w 1713848"/>
              <a:gd name="connsiteY139-652" fmla="*/ 487874 h 644243"/>
              <a:gd name="connsiteX140-653" fmla="*/ 300894 w 1713848"/>
              <a:gd name="connsiteY140-654" fmla="*/ 484208 h 644243"/>
              <a:gd name="connsiteX141-655" fmla="*/ 295150 w 1713848"/>
              <a:gd name="connsiteY141-656" fmla="*/ 476386 h 644243"/>
              <a:gd name="connsiteX142-657" fmla="*/ 294621 w 1713848"/>
              <a:gd name="connsiteY142-658" fmla="*/ 476386 h 644243"/>
              <a:gd name="connsiteX143-659" fmla="*/ 275073 w 1713848"/>
              <a:gd name="connsiteY143-660" fmla="*/ 448449 h 644243"/>
              <a:gd name="connsiteX144-661" fmla="*/ 242929 w 1713848"/>
              <a:gd name="connsiteY144-662" fmla="*/ 436717 h 644243"/>
              <a:gd name="connsiteX145-663" fmla="*/ 210798 w 1713848"/>
              <a:gd name="connsiteY145-664" fmla="*/ 448449 h 644243"/>
              <a:gd name="connsiteX146-665" fmla="*/ 190671 w 1713848"/>
              <a:gd name="connsiteY146-666" fmla="*/ 475895 h 644243"/>
              <a:gd name="connsiteX147-667" fmla="*/ 182849 w 1713848"/>
              <a:gd name="connsiteY147-668" fmla="*/ 485026 h 644243"/>
              <a:gd name="connsiteX148-669" fmla="*/ 171362 w 1713848"/>
              <a:gd name="connsiteY148-670" fmla="*/ 487873 h 644243"/>
              <a:gd name="connsiteX149-671" fmla="*/ 109165 w 1713848"/>
              <a:gd name="connsiteY149-672" fmla="*/ 459117 h 644243"/>
              <a:gd name="connsiteX150-673" fmla="*/ 106306 w 1713848"/>
              <a:gd name="connsiteY150-674" fmla="*/ 450572 h 644243"/>
              <a:gd name="connsiteX151-675" fmla="*/ 110223 w 1713848"/>
              <a:gd name="connsiteY151-676" fmla="*/ 436717 h 644243"/>
              <a:gd name="connsiteX152-677" fmla="*/ 114657 w 1713848"/>
              <a:gd name="connsiteY152-678" fmla="*/ 409271 h 644243"/>
              <a:gd name="connsiteX153-679" fmla="*/ 101331 w 1713848"/>
              <a:gd name="connsiteY153-680" fmla="*/ 380837 h 644243"/>
              <a:gd name="connsiteX154-681" fmla="*/ 83583 w 1713848"/>
              <a:gd name="connsiteY154-682" fmla="*/ 370559 h 644243"/>
              <a:gd name="connsiteX155-683" fmla="*/ 63733 w 1713848"/>
              <a:gd name="connsiteY155-684" fmla="*/ 368764 h 644243"/>
              <a:gd name="connsiteX156-685" fmla="*/ 41250 w 1713848"/>
              <a:gd name="connsiteY156-686" fmla="*/ 372921 h 644243"/>
              <a:gd name="connsiteX157-687" fmla="*/ 26627 w 1713848"/>
              <a:gd name="connsiteY157-688" fmla="*/ 371951 h 644243"/>
              <a:gd name="connsiteX158-689" fmla="*/ 0 w 1713848"/>
              <a:gd name="connsiteY158-690" fmla="*/ 310762 h 644243"/>
              <a:gd name="connsiteX159-691" fmla="*/ 10417 w 1713848"/>
              <a:gd name="connsiteY159-692" fmla="*/ 296183 h 644243"/>
              <a:gd name="connsiteX160-693" fmla="*/ 38643 w 1713848"/>
              <a:gd name="connsiteY160-694" fmla="*/ 275489 h 644243"/>
              <a:gd name="connsiteX161-695" fmla="*/ 51200 w 1713848"/>
              <a:gd name="connsiteY161-696" fmla="*/ 243389 h 644243"/>
              <a:gd name="connsiteX162-697" fmla="*/ 38643 w 1713848"/>
              <a:gd name="connsiteY162-698" fmla="*/ 211541 h 644243"/>
              <a:gd name="connsiteX163-699" fmla="*/ 10417 w 1713848"/>
              <a:gd name="connsiteY163-700" fmla="*/ 191659 h 644243"/>
              <a:gd name="connsiteX164-701" fmla="*/ 2595 w 1713848"/>
              <a:gd name="connsiteY164-702" fmla="*/ 184077 h 644243"/>
              <a:gd name="connsiteX165-703" fmla="*/ 24548 w 1713848"/>
              <a:gd name="connsiteY165-704" fmla="*/ 116421 h 644243"/>
              <a:gd name="connsiteX166-705" fmla="*/ 32622 w 1713848"/>
              <a:gd name="connsiteY166-706" fmla="*/ 114342 h 644243"/>
              <a:gd name="connsiteX167-707" fmla="*/ 41250 w 1713848"/>
              <a:gd name="connsiteY167-708" fmla="*/ 116421 h 644243"/>
              <a:gd name="connsiteX168-709" fmla="*/ 73922 w 1713848"/>
              <a:gd name="connsiteY168-710" fmla="*/ 120376 h 644243"/>
              <a:gd name="connsiteX169-711" fmla="*/ 103938 w 1713848"/>
              <a:gd name="connsiteY169-712" fmla="*/ 105463 h 644243"/>
              <a:gd name="connsiteX170-713" fmla="*/ 113107 w 1713848"/>
              <a:gd name="connsiteY170-714" fmla="*/ 90064 h 644243"/>
              <a:gd name="connsiteX171-715" fmla="*/ 116734 w 1713848"/>
              <a:gd name="connsiteY171-716" fmla="*/ 72015 h 644243"/>
              <a:gd name="connsiteX172-717" fmla="*/ 116734 w 1713848"/>
              <a:gd name="connsiteY172-718" fmla="*/ 55849 h 644243"/>
              <a:gd name="connsiteX173-719" fmla="*/ 115424 w 1713848"/>
              <a:gd name="connsiteY173-720" fmla="*/ 45376 h 644243"/>
              <a:gd name="connsiteX174-721" fmla="*/ 113598 w 1713848"/>
              <a:gd name="connsiteY174-722" fmla="*/ 38045 h 644243"/>
              <a:gd name="connsiteX175-723" fmla="*/ 114430 w 1713848"/>
              <a:gd name="connsiteY175-724" fmla="*/ 30752 h 644243"/>
              <a:gd name="connsiteX176-725" fmla="*/ 175517 w 1713848"/>
              <a:gd name="connsiteY176-726" fmla="*/ 1506 h 644243"/>
              <a:gd name="connsiteX177-727" fmla="*/ 186223 w 1713848"/>
              <a:gd name="connsiteY177-728" fmla="*/ 5946 h 644243"/>
              <a:gd name="connsiteX178-729" fmla="*/ 191727 w 1713848"/>
              <a:gd name="connsiteY178-730" fmla="*/ 15071 h 644243"/>
              <a:gd name="connsiteX179-731" fmla="*/ 210545 w 1713848"/>
              <a:gd name="connsiteY179-732" fmla="*/ 39878 h 644243"/>
              <a:gd name="connsiteX180-733" fmla="*/ 241342 w 1713848"/>
              <a:gd name="connsiteY180-734" fmla="*/ 50591 h 644243"/>
              <a:gd name="connsiteX181-735" fmla="*/ 273763 w 1713848"/>
              <a:gd name="connsiteY181-736" fmla="*/ 40407 h 644243"/>
              <a:gd name="connsiteX182-737" fmla="*/ 293600 w 1713848"/>
              <a:gd name="connsiteY182-738" fmla="*/ 14542 h 644243"/>
              <a:gd name="connsiteX183-739" fmla="*/ 300125 w 1713848"/>
              <a:gd name="connsiteY183-740" fmla="*/ 5946 h 644243"/>
              <a:gd name="connsiteX184-741" fmla="*/ 301529 w 1713848"/>
              <a:gd name="connsiteY184-742" fmla="*/ 1028 h 644243"/>
              <a:gd name="connsiteX0-743" fmla="*/ 519114 w 642176"/>
              <a:gd name="connsiteY0-744" fmla="*/ 462405 h 644243"/>
              <a:gd name="connsiteX1-745" fmla="*/ 496751 w 642176"/>
              <a:gd name="connsiteY1-746" fmla="*/ 466906 h 644243"/>
              <a:gd name="connsiteX2-747" fmla="*/ 478485 w 642176"/>
              <a:gd name="connsiteY2-748" fmla="*/ 479201 h 644243"/>
              <a:gd name="connsiteX3-749" fmla="*/ 466190 w 642176"/>
              <a:gd name="connsiteY3-750" fmla="*/ 497461 h 644243"/>
              <a:gd name="connsiteX4-751" fmla="*/ 461692 w 642176"/>
              <a:gd name="connsiteY4-752" fmla="*/ 519808 h 644243"/>
              <a:gd name="connsiteX5-753" fmla="*/ 466190 w 642176"/>
              <a:gd name="connsiteY5-754" fmla="*/ 542183 h 644243"/>
              <a:gd name="connsiteX6-755" fmla="*/ 478485 w 642176"/>
              <a:gd name="connsiteY6-756" fmla="*/ 560587 h 644243"/>
              <a:gd name="connsiteX7-757" fmla="*/ 496751 w 642176"/>
              <a:gd name="connsiteY7-758" fmla="*/ 573006 h 644243"/>
              <a:gd name="connsiteX8-759" fmla="*/ 519114 w 642176"/>
              <a:gd name="connsiteY8-760" fmla="*/ 577498 h 644243"/>
              <a:gd name="connsiteX9-761" fmla="*/ 541605 w 642176"/>
              <a:gd name="connsiteY9-762" fmla="*/ 573006 h 644243"/>
              <a:gd name="connsiteX10-763" fmla="*/ 560012 w 642176"/>
              <a:gd name="connsiteY10-764" fmla="*/ 560587 h 644243"/>
              <a:gd name="connsiteX11-765" fmla="*/ 572306 w 642176"/>
              <a:gd name="connsiteY11-766" fmla="*/ 542183 h 644243"/>
              <a:gd name="connsiteX12-767" fmla="*/ 576811 w 642176"/>
              <a:gd name="connsiteY12-768" fmla="*/ 519808 h 644243"/>
              <a:gd name="connsiteX13-769" fmla="*/ 572306 w 642176"/>
              <a:gd name="connsiteY13-770" fmla="*/ 497461 h 644243"/>
              <a:gd name="connsiteX14-771" fmla="*/ 560012 w 642176"/>
              <a:gd name="connsiteY14-772" fmla="*/ 479201 h 644243"/>
              <a:gd name="connsiteX15-773" fmla="*/ 541605 w 642176"/>
              <a:gd name="connsiteY15-774" fmla="*/ 466906 h 644243"/>
              <a:gd name="connsiteX16-775" fmla="*/ 519114 w 642176"/>
              <a:gd name="connsiteY16-776" fmla="*/ 462405 h 644243"/>
              <a:gd name="connsiteX17-777" fmla="*/ 549066 w 642176"/>
              <a:gd name="connsiteY17-778" fmla="*/ 396794 h 644243"/>
              <a:gd name="connsiteX18-779" fmla="*/ 552999 w 642176"/>
              <a:gd name="connsiteY18-780" fmla="*/ 397036 h 644243"/>
              <a:gd name="connsiteX19-781" fmla="*/ 583165 w 642176"/>
              <a:gd name="connsiteY19-782" fmla="*/ 412119 h 644243"/>
              <a:gd name="connsiteX20-783" fmla="*/ 583950 w 642176"/>
              <a:gd name="connsiteY20-784" fmla="*/ 416742 h 644243"/>
              <a:gd name="connsiteX21-785" fmla="*/ 582878 w 642176"/>
              <a:gd name="connsiteY21-786" fmla="*/ 420311 h 644243"/>
              <a:gd name="connsiteX22-787" fmla="*/ 580766 w 642176"/>
              <a:gd name="connsiteY22-788" fmla="*/ 436469 h 644243"/>
              <a:gd name="connsiteX23-789" fmla="*/ 588448 w 642176"/>
              <a:gd name="connsiteY23-790" fmla="*/ 451284 h 644243"/>
              <a:gd name="connsiteX24-791" fmla="*/ 604048 w 642176"/>
              <a:gd name="connsiteY24-792" fmla="*/ 458302 h 644243"/>
              <a:gd name="connsiteX25-793" fmla="*/ 621255 w 642176"/>
              <a:gd name="connsiteY25-794" fmla="*/ 455246 h 644243"/>
              <a:gd name="connsiteX26-795" fmla="*/ 626417 w 642176"/>
              <a:gd name="connsiteY26-796" fmla="*/ 454193 h 644243"/>
              <a:gd name="connsiteX27-797" fmla="*/ 641270 w 642176"/>
              <a:gd name="connsiteY27-798" fmla="*/ 490057 h 644243"/>
              <a:gd name="connsiteX28-799" fmla="*/ 637142 w 642176"/>
              <a:gd name="connsiteY28-800" fmla="*/ 493358 h 644243"/>
              <a:gd name="connsiteX29-801" fmla="*/ 623112 w 642176"/>
              <a:gd name="connsiteY29-802" fmla="*/ 503551 h 644243"/>
              <a:gd name="connsiteX30-803" fmla="*/ 617293 w 642176"/>
              <a:gd name="connsiteY30-804" fmla="*/ 520098 h 644243"/>
              <a:gd name="connsiteX31-805" fmla="*/ 622206 w 642176"/>
              <a:gd name="connsiteY31-806" fmla="*/ 535822 h 644243"/>
              <a:gd name="connsiteX32-807" fmla="*/ 635037 w 642176"/>
              <a:gd name="connsiteY32-808" fmla="*/ 545485 h 644243"/>
              <a:gd name="connsiteX33-809" fmla="*/ 638214 w 642176"/>
              <a:gd name="connsiteY33-810" fmla="*/ 547626 h 644243"/>
              <a:gd name="connsiteX34-811" fmla="*/ 642176 w 642176"/>
              <a:gd name="connsiteY34-812" fmla="*/ 553690 h 644243"/>
              <a:gd name="connsiteX35-813" fmla="*/ 628931 w 642176"/>
              <a:gd name="connsiteY35-814" fmla="*/ 584149 h 644243"/>
              <a:gd name="connsiteX36-815" fmla="*/ 623405 w 642176"/>
              <a:gd name="connsiteY36-816" fmla="*/ 585715 h 644243"/>
              <a:gd name="connsiteX37-817" fmla="*/ 618078 w 642176"/>
              <a:gd name="connsiteY37-818" fmla="*/ 584685 h 644243"/>
              <a:gd name="connsiteX38-819" fmla="*/ 611474 w 642176"/>
              <a:gd name="connsiteY38-820" fmla="*/ 583195 h 644243"/>
              <a:gd name="connsiteX39-821" fmla="*/ 603390 w 642176"/>
              <a:gd name="connsiteY39-822" fmla="*/ 582953 h 644243"/>
              <a:gd name="connsiteX40-823" fmla="*/ 595217 w 642176"/>
              <a:gd name="connsiteY40-824" fmla="*/ 584685 h 644243"/>
              <a:gd name="connsiteX41-825" fmla="*/ 588199 w 642176"/>
              <a:gd name="connsiteY41-826" fmla="*/ 589186 h 644243"/>
              <a:gd name="connsiteX42-827" fmla="*/ 580766 w 642176"/>
              <a:gd name="connsiteY42-828" fmla="*/ 604250 h 644243"/>
              <a:gd name="connsiteX43-829" fmla="*/ 583165 w 642176"/>
              <a:gd name="connsiteY43-830" fmla="*/ 620379 h 644243"/>
              <a:gd name="connsiteX44-831" fmla="*/ 582381 w 642176"/>
              <a:gd name="connsiteY44-832" fmla="*/ 630983 h 644243"/>
              <a:gd name="connsiteX45-833" fmla="*/ 553249 w 642176"/>
              <a:gd name="connsiteY45-834" fmla="*/ 643405 h 644243"/>
              <a:gd name="connsiteX46-835" fmla="*/ 548744 w 642176"/>
              <a:gd name="connsiteY46-836" fmla="*/ 641548 h 644243"/>
              <a:gd name="connsiteX47-837" fmla="*/ 545834 w 642176"/>
              <a:gd name="connsiteY47-838" fmla="*/ 637586 h 644243"/>
              <a:gd name="connsiteX48-839" fmla="*/ 545566 w 642176"/>
              <a:gd name="connsiteY48-840" fmla="*/ 637586 h 644243"/>
              <a:gd name="connsiteX49-841" fmla="*/ 535664 w 642176"/>
              <a:gd name="connsiteY49-842" fmla="*/ 623435 h 644243"/>
              <a:gd name="connsiteX50-843" fmla="*/ 519382 w 642176"/>
              <a:gd name="connsiteY50-844" fmla="*/ 617492 h 644243"/>
              <a:gd name="connsiteX51-845" fmla="*/ 503106 w 642176"/>
              <a:gd name="connsiteY51-846" fmla="*/ 623435 h 644243"/>
              <a:gd name="connsiteX52-847" fmla="*/ 492910 w 642176"/>
              <a:gd name="connsiteY52-848" fmla="*/ 637337 h 644243"/>
              <a:gd name="connsiteX53-849" fmla="*/ 488948 w 642176"/>
              <a:gd name="connsiteY53-850" fmla="*/ 641963 h 644243"/>
              <a:gd name="connsiteX54-851" fmla="*/ 483129 w 642176"/>
              <a:gd name="connsiteY54-852" fmla="*/ 643405 h 644243"/>
              <a:gd name="connsiteX55-853" fmla="*/ 451624 w 642176"/>
              <a:gd name="connsiteY55-854" fmla="*/ 628839 h 644243"/>
              <a:gd name="connsiteX56-855" fmla="*/ 450175 w 642176"/>
              <a:gd name="connsiteY56-856" fmla="*/ 624510 h 644243"/>
              <a:gd name="connsiteX57-857" fmla="*/ 452160 w 642176"/>
              <a:gd name="connsiteY57-858" fmla="*/ 617492 h 644243"/>
              <a:gd name="connsiteX58-859" fmla="*/ 454406 w 642176"/>
              <a:gd name="connsiteY58-860" fmla="*/ 603589 h 644243"/>
              <a:gd name="connsiteX59-861" fmla="*/ 447655 w 642176"/>
              <a:gd name="connsiteY59-862" fmla="*/ 589186 h 644243"/>
              <a:gd name="connsiteX60-863" fmla="*/ 438665 w 642176"/>
              <a:gd name="connsiteY60-864" fmla="*/ 583979 h 644243"/>
              <a:gd name="connsiteX61-865" fmla="*/ 428610 w 642176"/>
              <a:gd name="connsiteY61-866" fmla="*/ 583070 h 644243"/>
              <a:gd name="connsiteX62-867" fmla="*/ 417222 w 642176"/>
              <a:gd name="connsiteY62-868" fmla="*/ 585176 h 644243"/>
              <a:gd name="connsiteX63-869" fmla="*/ 409814 w 642176"/>
              <a:gd name="connsiteY63-870" fmla="*/ 584685 h 644243"/>
              <a:gd name="connsiteX64-871" fmla="*/ 396326 w 642176"/>
              <a:gd name="connsiteY64-872" fmla="*/ 553690 h 644243"/>
              <a:gd name="connsiteX65-873" fmla="*/ 401603 w 642176"/>
              <a:gd name="connsiteY65-874" fmla="*/ 546304 h 644243"/>
              <a:gd name="connsiteX66-875" fmla="*/ 415901 w 642176"/>
              <a:gd name="connsiteY66-876" fmla="*/ 535822 h 644243"/>
              <a:gd name="connsiteX67-877" fmla="*/ 422262 w 642176"/>
              <a:gd name="connsiteY67-878" fmla="*/ 519562 h 644243"/>
              <a:gd name="connsiteX68-879" fmla="*/ 415901 w 642176"/>
              <a:gd name="connsiteY68-880" fmla="*/ 503429 h 644243"/>
              <a:gd name="connsiteX69-881" fmla="*/ 401603 w 642176"/>
              <a:gd name="connsiteY69-882" fmla="*/ 493358 h 644243"/>
              <a:gd name="connsiteX70-883" fmla="*/ 397641 w 642176"/>
              <a:gd name="connsiteY70-884" fmla="*/ 489517 h 644243"/>
              <a:gd name="connsiteX71-885" fmla="*/ 408761 w 642176"/>
              <a:gd name="connsiteY71-886" fmla="*/ 455246 h 644243"/>
              <a:gd name="connsiteX72-887" fmla="*/ 412851 w 642176"/>
              <a:gd name="connsiteY72-888" fmla="*/ 454193 h 644243"/>
              <a:gd name="connsiteX73-889" fmla="*/ 417221 w 642176"/>
              <a:gd name="connsiteY73-890" fmla="*/ 455246 h 644243"/>
              <a:gd name="connsiteX74-891" fmla="*/ 433772 w 642176"/>
              <a:gd name="connsiteY74-892" fmla="*/ 457249 h 644243"/>
              <a:gd name="connsiteX75-893" fmla="*/ 448976 w 642176"/>
              <a:gd name="connsiteY75-894" fmla="*/ 449695 h 644243"/>
              <a:gd name="connsiteX76-895" fmla="*/ 453620 w 642176"/>
              <a:gd name="connsiteY76-896" fmla="*/ 441895 h 644243"/>
              <a:gd name="connsiteX77-897" fmla="*/ 455458 w 642176"/>
              <a:gd name="connsiteY77-898" fmla="*/ 432752 h 644243"/>
              <a:gd name="connsiteX78-899" fmla="*/ 455458 w 642176"/>
              <a:gd name="connsiteY78-900" fmla="*/ 424563 h 644243"/>
              <a:gd name="connsiteX79-901" fmla="*/ 454794 w 642176"/>
              <a:gd name="connsiteY79-902" fmla="*/ 419258 h 644243"/>
              <a:gd name="connsiteX80-903" fmla="*/ 453869 w 642176"/>
              <a:gd name="connsiteY80-904" fmla="*/ 415545 h 644243"/>
              <a:gd name="connsiteX81-905" fmla="*/ 454291 w 642176"/>
              <a:gd name="connsiteY81-906" fmla="*/ 411851 h 644243"/>
              <a:gd name="connsiteX82-907" fmla="*/ 485235 w 642176"/>
              <a:gd name="connsiteY82-908" fmla="*/ 397036 h 644243"/>
              <a:gd name="connsiteX83-909" fmla="*/ 490658 w 642176"/>
              <a:gd name="connsiteY83-910" fmla="*/ 399285 h 644243"/>
              <a:gd name="connsiteX84-911" fmla="*/ 493446 w 642176"/>
              <a:gd name="connsiteY84-912" fmla="*/ 403907 h 644243"/>
              <a:gd name="connsiteX85-913" fmla="*/ 502978 w 642176"/>
              <a:gd name="connsiteY85-914" fmla="*/ 416474 h 644243"/>
              <a:gd name="connsiteX86-915" fmla="*/ 518578 w 642176"/>
              <a:gd name="connsiteY86-916" fmla="*/ 421900 h 644243"/>
              <a:gd name="connsiteX87-917" fmla="*/ 535001 w 642176"/>
              <a:gd name="connsiteY87-918" fmla="*/ 416742 h 644243"/>
              <a:gd name="connsiteX88-919" fmla="*/ 545049 w 642176"/>
              <a:gd name="connsiteY88-920" fmla="*/ 403639 h 644243"/>
              <a:gd name="connsiteX89-921" fmla="*/ 548355 w 642176"/>
              <a:gd name="connsiteY89-922" fmla="*/ 399285 h 644243"/>
              <a:gd name="connsiteX90-923" fmla="*/ 549066 w 642176"/>
              <a:gd name="connsiteY90-924" fmla="*/ 396794 h 644243"/>
              <a:gd name="connsiteX91-925" fmla="*/ 242400 w 642176"/>
              <a:gd name="connsiteY91-926" fmla="*/ 130553 h 644243"/>
              <a:gd name="connsiteX92-927" fmla="*/ 198253 w 642176"/>
              <a:gd name="connsiteY92-928" fmla="*/ 139439 h 644243"/>
              <a:gd name="connsiteX93-929" fmla="*/ 162192 w 642176"/>
              <a:gd name="connsiteY93-930" fmla="*/ 163710 h 644243"/>
              <a:gd name="connsiteX94-931" fmla="*/ 137921 w 642176"/>
              <a:gd name="connsiteY94-932" fmla="*/ 199759 h 644243"/>
              <a:gd name="connsiteX95-933" fmla="*/ 129041 w 642176"/>
              <a:gd name="connsiteY95-934" fmla="*/ 243875 h 644243"/>
              <a:gd name="connsiteX96-935" fmla="*/ 137921 w 642176"/>
              <a:gd name="connsiteY96-936" fmla="*/ 288047 h 644243"/>
              <a:gd name="connsiteX97-937" fmla="*/ 162192 w 642176"/>
              <a:gd name="connsiteY97-938" fmla="*/ 324378 h 644243"/>
              <a:gd name="connsiteX98-939" fmla="*/ 198253 w 642176"/>
              <a:gd name="connsiteY98-940" fmla="*/ 348896 h 644243"/>
              <a:gd name="connsiteX99-941" fmla="*/ 242400 w 642176"/>
              <a:gd name="connsiteY99-942" fmla="*/ 357763 h 644243"/>
              <a:gd name="connsiteX100-943" fmla="*/ 286800 w 642176"/>
              <a:gd name="connsiteY100-944" fmla="*/ 348896 h 644243"/>
              <a:gd name="connsiteX101-945" fmla="*/ 323138 w 642176"/>
              <a:gd name="connsiteY101-946" fmla="*/ 324378 h 644243"/>
              <a:gd name="connsiteX102-947" fmla="*/ 347409 w 642176"/>
              <a:gd name="connsiteY102-948" fmla="*/ 288047 h 644243"/>
              <a:gd name="connsiteX103-949" fmla="*/ 356301 w 642176"/>
              <a:gd name="connsiteY103-950" fmla="*/ 243875 h 644243"/>
              <a:gd name="connsiteX104-951" fmla="*/ 347409 w 642176"/>
              <a:gd name="connsiteY104-952" fmla="*/ 199759 h 644243"/>
              <a:gd name="connsiteX105-953" fmla="*/ 323138 w 642176"/>
              <a:gd name="connsiteY105-954" fmla="*/ 163710 h 644243"/>
              <a:gd name="connsiteX106-955" fmla="*/ 286800 w 642176"/>
              <a:gd name="connsiteY106-956" fmla="*/ 139439 h 644243"/>
              <a:gd name="connsiteX107-957" fmla="*/ 242400 w 642176"/>
              <a:gd name="connsiteY107-958" fmla="*/ 130553 h 644243"/>
              <a:gd name="connsiteX108-959" fmla="*/ 301529 w 642176"/>
              <a:gd name="connsiteY108-960" fmla="*/ 1028 h 644243"/>
              <a:gd name="connsiteX109-961" fmla="*/ 309294 w 642176"/>
              <a:gd name="connsiteY109-962" fmla="*/ 1506 h 644243"/>
              <a:gd name="connsiteX110-963" fmla="*/ 368846 w 642176"/>
              <a:gd name="connsiteY110-964" fmla="*/ 31282 h 644243"/>
              <a:gd name="connsiteX111-965" fmla="*/ 370395 w 642176"/>
              <a:gd name="connsiteY111-966" fmla="*/ 40408 h 644243"/>
              <a:gd name="connsiteX112-967" fmla="*/ 368280 w 642176"/>
              <a:gd name="connsiteY112-968" fmla="*/ 47455 h 644243"/>
              <a:gd name="connsiteX113-969" fmla="*/ 364110 w 642176"/>
              <a:gd name="connsiteY113-970" fmla="*/ 79353 h 644243"/>
              <a:gd name="connsiteX114-971" fmla="*/ 379275 w 642176"/>
              <a:gd name="connsiteY114-972" fmla="*/ 108599 h 644243"/>
              <a:gd name="connsiteX115-973" fmla="*/ 410072 w 642176"/>
              <a:gd name="connsiteY115-974" fmla="*/ 122454 h 644243"/>
              <a:gd name="connsiteX116-975" fmla="*/ 444042 w 642176"/>
              <a:gd name="connsiteY116-976" fmla="*/ 116421 h 644243"/>
              <a:gd name="connsiteX117-977" fmla="*/ 454231 w 642176"/>
              <a:gd name="connsiteY117-978" fmla="*/ 114343 h 644243"/>
              <a:gd name="connsiteX118-979" fmla="*/ 483554 w 642176"/>
              <a:gd name="connsiteY118-980" fmla="*/ 185142 h 644243"/>
              <a:gd name="connsiteX119-981" fmla="*/ 475404 w 642176"/>
              <a:gd name="connsiteY119-982" fmla="*/ 191660 h 644243"/>
              <a:gd name="connsiteX120-983" fmla="*/ 447706 w 642176"/>
              <a:gd name="connsiteY120-984" fmla="*/ 211781 h 644243"/>
              <a:gd name="connsiteX121-985" fmla="*/ 436220 w 642176"/>
              <a:gd name="connsiteY121-986" fmla="*/ 244448 h 644243"/>
              <a:gd name="connsiteX122-987" fmla="*/ 445919 w 642176"/>
              <a:gd name="connsiteY122-988" fmla="*/ 275489 h 644243"/>
              <a:gd name="connsiteX123-989" fmla="*/ 471248 w 642176"/>
              <a:gd name="connsiteY123-990" fmla="*/ 294565 h 644243"/>
              <a:gd name="connsiteX124-991" fmla="*/ 477521 w 642176"/>
              <a:gd name="connsiteY124-992" fmla="*/ 298791 h 644243"/>
              <a:gd name="connsiteX125-993" fmla="*/ 485342 w 642176"/>
              <a:gd name="connsiteY125-994" fmla="*/ 310763 h 644243"/>
              <a:gd name="connsiteX126-995" fmla="*/ 459194 w 642176"/>
              <a:gd name="connsiteY126-996" fmla="*/ 370893 h 644243"/>
              <a:gd name="connsiteX127-997" fmla="*/ 448286 w 642176"/>
              <a:gd name="connsiteY127-998" fmla="*/ 373985 h 644243"/>
              <a:gd name="connsiteX128-999" fmla="*/ 437768 w 642176"/>
              <a:gd name="connsiteY128-1000" fmla="*/ 371951 h 644243"/>
              <a:gd name="connsiteX129-1001" fmla="*/ 424732 w 642176"/>
              <a:gd name="connsiteY129-1002" fmla="*/ 369010 h 644243"/>
              <a:gd name="connsiteX130-1003" fmla="*/ 408774 w 642176"/>
              <a:gd name="connsiteY130-1004" fmla="*/ 368532 h 644243"/>
              <a:gd name="connsiteX131-1005" fmla="*/ 392638 w 642176"/>
              <a:gd name="connsiteY131-1006" fmla="*/ 371951 h 644243"/>
              <a:gd name="connsiteX132-1007" fmla="*/ 378784 w 642176"/>
              <a:gd name="connsiteY132-1008" fmla="*/ 380837 h 644243"/>
              <a:gd name="connsiteX133-1009" fmla="*/ 364110 w 642176"/>
              <a:gd name="connsiteY133-1010" fmla="*/ 410575 h 644243"/>
              <a:gd name="connsiteX134-1011" fmla="*/ 368846 w 642176"/>
              <a:gd name="connsiteY134-1012" fmla="*/ 442417 h 644243"/>
              <a:gd name="connsiteX135-1013" fmla="*/ 367297 w 642176"/>
              <a:gd name="connsiteY135-1014" fmla="*/ 463351 h 644243"/>
              <a:gd name="connsiteX136-1015" fmla="*/ 309787 w 642176"/>
              <a:gd name="connsiteY136-1016" fmla="*/ 487874 h 644243"/>
              <a:gd name="connsiteX137-1017" fmla="*/ 300894 w 642176"/>
              <a:gd name="connsiteY137-1018" fmla="*/ 484208 h 644243"/>
              <a:gd name="connsiteX138-1019" fmla="*/ 295150 w 642176"/>
              <a:gd name="connsiteY138-1020" fmla="*/ 476386 h 644243"/>
              <a:gd name="connsiteX139-1021" fmla="*/ 294621 w 642176"/>
              <a:gd name="connsiteY139-1022" fmla="*/ 476386 h 644243"/>
              <a:gd name="connsiteX140-1023" fmla="*/ 275073 w 642176"/>
              <a:gd name="connsiteY140-1024" fmla="*/ 448449 h 644243"/>
              <a:gd name="connsiteX141-1025" fmla="*/ 242929 w 642176"/>
              <a:gd name="connsiteY141-1026" fmla="*/ 436717 h 644243"/>
              <a:gd name="connsiteX142-1027" fmla="*/ 210798 w 642176"/>
              <a:gd name="connsiteY142-1028" fmla="*/ 448449 h 644243"/>
              <a:gd name="connsiteX143-1029" fmla="*/ 190671 w 642176"/>
              <a:gd name="connsiteY143-1030" fmla="*/ 475895 h 644243"/>
              <a:gd name="connsiteX144-1031" fmla="*/ 182849 w 642176"/>
              <a:gd name="connsiteY144-1032" fmla="*/ 485026 h 644243"/>
              <a:gd name="connsiteX145-1033" fmla="*/ 171362 w 642176"/>
              <a:gd name="connsiteY145-1034" fmla="*/ 487873 h 644243"/>
              <a:gd name="connsiteX146-1035" fmla="*/ 109165 w 642176"/>
              <a:gd name="connsiteY146-1036" fmla="*/ 459117 h 644243"/>
              <a:gd name="connsiteX147-1037" fmla="*/ 106306 w 642176"/>
              <a:gd name="connsiteY147-1038" fmla="*/ 450572 h 644243"/>
              <a:gd name="connsiteX148-1039" fmla="*/ 110223 w 642176"/>
              <a:gd name="connsiteY148-1040" fmla="*/ 436717 h 644243"/>
              <a:gd name="connsiteX149-1041" fmla="*/ 114657 w 642176"/>
              <a:gd name="connsiteY149-1042" fmla="*/ 409271 h 644243"/>
              <a:gd name="connsiteX150-1043" fmla="*/ 101331 w 642176"/>
              <a:gd name="connsiteY150-1044" fmla="*/ 380837 h 644243"/>
              <a:gd name="connsiteX151-1045" fmla="*/ 83583 w 642176"/>
              <a:gd name="connsiteY151-1046" fmla="*/ 370559 h 644243"/>
              <a:gd name="connsiteX152-1047" fmla="*/ 63733 w 642176"/>
              <a:gd name="connsiteY152-1048" fmla="*/ 368764 h 644243"/>
              <a:gd name="connsiteX153-1049" fmla="*/ 41250 w 642176"/>
              <a:gd name="connsiteY153-1050" fmla="*/ 372921 h 644243"/>
              <a:gd name="connsiteX154-1051" fmla="*/ 26627 w 642176"/>
              <a:gd name="connsiteY154-1052" fmla="*/ 371951 h 644243"/>
              <a:gd name="connsiteX155-1053" fmla="*/ 0 w 642176"/>
              <a:gd name="connsiteY155-1054" fmla="*/ 310762 h 644243"/>
              <a:gd name="connsiteX156-1055" fmla="*/ 10417 w 642176"/>
              <a:gd name="connsiteY156-1056" fmla="*/ 296183 h 644243"/>
              <a:gd name="connsiteX157-1057" fmla="*/ 38643 w 642176"/>
              <a:gd name="connsiteY157-1058" fmla="*/ 275489 h 644243"/>
              <a:gd name="connsiteX158-1059" fmla="*/ 51200 w 642176"/>
              <a:gd name="connsiteY158-1060" fmla="*/ 243389 h 644243"/>
              <a:gd name="connsiteX159-1061" fmla="*/ 38643 w 642176"/>
              <a:gd name="connsiteY159-1062" fmla="*/ 211541 h 644243"/>
              <a:gd name="connsiteX160-1063" fmla="*/ 10417 w 642176"/>
              <a:gd name="connsiteY160-1064" fmla="*/ 191659 h 644243"/>
              <a:gd name="connsiteX161-1065" fmla="*/ 2595 w 642176"/>
              <a:gd name="connsiteY161-1066" fmla="*/ 184077 h 644243"/>
              <a:gd name="connsiteX162-1067" fmla="*/ 24548 w 642176"/>
              <a:gd name="connsiteY162-1068" fmla="*/ 116421 h 644243"/>
              <a:gd name="connsiteX163-1069" fmla="*/ 32622 w 642176"/>
              <a:gd name="connsiteY163-1070" fmla="*/ 114342 h 644243"/>
              <a:gd name="connsiteX164-1071" fmla="*/ 41250 w 642176"/>
              <a:gd name="connsiteY164-1072" fmla="*/ 116421 h 644243"/>
              <a:gd name="connsiteX165-1073" fmla="*/ 73922 w 642176"/>
              <a:gd name="connsiteY165-1074" fmla="*/ 120376 h 644243"/>
              <a:gd name="connsiteX166-1075" fmla="*/ 103938 w 642176"/>
              <a:gd name="connsiteY166-1076" fmla="*/ 105463 h 644243"/>
              <a:gd name="connsiteX167-1077" fmla="*/ 113107 w 642176"/>
              <a:gd name="connsiteY167-1078" fmla="*/ 90064 h 644243"/>
              <a:gd name="connsiteX168-1079" fmla="*/ 116734 w 642176"/>
              <a:gd name="connsiteY168-1080" fmla="*/ 72015 h 644243"/>
              <a:gd name="connsiteX169-1081" fmla="*/ 116734 w 642176"/>
              <a:gd name="connsiteY169-1082" fmla="*/ 55849 h 644243"/>
              <a:gd name="connsiteX170-1083" fmla="*/ 115424 w 642176"/>
              <a:gd name="connsiteY170-1084" fmla="*/ 45376 h 644243"/>
              <a:gd name="connsiteX171-1085" fmla="*/ 113598 w 642176"/>
              <a:gd name="connsiteY171-1086" fmla="*/ 38045 h 644243"/>
              <a:gd name="connsiteX172-1087" fmla="*/ 114430 w 642176"/>
              <a:gd name="connsiteY172-1088" fmla="*/ 30752 h 644243"/>
              <a:gd name="connsiteX173-1089" fmla="*/ 175517 w 642176"/>
              <a:gd name="connsiteY173-1090" fmla="*/ 1506 h 644243"/>
              <a:gd name="connsiteX174-1091" fmla="*/ 186223 w 642176"/>
              <a:gd name="connsiteY174-1092" fmla="*/ 5946 h 644243"/>
              <a:gd name="connsiteX175-1093" fmla="*/ 191727 w 642176"/>
              <a:gd name="connsiteY175-1094" fmla="*/ 15071 h 644243"/>
              <a:gd name="connsiteX176-1095" fmla="*/ 210545 w 642176"/>
              <a:gd name="connsiteY176-1096" fmla="*/ 39878 h 644243"/>
              <a:gd name="connsiteX177-1097" fmla="*/ 241342 w 642176"/>
              <a:gd name="connsiteY177-1098" fmla="*/ 50591 h 644243"/>
              <a:gd name="connsiteX178-1099" fmla="*/ 273763 w 642176"/>
              <a:gd name="connsiteY178-1100" fmla="*/ 40407 h 644243"/>
              <a:gd name="connsiteX179-1101" fmla="*/ 293600 w 642176"/>
              <a:gd name="connsiteY179-1102" fmla="*/ 14542 h 644243"/>
              <a:gd name="connsiteX180-1103" fmla="*/ 300125 w 642176"/>
              <a:gd name="connsiteY180-1104" fmla="*/ 5946 h 644243"/>
              <a:gd name="connsiteX181-1105" fmla="*/ 301529 w 642176"/>
              <a:gd name="connsiteY181-1106" fmla="*/ 1028 h 6442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0" name="文本占位符 61"/>
          <p:cNvSpPr>
            <a:spLocks noGrp="1" noChangeAspect="1"/>
          </p:cNvSpPr>
          <p:nvPr>
            <p:ph type="body" sz="quarter" idx="39"/>
          </p:nvPr>
        </p:nvSpPr>
        <p:spPr>
          <a:xfrm>
            <a:off x="7274284" y="2408830"/>
            <a:ext cx="573020" cy="573018"/>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1" fmla="*/ 1695861 w 2124806"/>
              <a:gd name="connsiteY0-2" fmla="*/ 432322 h 792322"/>
              <a:gd name="connsiteX1-3" fmla="*/ 1734057 w 2124806"/>
              <a:gd name="connsiteY1-4" fmla="*/ 435929 h 792322"/>
              <a:gd name="connsiteX2-5" fmla="*/ 1648723 w 2124806"/>
              <a:gd name="connsiteY2-6" fmla="*/ 521263 h 792322"/>
              <a:gd name="connsiteX3-7" fmla="*/ 1643704 w 2124806"/>
              <a:gd name="connsiteY3-8" fmla="*/ 526282 h 792322"/>
              <a:gd name="connsiteX4-9" fmla="*/ 1578449 w 2124806"/>
              <a:gd name="connsiteY4-10" fmla="*/ 591538 h 792322"/>
              <a:gd name="connsiteX5-11" fmla="*/ 1558370 w 2124806"/>
              <a:gd name="connsiteY5-12" fmla="*/ 646753 h 792322"/>
              <a:gd name="connsiteX6-13" fmla="*/ 1578449 w 2124806"/>
              <a:gd name="connsiteY6-14" fmla="*/ 696950 h 792322"/>
              <a:gd name="connsiteX7-15" fmla="*/ 1628645 w 2124806"/>
              <a:gd name="connsiteY7-16" fmla="*/ 722048 h 792322"/>
              <a:gd name="connsiteX8-17" fmla="*/ 1683861 w 2124806"/>
              <a:gd name="connsiteY8-18" fmla="*/ 696950 h 792322"/>
              <a:gd name="connsiteX9-19" fmla="*/ 1749116 w 2124806"/>
              <a:gd name="connsiteY9-20" fmla="*/ 631694 h 792322"/>
              <a:gd name="connsiteX10-21" fmla="*/ 1754135 w 2124806"/>
              <a:gd name="connsiteY10-22" fmla="*/ 626675 h 792322"/>
              <a:gd name="connsiteX11-23" fmla="*/ 1839469 w 2124806"/>
              <a:gd name="connsiteY11-24" fmla="*/ 541341 h 792322"/>
              <a:gd name="connsiteX12-25" fmla="*/ 1799312 w 2124806"/>
              <a:gd name="connsiteY12-26" fmla="*/ 681891 h 792322"/>
              <a:gd name="connsiteX13-27" fmla="*/ 1734057 w 2124806"/>
              <a:gd name="connsiteY13-28" fmla="*/ 747146 h 792322"/>
              <a:gd name="connsiteX14-29" fmla="*/ 1528252 w 2124806"/>
              <a:gd name="connsiteY14-30" fmla="*/ 747146 h 792322"/>
              <a:gd name="connsiteX15-31" fmla="*/ 1528252 w 2124806"/>
              <a:gd name="connsiteY15-32" fmla="*/ 541341 h 792322"/>
              <a:gd name="connsiteX16-33" fmla="*/ 1593507 w 2124806"/>
              <a:gd name="connsiteY16-34" fmla="*/ 476086 h 792322"/>
              <a:gd name="connsiteX17-35" fmla="*/ 1695861 w 2124806"/>
              <a:gd name="connsiteY17-36" fmla="*/ 432322 h 792322"/>
              <a:gd name="connsiteX18-37" fmla="*/ 1915351 w 2124806"/>
              <a:gd name="connsiteY18-38" fmla="*/ 323683 h 792322"/>
              <a:gd name="connsiteX19-39" fmla="*/ 1940430 w 2124806"/>
              <a:gd name="connsiteY19-40" fmla="*/ 334969 h 792322"/>
              <a:gd name="connsiteX20-41" fmla="*/ 1940430 w 2124806"/>
              <a:gd name="connsiteY20-42" fmla="*/ 385128 h 792322"/>
              <a:gd name="connsiteX21-43" fmla="*/ 1719731 w 2124806"/>
              <a:gd name="connsiteY21-44" fmla="*/ 605827 h 792322"/>
              <a:gd name="connsiteX22-45" fmla="*/ 1669572 w 2124806"/>
              <a:gd name="connsiteY22-46" fmla="*/ 605827 h 792322"/>
              <a:gd name="connsiteX23-47" fmla="*/ 1669572 w 2124806"/>
              <a:gd name="connsiteY23-48" fmla="*/ 555668 h 792322"/>
              <a:gd name="connsiteX24-49" fmla="*/ 1669572 w 2124806"/>
              <a:gd name="connsiteY24-50" fmla="*/ 550653 h 792322"/>
              <a:gd name="connsiteX25-51" fmla="*/ 1885255 w 2124806"/>
              <a:gd name="connsiteY25-52" fmla="*/ 334969 h 792322"/>
              <a:gd name="connsiteX26-53" fmla="*/ 1890271 w 2124806"/>
              <a:gd name="connsiteY26-54" fmla="*/ 334969 h 792322"/>
              <a:gd name="connsiteX27-55" fmla="*/ 1915351 w 2124806"/>
              <a:gd name="connsiteY27-56" fmla="*/ 323683 h 792322"/>
              <a:gd name="connsiteX28-57" fmla="*/ 1976727 w 2124806"/>
              <a:gd name="connsiteY28-58" fmla="*/ 150592 h 792322"/>
              <a:gd name="connsiteX29-59" fmla="*/ 2079630 w 2124806"/>
              <a:gd name="connsiteY29-60" fmla="*/ 195769 h 792322"/>
              <a:gd name="connsiteX30-61" fmla="*/ 2079630 w 2124806"/>
              <a:gd name="connsiteY30-62" fmla="*/ 401573 h 792322"/>
              <a:gd name="connsiteX31-63" fmla="*/ 2014375 w 2124806"/>
              <a:gd name="connsiteY31-64" fmla="*/ 466828 h 792322"/>
              <a:gd name="connsiteX32-65" fmla="*/ 1873825 w 2124806"/>
              <a:gd name="connsiteY32-66" fmla="*/ 506985 h 792322"/>
              <a:gd name="connsiteX33-67" fmla="*/ 1959159 w 2124806"/>
              <a:gd name="connsiteY33-68" fmla="*/ 421651 h 792322"/>
              <a:gd name="connsiteX34-69" fmla="*/ 1964178 w 2124806"/>
              <a:gd name="connsiteY34-70" fmla="*/ 416632 h 792322"/>
              <a:gd name="connsiteX35-71" fmla="*/ 2029433 w 2124806"/>
              <a:gd name="connsiteY35-72" fmla="*/ 351377 h 792322"/>
              <a:gd name="connsiteX36-73" fmla="*/ 2049512 w 2124806"/>
              <a:gd name="connsiteY36-74" fmla="*/ 296161 h 792322"/>
              <a:gd name="connsiteX37-75" fmla="*/ 2029433 w 2124806"/>
              <a:gd name="connsiteY37-76" fmla="*/ 245965 h 792322"/>
              <a:gd name="connsiteX38-77" fmla="*/ 1979237 w 2124806"/>
              <a:gd name="connsiteY38-78" fmla="*/ 225886 h 792322"/>
              <a:gd name="connsiteX39-79" fmla="*/ 1924021 w 2124806"/>
              <a:gd name="connsiteY39-80" fmla="*/ 245965 h 792322"/>
              <a:gd name="connsiteX40-81" fmla="*/ 1858766 w 2124806"/>
              <a:gd name="connsiteY40-82" fmla="*/ 311220 h 792322"/>
              <a:gd name="connsiteX41-83" fmla="*/ 1853747 w 2124806"/>
              <a:gd name="connsiteY41-84" fmla="*/ 316239 h 792322"/>
              <a:gd name="connsiteX42-85" fmla="*/ 1768413 w 2124806"/>
              <a:gd name="connsiteY42-86" fmla="*/ 401573 h 792322"/>
              <a:gd name="connsiteX43-87" fmla="*/ 1808570 w 2124806"/>
              <a:gd name="connsiteY43-88" fmla="*/ 261024 h 792322"/>
              <a:gd name="connsiteX44-89" fmla="*/ 1873825 w 2124806"/>
              <a:gd name="connsiteY44-90" fmla="*/ 195769 h 792322"/>
              <a:gd name="connsiteX45-91" fmla="*/ 1976727 w 2124806"/>
              <a:gd name="connsiteY45-92" fmla="*/ 150592 h 792322"/>
              <a:gd name="connsiteX46-93" fmla="*/ 0 w 2124806"/>
              <a:gd name="connsiteY46-94" fmla="*/ 0 h 792322"/>
              <a:gd name="connsiteX47-95" fmla="*/ 518478 w 2124806"/>
              <a:gd name="connsiteY47-96" fmla="*/ 549275 h 792322"/>
              <a:gd name="connsiteX48-97" fmla="*/ 0 w 2124806"/>
              <a:gd name="connsiteY48-98" fmla="*/ 549275 h 792322"/>
              <a:gd name="connsiteX49-99" fmla="*/ 0 w 2124806"/>
              <a:gd name="connsiteY49-100" fmla="*/ 0 h 792322"/>
              <a:gd name="connsiteX0-101" fmla="*/ 1695861 w 2124806"/>
              <a:gd name="connsiteY0-102" fmla="*/ 432322 h 792322"/>
              <a:gd name="connsiteX1-103" fmla="*/ 1734057 w 2124806"/>
              <a:gd name="connsiteY1-104" fmla="*/ 435929 h 792322"/>
              <a:gd name="connsiteX2-105" fmla="*/ 1648723 w 2124806"/>
              <a:gd name="connsiteY2-106" fmla="*/ 521263 h 792322"/>
              <a:gd name="connsiteX3-107" fmla="*/ 1643704 w 2124806"/>
              <a:gd name="connsiteY3-108" fmla="*/ 526282 h 792322"/>
              <a:gd name="connsiteX4-109" fmla="*/ 1578449 w 2124806"/>
              <a:gd name="connsiteY4-110" fmla="*/ 591538 h 792322"/>
              <a:gd name="connsiteX5-111" fmla="*/ 1558370 w 2124806"/>
              <a:gd name="connsiteY5-112" fmla="*/ 646753 h 792322"/>
              <a:gd name="connsiteX6-113" fmla="*/ 1578449 w 2124806"/>
              <a:gd name="connsiteY6-114" fmla="*/ 696950 h 792322"/>
              <a:gd name="connsiteX7-115" fmla="*/ 1628645 w 2124806"/>
              <a:gd name="connsiteY7-116" fmla="*/ 722048 h 792322"/>
              <a:gd name="connsiteX8-117" fmla="*/ 1683861 w 2124806"/>
              <a:gd name="connsiteY8-118" fmla="*/ 696950 h 792322"/>
              <a:gd name="connsiteX9-119" fmla="*/ 1749116 w 2124806"/>
              <a:gd name="connsiteY9-120" fmla="*/ 631694 h 792322"/>
              <a:gd name="connsiteX10-121" fmla="*/ 1754135 w 2124806"/>
              <a:gd name="connsiteY10-122" fmla="*/ 626675 h 792322"/>
              <a:gd name="connsiteX11-123" fmla="*/ 1839469 w 2124806"/>
              <a:gd name="connsiteY11-124" fmla="*/ 541341 h 792322"/>
              <a:gd name="connsiteX12-125" fmla="*/ 1799312 w 2124806"/>
              <a:gd name="connsiteY12-126" fmla="*/ 681891 h 792322"/>
              <a:gd name="connsiteX13-127" fmla="*/ 1734057 w 2124806"/>
              <a:gd name="connsiteY13-128" fmla="*/ 747146 h 792322"/>
              <a:gd name="connsiteX14-129" fmla="*/ 1528252 w 2124806"/>
              <a:gd name="connsiteY14-130" fmla="*/ 747146 h 792322"/>
              <a:gd name="connsiteX15-131" fmla="*/ 1528252 w 2124806"/>
              <a:gd name="connsiteY15-132" fmla="*/ 541341 h 792322"/>
              <a:gd name="connsiteX16-133" fmla="*/ 1593507 w 2124806"/>
              <a:gd name="connsiteY16-134" fmla="*/ 476086 h 792322"/>
              <a:gd name="connsiteX17-135" fmla="*/ 1695861 w 2124806"/>
              <a:gd name="connsiteY17-136" fmla="*/ 432322 h 792322"/>
              <a:gd name="connsiteX18-137" fmla="*/ 1915351 w 2124806"/>
              <a:gd name="connsiteY18-138" fmla="*/ 323683 h 792322"/>
              <a:gd name="connsiteX19-139" fmla="*/ 1940430 w 2124806"/>
              <a:gd name="connsiteY19-140" fmla="*/ 334969 h 792322"/>
              <a:gd name="connsiteX20-141" fmla="*/ 1940430 w 2124806"/>
              <a:gd name="connsiteY20-142" fmla="*/ 385128 h 792322"/>
              <a:gd name="connsiteX21-143" fmla="*/ 1719731 w 2124806"/>
              <a:gd name="connsiteY21-144" fmla="*/ 605827 h 792322"/>
              <a:gd name="connsiteX22-145" fmla="*/ 1669572 w 2124806"/>
              <a:gd name="connsiteY22-146" fmla="*/ 605827 h 792322"/>
              <a:gd name="connsiteX23-147" fmla="*/ 1669572 w 2124806"/>
              <a:gd name="connsiteY23-148" fmla="*/ 555668 h 792322"/>
              <a:gd name="connsiteX24-149" fmla="*/ 1669572 w 2124806"/>
              <a:gd name="connsiteY24-150" fmla="*/ 550653 h 792322"/>
              <a:gd name="connsiteX25-151" fmla="*/ 1885255 w 2124806"/>
              <a:gd name="connsiteY25-152" fmla="*/ 334969 h 792322"/>
              <a:gd name="connsiteX26-153" fmla="*/ 1890271 w 2124806"/>
              <a:gd name="connsiteY26-154" fmla="*/ 334969 h 792322"/>
              <a:gd name="connsiteX27-155" fmla="*/ 1915351 w 2124806"/>
              <a:gd name="connsiteY27-156" fmla="*/ 323683 h 792322"/>
              <a:gd name="connsiteX28-157" fmla="*/ 1976727 w 2124806"/>
              <a:gd name="connsiteY28-158" fmla="*/ 150592 h 792322"/>
              <a:gd name="connsiteX29-159" fmla="*/ 2079630 w 2124806"/>
              <a:gd name="connsiteY29-160" fmla="*/ 195769 h 792322"/>
              <a:gd name="connsiteX30-161" fmla="*/ 2079630 w 2124806"/>
              <a:gd name="connsiteY30-162" fmla="*/ 401573 h 792322"/>
              <a:gd name="connsiteX31-163" fmla="*/ 2014375 w 2124806"/>
              <a:gd name="connsiteY31-164" fmla="*/ 466828 h 792322"/>
              <a:gd name="connsiteX32-165" fmla="*/ 1873825 w 2124806"/>
              <a:gd name="connsiteY32-166" fmla="*/ 506985 h 792322"/>
              <a:gd name="connsiteX33-167" fmla="*/ 1959159 w 2124806"/>
              <a:gd name="connsiteY33-168" fmla="*/ 421651 h 792322"/>
              <a:gd name="connsiteX34-169" fmla="*/ 1964178 w 2124806"/>
              <a:gd name="connsiteY34-170" fmla="*/ 416632 h 792322"/>
              <a:gd name="connsiteX35-171" fmla="*/ 2029433 w 2124806"/>
              <a:gd name="connsiteY35-172" fmla="*/ 351377 h 792322"/>
              <a:gd name="connsiteX36-173" fmla="*/ 2049512 w 2124806"/>
              <a:gd name="connsiteY36-174" fmla="*/ 296161 h 792322"/>
              <a:gd name="connsiteX37-175" fmla="*/ 2029433 w 2124806"/>
              <a:gd name="connsiteY37-176" fmla="*/ 245965 h 792322"/>
              <a:gd name="connsiteX38-177" fmla="*/ 1979237 w 2124806"/>
              <a:gd name="connsiteY38-178" fmla="*/ 225886 h 792322"/>
              <a:gd name="connsiteX39-179" fmla="*/ 1924021 w 2124806"/>
              <a:gd name="connsiteY39-180" fmla="*/ 245965 h 792322"/>
              <a:gd name="connsiteX40-181" fmla="*/ 1858766 w 2124806"/>
              <a:gd name="connsiteY40-182" fmla="*/ 311220 h 792322"/>
              <a:gd name="connsiteX41-183" fmla="*/ 1853747 w 2124806"/>
              <a:gd name="connsiteY41-184" fmla="*/ 316239 h 792322"/>
              <a:gd name="connsiteX42-185" fmla="*/ 1768413 w 2124806"/>
              <a:gd name="connsiteY42-186" fmla="*/ 401573 h 792322"/>
              <a:gd name="connsiteX43-187" fmla="*/ 1808570 w 2124806"/>
              <a:gd name="connsiteY43-188" fmla="*/ 261024 h 792322"/>
              <a:gd name="connsiteX44-189" fmla="*/ 1873825 w 2124806"/>
              <a:gd name="connsiteY44-190" fmla="*/ 195769 h 792322"/>
              <a:gd name="connsiteX45-191" fmla="*/ 1976727 w 2124806"/>
              <a:gd name="connsiteY45-192" fmla="*/ 150592 h 792322"/>
              <a:gd name="connsiteX46-193" fmla="*/ 0 w 2124806"/>
              <a:gd name="connsiteY46-194" fmla="*/ 0 h 792322"/>
              <a:gd name="connsiteX47-195" fmla="*/ 0 w 2124806"/>
              <a:gd name="connsiteY47-196" fmla="*/ 549275 h 792322"/>
              <a:gd name="connsiteX48-197" fmla="*/ 0 w 2124806"/>
              <a:gd name="connsiteY48-198" fmla="*/ 0 h 792322"/>
              <a:gd name="connsiteX0-199" fmla="*/ 212786 w 641731"/>
              <a:gd name="connsiteY0-200" fmla="*/ 281730 h 641730"/>
              <a:gd name="connsiteX1-201" fmla="*/ 250982 w 641731"/>
              <a:gd name="connsiteY1-202" fmla="*/ 285337 h 641730"/>
              <a:gd name="connsiteX2-203" fmla="*/ 165648 w 641731"/>
              <a:gd name="connsiteY2-204" fmla="*/ 370671 h 641730"/>
              <a:gd name="connsiteX3-205" fmla="*/ 160629 w 641731"/>
              <a:gd name="connsiteY3-206" fmla="*/ 375690 h 641730"/>
              <a:gd name="connsiteX4-207" fmla="*/ 95374 w 641731"/>
              <a:gd name="connsiteY4-208" fmla="*/ 440946 h 641730"/>
              <a:gd name="connsiteX5-209" fmla="*/ 75295 w 641731"/>
              <a:gd name="connsiteY5-210" fmla="*/ 496161 h 641730"/>
              <a:gd name="connsiteX6-211" fmla="*/ 95374 w 641731"/>
              <a:gd name="connsiteY6-212" fmla="*/ 546358 h 641730"/>
              <a:gd name="connsiteX7-213" fmla="*/ 145570 w 641731"/>
              <a:gd name="connsiteY7-214" fmla="*/ 571456 h 641730"/>
              <a:gd name="connsiteX8-215" fmla="*/ 200786 w 641731"/>
              <a:gd name="connsiteY8-216" fmla="*/ 546358 h 641730"/>
              <a:gd name="connsiteX9-217" fmla="*/ 266041 w 641731"/>
              <a:gd name="connsiteY9-218" fmla="*/ 481102 h 641730"/>
              <a:gd name="connsiteX10-219" fmla="*/ 271060 w 641731"/>
              <a:gd name="connsiteY10-220" fmla="*/ 476083 h 641730"/>
              <a:gd name="connsiteX11-221" fmla="*/ 356394 w 641731"/>
              <a:gd name="connsiteY11-222" fmla="*/ 390749 h 641730"/>
              <a:gd name="connsiteX12-223" fmla="*/ 316237 w 641731"/>
              <a:gd name="connsiteY12-224" fmla="*/ 531299 h 641730"/>
              <a:gd name="connsiteX13-225" fmla="*/ 250982 w 641731"/>
              <a:gd name="connsiteY13-226" fmla="*/ 596554 h 641730"/>
              <a:gd name="connsiteX14-227" fmla="*/ 45177 w 641731"/>
              <a:gd name="connsiteY14-228" fmla="*/ 596554 h 641730"/>
              <a:gd name="connsiteX15-229" fmla="*/ 45177 w 641731"/>
              <a:gd name="connsiteY15-230" fmla="*/ 390749 h 641730"/>
              <a:gd name="connsiteX16-231" fmla="*/ 110432 w 641731"/>
              <a:gd name="connsiteY16-232" fmla="*/ 325494 h 641730"/>
              <a:gd name="connsiteX17-233" fmla="*/ 212786 w 641731"/>
              <a:gd name="connsiteY17-234" fmla="*/ 281730 h 641730"/>
              <a:gd name="connsiteX18-235" fmla="*/ 432276 w 641731"/>
              <a:gd name="connsiteY18-236" fmla="*/ 173091 h 641730"/>
              <a:gd name="connsiteX19-237" fmla="*/ 457355 w 641731"/>
              <a:gd name="connsiteY19-238" fmla="*/ 184377 h 641730"/>
              <a:gd name="connsiteX20-239" fmla="*/ 457355 w 641731"/>
              <a:gd name="connsiteY20-240" fmla="*/ 234536 h 641730"/>
              <a:gd name="connsiteX21-241" fmla="*/ 236656 w 641731"/>
              <a:gd name="connsiteY21-242" fmla="*/ 455235 h 641730"/>
              <a:gd name="connsiteX22-243" fmla="*/ 186497 w 641731"/>
              <a:gd name="connsiteY22-244" fmla="*/ 455235 h 641730"/>
              <a:gd name="connsiteX23-245" fmla="*/ 186497 w 641731"/>
              <a:gd name="connsiteY23-246" fmla="*/ 405076 h 641730"/>
              <a:gd name="connsiteX24-247" fmla="*/ 186497 w 641731"/>
              <a:gd name="connsiteY24-248" fmla="*/ 400061 h 641730"/>
              <a:gd name="connsiteX25-249" fmla="*/ 402180 w 641731"/>
              <a:gd name="connsiteY25-250" fmla="*/ 184377 h 641730"/>
              <a:gd name="connsiteX26-251" fmla="*/ 407196 w 641731"/>
              <a:gd name="connsiteY26-252" fmla="*/ 184377 h 641730"/>
              <a:gd name="connsiteX27-253" fmla="*/ 432276 w 641731"/>
              <a:gd name="connsiteY27-254" fmla="*/ 173091 h 641730"/>
              <a:gd name="connsiteX28-255" fmla="*/ 493652 w 641731"/>
              <a:gd name="connsiteY28-256" fmla="*/ 0 h 641730"/>
              <a:gd name="connsiteX29-257" fmla="*/ 596555 w 641731"/>
              <a:gd name="connsiteY29-258" fmla="*/ 45177 h 641730"/>
              <a:gd name="connsiteX30-259" fmla="*/ 596555 w 641731"/>
              <a:gd name="connsiteY30-260" fmla="*/ 250981 h 641730"/>
              <a:gd name="connsiteX31-261" fmla="*/ 531300 w 641731"/>
              <a:gd name="connsiteY31-262" fmla="*/ 316236 h 641730"/>
              <a:gd name="connsiteX32-263" fmla="*/ 390750 w 641731"/>
              <a:gd name="connsiteY32-264" fmla="*/ 356393 h 641730"/>
              <a:gd name="connsiteX33-265" fmla="*/ 476084 w 641731"/>
              <a:gd name="connsiteY33-266" fmla="*/ 271059 h 641730"/>
              <a:gd name="connsiteX34-267" fmla="*/ 481103 w 641731"/>
              <a:gd name="connsiteY34-268" fmla="*/ 266040 h 641730"/>
              <a:gd name="connsiteX35-269" fmla="*/ 546358 w 641731"/>
              <a:gd name="connsiteY35-270" fmla="*/ 200785 h 641730"/>
              <a:gd name="connsiteX36-271" fmla="*/ 566437 w 641731"/>
              <a:gd name="connsiteY36-272" fmla="*/ 145569 h 641730"/>
              <a:gd name="connsiteX37-273" fmla="*/ 546358 w 641731"/>
              <a:gd name="connsiteY37-274" fmla="*/ 95373 h 641730"/>
              <a:gd name="connsiteX38-275" fmla="*/ 496162 w 641731"/>
              <a:gd name="connsiteY38-276" fmla="*/ 75294 h 641730"/>
              <a:gd name="connsiteX39-277" fmla="*/ 440946 w 641731"/>
              <a:gd name="connsiteY39-278" fmla="*/ 95373 h 641730"/>
              <a:gd name="connsiteX40-279" fmla="*/ 375691 w 641731"/>
              <a:gd name="connsiteY40-280" fmla="*/ 160628 h 641730"/>
              <a:gd name="connsiteX41-281" fmla="*/ 370672 w 641731"/>
              <a:gd name="connsiteY41-282" fmla="*/ 165647 h 641730"/>
              <a:gd name="connsiteX42-283" fmla="*/ 285338 w 641731"/>
              <a:gd name="connsiteY42-284" fmla="*/ 250981 h 641730"/>
              <a:gd name="connsiteX43-285" fmla="*/ 325495 w 641731"/>
              <a:gd name="connsiteY43-286" fmla="*/ 110432 h 641730"/>
              <a:gd name="connsiteX44-287" fmla="*/ 390750 w 641731"/>
              <a:gd name="connsiteY44-288" fmla="*/ 45177 h 641730"/>
              <a:gd name="connsiteX45-289" fmla="*/ 493652 w 641731"/>
              <a:gd name="connsiteY45-290" fmla="*/ 0 h 64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1" name="文本占位符 59"/>
          <p:cNvSpPr>
            <a:spLocks noGrp="1" noChangeAspect="1"/>
          </p:cNvSpPr>
          <p:nvPr>
            <p:ph type="body" sz="quarter" idx="40"/>
          </p:nvPr>
        </p:nvSpPr>
        <p:spPr>
          <a:xfrm>
            <a:off x="4457914" y="2418878"/>
            <a:ext cx="438750" cy="573018"/>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1" fmla="*/ 341224 w 1666916"/>
              <a:gd name="connsiteY0-2" fmla="*/ 854158 h 1070337"/>
              <a:gd name="connsiteX1-3" fmla="*/ 491702 w 1666916"/>
              <a:gd name="connsiteY1-4" fmla="*/ 854158 h 1070337"/>
              <a:gd name="connsiteX2-5" fmla="*/ 491702 w 1666916"/>
              <a:gd name="connsiteY2-6" fmla="*/ 924098 h 1070337"/>
              <a:gd name="connsiteX3-7" fmla="*/ 451433 w 1666916"/>
              <a:gd name="connsiteY3-8" fmla="*/ 924098 h 1070337"/>
              <a:gd name="connsiteX4-9" fmla="*/ 451433 w 1666916"/>
              <a:gd name="connsiteY4-10" fmla="*/ 1070336 h 1070337"/>
              <a:gd name="connsiteX5-11" fmla="*/ 381493 w 1666916"/>
              <a:gd name="connsiteY5-12" fmla="*/ 1070336 h 1070337"/>
              <a:gd name="connsiteX6-13" fmla="*/ 381493 w 1666916"/>
              <a:gd name="connsiteY6-14" fmla="*/ 924098 h 1070337"/>
              <a:gd name="connsiteX7-15" fmla="*/ 341224 w 1666916"/>
              <a:gd name="connsiteY7-16" fmla="*/ 924098 h 1070337"/>
              <a:gd name="connsiteX8-17" fmla="*/ 341224 w 1666916"/>
              <a:gd name="connsiteY8-18" fmla="*/ 854158 h 1070337"/>
              <a:gd name="connsiteX9-19" fmla="*/ 0 w 1666916"/>
              <a:gd name="connsiteY9-20" fmla="*/ 854158 h 1070337"/>
              <a:gd name="connsiteX10-21" fmla="*/ 150478 w 1666916"/>
              <a:gd name="connsiteY10-22" fmla="*/ 854158 h 1070337"/>
              <a:gd name="connsiteX11-23" fmla="*/ 150478 w 1666916"/>
              <a:gd name="connsiteY11-24" fmla="*/ 924098 h 1070337"/>
              <a:gd name="connsiteX12-25" fmla="*/ 110209 w 1666916"/>
              <a:gd name="connsiteY12-26" fmla="*/ 924098 h 1070337"/>
              <a:gd name="connsiteX13-27" fmla="*/ 110209 w 1666916"/>
              <a:gd name="connsiteY13-28" fmla="*/ 1070336 h 1070337"/>
              <a:gd name="connsiteX14-29" fmla="*/ 40269 w 1666916"/>
              <a:gd name="connsiteY14-30" fmla="*/ 1070336 h 1070337"/>
              <a:gd name="connsiteX15-31" fmla="*/ 40269 w 1666916"/>
              <a:gd name="connsiteY15-32" fmla="*/ 924098 h 1070337"/>
              <a:gd name="connsiteX16-33" fmla="*/ 0 w 1666916"/>
              <a:gd name="connsiteY16-34" fmla="*/ 924098 h 1070337"/>
              <a:gd name="connsiteX17-35" fmla="*/ 0 w 1666916"/>
              <a:gd name="connsiteY17-36" fmla="*/ 854158 h 1070337"/>
              <a:gd name="connsiteX18-37" fmla="*/ 169552 w 1666916"/>
              <a:gd name="connsiteY18-38" fmla="*/ 568041 h 1070337"/>
              <a:gd name="connsiteX19-39" fmla="*/ 320030 w 1666916"/>
              <a:gd name="connsiteY19-40" fmla="*/ 568041 h 1070337"/>
              <a:gd name="connsiteX20-41" fmla="*/ 320030 w 1666916"/>
              <a:gd name="connsiteY20-42" fmla="*/ 640100 h 1070337"/>
              <a:gd name="connsiteX21-43" fmla="*/ 279761 w 1666916"/>
              <a:gd name="connsiteY21-44" fmla="*/ 640100 h 1070337"/>
              <a:gd name="connsiteX22-45" fmla="*/ 279761 w 1666916"/>
              <a:gd name="connsiteY22-46" fmla="*/ 1070337 h 1070337"/>
              <a:gd name="connsiteX23-47" fmla="*/ 209821 w 1666916"/>
              <a:gd name="connsiteY23-48" fmla="*/ 1070337 h 1070337"/>
              <a:gd name="connsiteX24-49" fmla="*/ 209821 w 1666916"/>
              <a:gd name="connsiteY24-50" fmla="*/ 640100 h 1070337"/>
              <a:gd name="connsiteX25-51" fmla="*/ 169552 w 1666916"/>
              <a:gd name="connsiteY25-52" fmla="*/ 640100 h 1070337"/>
              <a:gd name="connsiteX26-53" fmla="*/ 169552 w 1666916"/>
              <a:gd name="connsiteY26-54" fmla="*/ 568041 h 1070337"/>
              <a:gd name="connsiteX27-55" fmla="*/ 381492 w 1666916"/>
              <a:gd name="connsiteY27-56" fmla="*/ 428161 h 1070337"/>
              <a:gd name="connsiteX28-57" fmla="*/ 451433 w 1666916"/>
              <a:gd name="connsiteY28-58" fmla="*/ 428161 h 1070337"/>
              <a:gd name="connsiteX29-59" fmla="*/ 451433 w 1666916"/>
              <a:gd name="connsiteY29-60" fmla="*/ 824488 h 1070337"/>
              <a:gd name="connsiteX30-61" fmla="*/ 381492 w 1666916"/>
              <a:gd name="connsiteY30-62" fmla="*/ 824488 h 1070337"/>
              <a:gd name="connsiteX31-63" fmla="*/ 381492 w 1666916"/>
              <a:gd name="connsiteY31-64" fmla="*/ 428161 h 1070337"/>
              <a:gd name="connsiteX32-65" fmla="*/ 209821 w 1666916"/>
              <a:gd name="connsiteY32-66" fmla="*/ 428161 h 1070337"/>
              <a:gd name="connsiteX33-67" fmla="*/ 279762 w 1666916"/>
              <a:gd name="connsiteY33-68" fmla="*/ 428161 h 1070337"/>
              <a:gd name="connsiteX34-69" fmla="*/ 279762 w 1666916"/>
              <a:gd name="connsiteY34-70" fmla="*/ 544728 h 1070337"/>
              <a:gd name="connsiteX35-71" fmla="*/ 209821 w 1666916"/>
              <a:gd name="connsiteY35-72" fmla="*/ 544728 h 1070337"/>
              <a:gd name="connsiteX36-73" fmla="*/ 209821 w 1666916"/>
              <a:gd name="connsiteY36-74" fmla="*/ 428161 h 1070337"/>
              <a:gd name="connsiteX37-75" fmla="*/ 40269 w 1666916"/>
              <a:gd name="connsiteY37-76" fmla="*/ 428161 h 1070337"/>
              <a:gd name="connsiteX38-77" fmla="*/ 110210 w 1666916"/>
              <a:gd name="connsiteY38-78" fmla="*/ 428161 h 1070337"/>
              <a:gd name="connsiteX39-79" fmla="*/ 110210 w 1666916"/>
              <a:gd name="connsiteY39-80"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81" fmla="*/ 341224 w 1666916"/>
              <a:gd name="connsiteY0-82" fmla="*/ 425997 h 642176"/>
              <a:gd name="connsiteX1-83" fmla="*/ 491702 w 1666916"/>
              <a:gd name="connsiteY1-84" fmla="*/ 425997 h 642176"/>
              <a:gd name="connsiteX2-85" fmla="*/ 491702 w 1666916"/>
              <a:gd name="connsiteY2-86" fmla="*/ 495937 h 642176"/>
              <a:gd name="connsiteX3-87" fmla="*/ 451433 w 1666916"/>
              <a:gd name="connsiteY3-88" fmla="*/ 495937 h 642176"/>
              <a:gd name="connsiteX4-89" fmla="*/ 451433 w 1666916"/>
              <a:gd name="connsiteY4-90" fmla="*/ 642175 h 642176"/>
              <a:gd name="connsiteX5-91" fmla="*/ 381493 w 1666916"/>
              <a:gd name="connsiteY5-92" fmla="*/ 642175 h 642176"/>
              <a:gd name="connsiteX6-93" fmla="*/ 381493 w 1666916"/>
              <a:gd name="connsiteY6-94" fmla="*/ 495937 h 642176"/>
              <a:gd name="connsiteX7-95" fmla="*/ 341224 w 1666916"/>
              <a:gd name="connsiteY7-96" fmla="*/ 495937 h 642176"/>
              <a:gd name="connsiteX8-97" fmla="*/ 341224 w 1666916"/>
              <a:gd name="connsiteY8-98" fmla="*/ 425997 h 642176"/>
              <a:gd name="connsiteX9-99" fmla="*/ 0 w 1666916"/>
              <a:gd name="connsiteY9-100" fmla="*/ 425997 h 642176"/>
              <a:gd name="connsiteX10-101" fmla="*/ 150478 w 1666916"/>
              <a:gd name="connsiteY10-102" fmla="*/ 425997 h 642176"/>
              <a:gd name="connsiteX11-103" fmla="*/ 150478 w 1666916"/>
              <a:gd name="connsiteY11-104" fmla="*/ 495937 h 642176"/>
              <a:gd name="connsiteX12-105" fmla="*/ 110209 w 1666916"/>
              <a:gd name="connsiteY12-106" fmla="*/ 495937 h 642176"/>
              <a:gd name="connsiteX13-107" fmla="*/ 110209 w 1666916"/>
              <a:gd name="connsiteY13-108" fmla="*/ 642175 h 642176"/>
              <a:gd name="connsiteX14-109" fmla="*/ 40269 w 1666916"/>
              <a:gd name="connsiteY14-110" fmla="*/ 642175 h 642176"/>
              <a:gd name="connsiteX15-111" fmla="*/ 40269 w 1666916"/>
              <a:gd name="connsiteY15-112" fmla="*/ 495937 h 642176"/>
              <a:gd name="connsiteX16-113" fmla="*/ 0 w 1666916"/>
              <a:gd name="connsiteY16-114" fmla="*/ 495937 h 642176"/>
              <a:gd name="connsiteX17-115" fmla="*/ 0 w 1666916"/>
              <a:gd name="connsiteY17-116" fmla="*/ 425997 h 642176"/>
              <a:gd name="connsiteX18-117" fmla="*/ 169552 w 1666916"/>
              <a:gd name="connsiteY18-118" fmla="*/ 139880 h 642176"/>
              <a:gd name="connsiteX19-119" fmla="*/ 320030 w 1666916"/>
              <a:gd name="connsiteY19-120" fmla="*/ 139880 h 642176"/>
              <a:gd name="connsiteX20-121" fmla="*/ 320030 w 1666916"/>
              <a:gd name="connsiteY20-122" fmla="*/ 211939 h 642176"/>
              <a:gd name="connsiteX21-123" fmla="*/ 279761 w 1666916"/>
              <a:gd name="connsiteY21-124" fmla="*/ 211939 h 642176"/>
              <a:gd name="connsiteX22-125" fmla="*/ 279761 w 1666916"/>
              <a:gd name="connsiteY22-126" fmla="*/ 642176 h 642176"/>
              <a:gd name="connsiteX23-127" fmla="*/ 209821 w 1666916"/>
              <a:gd name="connsiteY23-128" fmla="*/ 642176 h 642176"/>
              <a:gd name="connsiteX24-129" fmla="*/ 209821 w 1666916"/>
              <a:gd name="connsiteY24-130" fmla="*/ 211939 h 642176"/>
              <a:gd name="connsiteX25-131" fmla="*/ 169552 w 1666916"/>
              <a:gd name="connsiteY25-132" fmla="*/ 211939 h 642176"/>
              <a:gd name="connsiteX26-133" fmla="*/ 169552 w 1666916"/>
              <a:gd name="connsiteY26-134" fmla="*/ 139880 h 642176"/>
              <a:gd name="connsiteX27-135" fmla="*/ 381492 w 1666916"/>
              <a:gd name="connsiteY27-136" fmla="*/ 0 h 642176"/>
              <a:gd name="connsiteX28-137" fmla="*/ 451433 w 1666916"/>
              <a:gd name="connsiteY28-138" fmla="*/ 0 h 642176"/>
              <a:gd name="connsiteX29-139" fmla="*/ 451433 w 1666916"/>
              <a:gd name="connsiteY29-140" fmla="*/ 396327 h 642176"/>
              <a:gd name="connsiteX30-141" fmla="*/ 381492 w 1666916"/>
              <a:gd name="connsiteY30-142" fmla="*/ 396327 h 642176"/>
              <a:gd name="connsiteX31-143" fmla="*/ 381492 w 1666916"/>
              <a:gd name="connsiteY31-144" fmla="*/ 0 h 642176"/>
              <a:gd name="connsiteX32-145" fmla="*/ 209821 w 1666916"/>
              <a:gd name="connsiteY32-146" fmla="*/ 0 h 642176"/>
              <a:gd name="connsiteX33-147" fmla="*/ 279762 w 1666916"/>
              <a:gd name="connsiteY33-148" fmla="*/ 0 h 642176"/>
              <a:gd name="connsiteX34-149" fmla="*/ 279762 w 1666916"/>
              <a:gd name="connsiteY34-150" fmla="*/ 116567 h 642176"/>
              <a:gd name="connsiteX35-151" fmla="*/ 209821 w 1666916"/>
              <a:gd name="connsiteY35-152" fmla="*/ 116567 h 642176"/>
              <a:gd name="connsiteX36-153" fmla="*/ 209821 w 1666916"/>
              <a:gd name="connsiteY36-154" fmla="*/ 0 h 642176"/>
              <a:gd name="connsiteX37-155" fmla="*/ 40269 w 1666916"/>
              <a:gd name="connsiteY37-156" fmla="*/ 0 h 642176"/>
              <a:gd name="connsiteX38-157" fmla="*/ 110210 w 1666916"/>
              <a:gd name="connsiteY38-158" fmla="*/ 0 h 642176"/>
              <a:gd name="connsiteX39-159" fmla="*/ 110210 w 1666916"/>
              <a:gd name="connsiteY39-160" fmla="*/ 396327 h 642176"/>
              <a:gd name="connsiteX40-161" fmla="*/ 40269 w 1666916"/>
              <a:gd name="connsiteY40-162" fmla="*/ 396327 h 642176"/>
              <a:gd name="connsiteX41-163" fmla="*/ 40269 w 1666916"/>
              <a:gd name="connsiteY41-164" fmla="*/ 0 h 642176"/>
              <a:gd name="connsiteX42-165" fmla="*/ 1148438 w 1666916"/>
              <a:gd name="connsiteY42-166" fmla="*/ 121114 h 642176"/>
              <a:gd name="connsiteX43-167" fmla="*/ 1666916 w 1666916"/>
              <a:gd name="connsiteY43-168" fmla="*/ 121114 h 642176"/>
              <a:gd name="connsiteX44-169" fmla="*/ 1148438 w 1666916"/>
              <a:gd name="connsiteY44-170" fmla="*/ 121114 h 642176"/>
              <a:gd name="connsiteX0-171" fmla="*/ 341224 w 491702"/>
              <a:gd name="connsiteY0-172" fmla="*/ 425997 h 642176"/>
              <a:gd name="connsiteX1-173" fmla="*/ 491702 w 491702"/>
              <a:gd name="connsiteY1-174" fmla="*/ 425997 h 642176"/>
              <a:gd name="connsiteX2-175" fmla="*/ 491702 w 491702"/>
              <a:gd name="connsiteY2-176" fmla="*/ 495937 h 642176"/>
              <a:gd name="connsiteX3-177" fmla="*/ 451433 w 491702"/>
              <a:gd name="connsiteY3-178" fmla="*/ 495937 h 642176"/>
              <a:gd name="connsiteX4-179" fmla="*/ 451433 w 491702"/>
              <a:gd name="connsiteY4-180" fmla="*/ 642175 h 642176"/>
              <a:gd name="connsiteX5-181" fmla="*/ 381493 w 491702"/>
              <a:gd name="connsiteY5-182" fmla="*/ 642175 h 642176"/>
              <a:gd name="connsiteX6-183" fmla="*/ 381493 w 491702"/>
              <a:gd name="connsiteY6-184" fmla="*/ 495937 h 642176"/>
              <a:gd name="connsiteX7-185" fmla="*/ 341224 w 491702"/>
              <a:gd name="connsiteY7-186" fmla="*/ 495937 h 642176"/>
              <a:gd name="connsiteX8-187" fmla="*/ 341224 w 491702"/>
              <a:gd name="connsiteY8-188" fmla="*/ 425997 h 642176"/>
              <a:gd name="connsiteX9-189" fmla="*/ 0 w 491702"/>
              <a:gd name="connsiteY9-190" fmla="*/ 425997 h 642176"/>
              <a:gd name="connsiteX10-191" fmla="*/ 150478 w 491702"/>
              <a:gd name="connsiteY10-192" fmla="*/ 425997 h 642176"/>
              <a:gd name="connsiteX11-193" fmla="*/ 150478 w 491702"/>
              <a:gd name="connsiteY11-194" fmla="*/ 495937 h 642176"/>
              <a:gd name="connsiteX12-195" fmla="*/ 110209 w 491702"/>
              <a:gd name="connsiteY12-196" fmla="*/ 495937 h 642176"/>
              <a:gd name="connsiteX13-197" fmla="*/ 110209 w 491702"/>
              <a:gd name="connsiteY13-198" fmla="*/ 642175 h 642176"/>
              <a:gd name="connsiteX14-199" fmla="*/ 40269 w 491702"/>
              <a:gd name="connsiteY14-200" fmla="*/ 642175 h 642176"/>
              <a:gd name="connsiteX15-201" fmla="*/ 40269 w 491702"/>
              <a:gd name="connsiteY15-202" fmla="*/ 495937 h 642176"/>
              <a:gd name="connsiteX16-203" fmla="*/ 0 w 491702"/>
              <a:gd name="connsiteY16-204" fmla="*/ 495937 h 642176"/>
              <a:gd name="connsiteX17-205" fmla="*/ 0 w 491702"/>
              <a:gd name="connsiteY17-206" fmla="*/ 425997 h 642176"/>
              <a:gd name="connsiteX18-207" fmla="*/ 169552 w 491702"/>
              <a:gd name="connsiteY18-208" fmla="*/ 139880 h 642176"/>
              <a:gd name="connsiteX19-209" fmla="*/ 320030 w 491702"/>
              <a:gd name="connsiteY19-210" fmla="*/ 139880 h 642176"/>
              <a:gd name="connsiteX20-211" fmla="*/ 320030 w 491702"/>
              <a:gd name="connsiteY20-212" fmla="*/ 211939 h 642176"/>
              <a:gd name="connsiteX21-213" fmla="*/ 279761 w 491702"/>
              <a:gd name="connsiteY21-214" fmla="*/ 211939 h 642176"/>
              <a:gd name="connsiteX22-215" fmla="*/ 279761 w 491702"/>
              <a:gd name="connsiteY22-216" fmla="*/ 642176 h 642176"/>
              <a:gd name="connsiteX23-217" fmla="*/ 209821 w 491702"/>
              <a:gd name="connsiteY23-218" fmla="*/ 642176 h 642176"/>
              <a:gd name="connsiteX24-219" fmla="*/ 209821 w 491702"/>
              <a:gd name="connsiteY24-220" fmla="*/ 211939 h 642176"/>
              <a:gd name="connsiteX25-221" fmla="*/ 169552 w 491702"/>
              <a:gd name="connsiteY25-222" fmla="*/ 211939 h 642176"/>
              <a:gd name="connsiteX26-223" fmla="*/ 169552 w 491702"/>
              <a:gd name="connsiteY26-224" fmla="*/ 139880 h 642176"/>
              <a:gd name="connsiteX27-225" fmla="*/ 381492 w 491702"/>
              <a:gd name="connsiteY27-226" fmla="*/ 0 h 642176"/>
              <a:gd name="connsiteX28-227" fmla="*/ 451433 w 491702"/>
              <a:gd name="connsiteY28-228" fmla="*/ 0 h 642176"/>
              <a:gd name="connsiteX29-229" fmla="*/ 451433 w 491702"/>
              <a:gd name="connsiteY29-230" fmla="*/ 396327 h 642176"/>
              <a:gd name="connsiteX30-231" fmla="*/ 381492 w 491702"/>
              <a:gd name="connsiteY30-232" fmla="*/ 396327 h 642176"/>
              <a:gd name="connsiteX31-233" fmla="*/ 381492 w 491702"/>
              <a:gd name="connsiteY31-234" fmla="*/ 0 h 642176"/>
              <a:gd name="connsiteX32-235" fmla="*/ 209821 w 491702"/>
              <a:gd name="connsiteY32-236" fmla="*/ 0 h 642176"/>
              <a:gd name="connsiteX33-237" fmla="*/ 279762 w 491702"/>
              <a:gd name="connsiteY33-238" fmla="*/ 0 h 642176"/>
              <a:gd name="connsiteX34-239" fmla="*/ 279762 w 491702"/>
              <a:gd name="connsiteY34-240" fmla="*/ 116567 h 642176"/>
              <a:gd name="connsiteX35-241" fmla="*/ 209821 w 491702"/>
              <a:gd name="connsiteY35-242" fmla="*/ 116567 h 642176"/>
              <a:gd name="connsiteX36-243" fmla="*/ 209821 w 491702"/>
              <a:gd name="connsiteY36-244" fmla="*/ 0 h 642176"/>
              <a:gd name="connsiteX37-245" fmla="*/ 40269 w 491702"/>
              <a:gd name="connsiteY37-246" fmla="*/ 0 h 642176"/>
              <a:gd name="connsiteX38-247" fmla="*/ 110210 w 491702"/>
              <a:gd name="connsiteY38-248" fmla="*/ 0 h 642176"/>
              <a:gd name="connsiteX39-249" fmla="*/ 110210 w 491702"/>
              <a:gd name="connsiteY39-250" fmla="*/ 396327 h 642176"/>
              <a:gd name="connsiteX40-251" fmla="*/ 40269 w 491702"/>
              <a:gd name="connsiteY40-252" fmla="*/ 396327 h 642176"/>
              <a:gd name="connsiteX41-253" fmla="*/ 40269 w 491702"/>
              <a:gd name="connsiteY41-254" fmla="*/ 0 h 6421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161" y="connsiteY40-162"/>
              </a:cxn>
              <a:cxn ang="0">
                <a:pos x="connsiteX41-163" y="connsiteY41-164"/>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2" name="文本占位符 44"/>
          <p:cNvSpPr>
            <a:spLocks noGrp="1"/>
          </p:cNvSpPr>
          <p:nvPr>
            <p:ph type="body" sz="quarter" idx="41" hasCustomPrompt="1"/>
          </p:nvPr>
        </p:nvSpPr>
        <p:spPr>
          <a:xfrm>
            <a:off x="10750896"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endParaRPr lang="zh-CN" altLang="en-US" dirty="0"/>
          </a:p>
        </p:txBody>
      </p:sp>
      <p:sp>
        <p:nvSpPr>
          <p:cNvPr id="53" name="文本占位符 63"/>
          <p:cNvSpPr>
            <a:spLocks noGrp="1" noChangeAspect="1"/>
          </p:cNvSpPr>
          <p:nvPr>
            <p:ph type="body" sz="quarter" idx="42"/>
          </p:nvPr>
        </p:nvSpPr>
        <p:spPr>
          <a:xfrm>
            <a:off x="10112933" y="2398782"/>
            <a:ext cx="631360" cy="573018"/>
          </a:xfrm>
          <a:custGeom>
            <a:avLst/>
            <a:gdLst>
              <a:gd name="connsiteX0" fmla="*/ 241709 w 631360"/>
              <a:gd name="connsiteY0" fmla="*/ 0 h 573018"/>
              <a:gd name="connsiteX1" fmla="*/ 389651 w 631360"/>
              <a:gd name="connsiteY1" fmla="*/ 0 h 573018"/>
              <a:gd name="connsiteX2" fmla="*/ 389651 w 631360"/>
              <a:gd name="connsiteY2" fmla="*/ 143776 h 573018"/>
              <a:gd name="connsiteX3" fmla="*/ 339643 w 631360"/>
              <a:gd name="connsiteY3" fmla="*/ 143776 h 573018"/>
              <a:gd name="connsiteX4" fmla="*/ 339643 w 631360"/>
              <a:gd name="connsiteY4" fmla="*/ 262547 h 573018"/>
              <a:gd name="connsiteX5" fmla="*/ 581351 w 631360"/>
              <a:gd name="connsiteY5" fmla="*/ 262547 h 573018"/>
              <a:gd name="connsiteX6" fmla="*/ 581351 w 631360"/>
              <a:gd name="connsiteY6" fmla="*/ 429243 h 573018"/>
              <a:gd name="connsiteX7" fmla="*/ 631360 w 631360"/>
              <a:gd name="connsiteY7" fmla="*/ 429243 h 573018"/>
              <a:gd name="connsiteX8" fmla="*/ 631360 w 631360"/>
              <a:gd name="connsiteY8" fmla="*/ 573018 h 573018"/>
              <a:gd name="connsiteX9" fmla="*/ 487585 w 631360"/>
              <a:gd name="connsiteY9" fmla="*/ 573018 h 573018"/>
              <a:gd name="connsiteX10" fmla="*/ 487585 w 631360"/>
              <a:gd name="connsiteY10" fmla="*/ 429243 h 573018"/>
              <a:gd name="connsiteX11" fmla="*/ 533426 w 631360"/>
              <a:gd name="connsiteY11" fmla="*/ 429243 h 573018"/>
              <a:gd name="connsiteX12" fmla="*/ 533426 w 631360"/>
              <a:gd name="connsiteY12" fmla="*/ 310472 h 573018"/>
              <a:gd name="connsiteX13" fmla="*/ 339643 w 631360"/>
              <a:gd name="connsiteY13" fmla="*/ 310472 h 573018"/>
              <a:gd name="connsiteX14" fmla="*/ 339643 w 631360"/>
              <a:gd name="connsiteY14" fmla="*/ 429243 h 573018"/>
              <a:gd name="connsiteX15" fmla="*/ 389651 w 631360"/>
              <a:gd name="connsiteY15" fmla="*/ 429243 h 573018"/>
              <a:gd name="connsiteX16" fmla="*/ 389651 w 631360"/>
              <a:gd name="connsiteY16" fmla="*/ 573018 h 573018"/>
              <a:gd name="connsiteX17" fmla="*/ 241709 w 631360"/>
              <a:gd name="connsiteY17" fmla="*/ 573018 h 573018"/>
              <a:gd name="connsiteX18" fmla="*/ 241709 w 631360"/>
              <a:gd name="connsiteY18" fmla="*/ 429243 h 573018"/>
              <a:gd name="connsiteX19" fmla="*/ 291717 w 631360"/>
              <a:gd name="connsiteY19" fmla="*/ 429243 h 573018"/>
              <a:gd name="connsiteX20" fmla="*/ 291717 w 631360"/>
              <a:gd name="connsiteY20" fmla="*/ 310472 h 573018"/>
              <a:gd name="connsiteX21" fmla="*/ 97934 w 631360"/>
              <a:gd name="connsiteY21" fmla="*/ 310472 h 573018"/>
              <a:gd name="connsiteX22" fmla="*/ 97934 w 631360"/>
              <a:gd name="connsiteY22" fmla="*/ 429243 h 573018"/>
              <a:gd name="connsiteX23" fmla="*/ 143775 w 631360"/>
              <a:gd name="connsiteY23" fmla="*/ 429243 h 573018"/>
              <a:gd name="connsiteX24" fmla="*/ 143775 w 631360"/>
              <a:gd name="connsiteY24" fmla="*/ 573018 h 573018"/>
              <a:gd name="connsiteX25" fmla="*/ 0 w 631360"/>
              <a:gd name="connsiteY25" fmla="*/ 573018 h 573018"/>
              <a:gd name="connsiteX26" fmla="*/ 0 w 631360"/>
              <a:gd name="connsiteY26" fmla="*/ 429243 h 573018"/>
              <a:gd name="connsiteX27" fmla="*/ 50009 w 631360"/>
              <a:gd name="connsiteY27" fmla="*/ 429243 h 573018"/>
              <a:gd name="connsiteX28" fmla="*/ 50009 w 631360"/>
              <a:gd name="connsiteY28" fmla="*/ 262547 h 573018"/>
              <a:gd name="connsiteX29" fmla="*/ 291717 w 631360"/>
              <a:gd name="connsiteY29" fmla="*/ 262547 h 573018"/>
              <a:gd name="connsiteX30" fmla="*/ 291717 w 631360"/>
              <a:gd name="connsiteY30" fmla="*/ 143776 h 573018"/>
              <a:gd name="connsiteX31" fmla="*/ 241709 w 631360"/>
              <a:gd name="connsiteY31" fmla="*/ 143776 h 57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1360" h="573018">
                <a:moveTo>
                  <a:pt x="241709" y="0"/>
                </a:moveTo>
                <a:lnTo>
                  <a:pt x="389651" y="0"/>
                </a:lnTo>
                <a:lnTo>
                  <a:pt x="389651" y="143776"/>
                </a:lnTo>
                <a:lnTo>
                  <a:pt x="339643" y="143776"/>
                </a:lnTo>
                <a:lnTo>
                  <a:pt x="339643" y="262547"/>
                </a:lnTo>
                <a:lnTo>
                  <a:pt x="581351" y="262547"/>
                </a:lnTo>
                <a:lnTo>
                  <a:pt x="581351" y="429243"/>
                </a:lnTo>
                <a:lnTo>
                  <a:pt x="631360" y="429243"/>
                </a:lnTo>
                <a:lnTo>
                  <a:pt x="631360" y="573018"/>
                </a:lnTo>
                <a:lnTo>
                  <a:pt x="487585" y="573018"/>
                </a:lnTo>
                <a:lnTo>
                  <a:pt x="487585" y="429243"/>
                </a:lnTo>
                <a:lnTo>
                  <a:pt x="533426" y="429243"/>
                </a:lnTo>
                <a:lnTo>
                  <a:pt x="533426" y="310472"/>
                </a:lnTo>
                <a:lnTo>
                  <a:pt x="339643" y="310472"/>
                </a:lnTo>
                <a:lnTo>
                  <a:pt x="339643" y="429243"/>
                </a:lnTo>
                <a:lnTo>
                  <a:pt x="389651" y="429243"/>
                </a:lnTo>
                <a:lnTo>
                  <a:pt x="389651" y="573018"/>
                </a:lnTo>
                <a:lnTo>
                  <a:pt x="241709" y="573018"/>
                </a:lnTo>
                <a:lnTo>
                  <a:pt x="241709" y="429243"/>
                </a:lnTo>
                <a:lnTo>
                  <a:pt x="291717" y="429243"/>
                </a:lnTo>
                <a:lnTo>
                  <a:pt x="291717" y="310472"/>
                </a:lnTo>
                <a:lnTo>
                  <a:pt x="97934" y="310472"/>
                </a:lnTo>
                <a:lnTo>
                  <a:pt x="97934" y="429243"/>
                </a:lnTo>
                <a:lnTo>
                  <a:pt x="143775" y="429243"/>
                </a:lnTo>
                <a:lnTo>
                  <a:pt x="143775" y="573018"/>
                </a:lnTo>
                <a:lnTo>
                  <a:pt x="0" y="573018"/>
                </a:lnTo>
                <a:lnTo>
                  <a:pt x="0" y="429243"/>
                </a:lnTo>
                <a:lnTo>
                  <a:pt x="50009" y="429243"/>
                </a:lnTo>
                <a:lnTo>
                  <a:pt x="50009" y="262547"/>
                </a:lnTo>
                <a:lnTo>
                  <a:pt x="291717" y="262547"/>
                </a:lnTo>
                <a:lnTo>
                  <a:pt x="291717" y="143776"/>
                </a:lnTo>
                <a:lnTo>
                  <a:pt x="241709" y="143776"/>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四段内容（时间轴）">
    <p:spTree>
      <p:nvGrpSpPr>
        <p:cNvPr id="1" name=""/>
        <p:cNvGrpSpPr/>
        <p:nvPr/>
      </p:nvGrpSpPr>
      <p:grpSpPr>
        <a:xfrm>
          <a:off x="0" y="0"/>
          <a:ext cx="0" cy="0"/>
          <a:chOff x="0" y="0"/>
          <a:chExt cx="0" cy="0"/>
        </a:xfrm>
      </p:grpSpPr>
      <p:sp>
        <p:nvSpPr>
          <p:cNvPr id="34" name="任意多边形: 形状 33"/>
          <p:cNvSpPr/>
          <p:nvPr userDrawn="1"/>
        </p:nvSpPr>
        <p:spPr>
          <a:xfrm>
            <a:off x="0" y="4097177"/>
            <a:ext cx="12192000" cy="1893879"/>
          </a:xfrm>
          <a:custGeom>
            <a:avLst/>
            <a:gdLst>
              <a:gd name="connsiteX0" fmla="*/ 12192000 w 12192000"/>
              <a:gd name="connsiteY0" fmla="*/ 0 h 1893879"/>
              <a:gd name="connsiteX1" fmla="*/ 12192000 w 12192000"/>
              <a:gd name="connsiteY1" fmla="*/ 14101 h 1893879"/>
              <a:gd name="connsiteX2" fmla="*/ 12130988 w 12192000"/>
              <a:gd name="connsiteY2" fmla="*/ 43568 h 1893879"/>
              <a:gd name="connsiteX3" fmla="*/ 12030086 w 12192000"/>
              <a:gd name="connsiteY3" fmla="*/ 90787 h 1893879"/>
              <a:gd name="connsiteX4" fmla="*/ 11927573 w 12192000"/>
              <a:gd name="connsiteY4" fmla="*/ 137269 h 1893879"/>
              <a:gd name="connsiteX5" fmla="*/ 11823458 w 12192000"/>
              <a:gd name="connsiteY5" fmla="*/ 183014 h 1893879"/>
              <a:gd name="connsiteX6" fmla="*/ 11717756 w 12192000"/>
              <a:gd name="connsiteY6" fmla="*/ 228036 h 1893879"/>
              <a:gd name="connsiteX7" fmla="*/ 11610479 w 12192000"/>
              <a:gd name="connsiteY7" fmla="*/ 272346 h 1893879"/>
              <a:gd name="connsiteX8" fmla="*/ 11501640 w 12192000"/>
              <a:gd name="connsiteY8" fmla="*/ 315945 h 1893879"/>
              <a:gd name="connsiteX9" fmla="*/ 11391251 w 12192000"/>
              <a:gd name="connsiteY9" fmla="*/ 358820 h 1893879"/>
              <a:gd name="connsiteX10" fmla="*/ 11279339 w 12192000"/>
              <a:gd name="connsiteY10" fmla="*/ 400997 h 1893879"/>
              <a:gd name="connsiteX11" fmla="*/ 11165890 w 12192000"/>
              <a:gd name="connsiteY11" fmla="*/ 442475 h 1893879"/>
              <a:gd name="connsiteX12" fmla="*/ 11050955 w 12192000"/>
              <a:gd name="connsiteY12" fmla="*/ 483268 h 1893879"/>
              <a:gd name="connsiteX13" fmla="*/ 10934508 w 12192000"/>
              <a:gd name="connsiteY13" fmla="*/ 523361 h 1893879"/>
              <a:gd name="connsiteX14" fmla="*/ 10816602 w 12192000"/>
              <a:gd name="connsiteY14" fmla="*/ 562769 h 1893879"/>
              <a:gd name="connsiteX15" fmla="*/ 10697222 w 12192000"/>
              <a:gd name="connsiteY15" fmla="*/ 601492 h 1893879"/>
              <a:gd name="connsiteX16" fmla="*/ 10576394 w 12192000"/>
              <a:gd name="connsiteY16" fmla="*/ 639541 h 1893879"/>
              <a:gd name="connsiteX17" fmla="*/ 10454118 w 12192000"/>
              <a:gd name="connsiteY17" fmla="*/ 676917 h 1893879"/>
              <a:gd name="connsiteX18" fmla="*/ 10330433 w 12192000"/>
              <a:gd name="connsiteY18" fmla="*/ 713633 h 1893879"/>
              <a:gd name="connsiteX19" fmla="*/ 10205325 w 12192000"/>
              <a:gd name="connsiteY19" fmla="*/ 749675 h 1893879"/>
              <a:gd name="connsiteX20" fmla="*/ 10078833 w 12192000"/>
              <a:gd name="connsiteY20" fmla="*/ 785070 h 1893879"/>
              <a:gd name="connsiteX21" fmla="*/ 9950957 w 12192000"/>
              <a:gd name="connsiteY21" fmla="*/ 819805 h 1893879"/>
              <a:gd name="connsiteX22" fmla="*/ 9821709 w 12192000"/>
              <a:gd name="connsiteY22" fmla="*/ 853904 h 1893879"/>
              <a:gd name="connsiteX23" fmla="*/ 9691115 w 12192000"/>
              <a:gd name="connsiteY23" fmla="*/ 887356 h 1893879"/>
              <a:gd name="connsiteX24" fmla="*/ 9559162 w 12192000"/>
              <a:gd name="connsiteY24" fmla="*/ 920160 h 1893879"/>
              <a:gd name="connsiteX25" fmla="*/ 9425901 w 12192000"/>
              <a:gd name="connsiteY25" fmla="*/ 952342 h 1893879"/>
              <a:gd name="connsiteX26" fmla="*/ 9291319 w 12192000"/>
              <a:gd name="connsiteY26" fmla="*/ 983889 h 1893879"/>
              <a:gd name="connsiteX27" fmla="*/ 9155429 w 12192000"/>
              <a:gd name="connsiteY27" fmla="*/ 1014813 h 1893879"/>
              <a:gd name="connsiteX28" fmla="*/ 9018269 w 12192000"/>
              <a:gd name="connsiteY28" fmla="*/ 1045115 h 1893879"/>
              <a:gd name="connsiteX29" fmla="*/ 8879826 w 12192000"/>
              <a:gd name="connsiteY29" fmla="*/ 1074808 h 1893879"/>
              <a:gd name="connsiteX30" fmla="*/ 8740126 w 12192000"/>
              <a:gd name="connsiteY30" fmla="*/ 1103879 h 1893879"/>
              <a:gd name="connsiteX31" fmla="*/ 8599182 w 12192000"/>
              <a:gd name="connsiteY31" fmla="*/ 1132352 h 1893879"/>
              <a:gd name="connsiteX32" fmla="*/ 8457005 w 12192000"/>
              <a:gd name="connsiteY32" fmla="*/ 1160228 h 1893879"/>
              <a:gd name="connsiteX33" fmla="*/ 8313609 w 12192000"/>
              <a:gd name="connsiteY33" fmla="*/ 1187508 h 1893879"/>
              <a:gd name="connsiteX34" fmla="*/ 8169020 w 12192000"/>
              <a:gd name="connsiteY34" fmla="*/ 1214190 h 1893879"/>
              <a:gd name="connsiteX35" fmla="*/ 8023236 w 12192000"/>
              <a:gd name="connsiteY35" fmla="*/ 1240289 h 1893879"/>
              <a:gd name="connsiteX36" fmla="*/ 7876273 w 12192000"/>
              <a:gd name="connsiteY36" fmla="*/ 1265816 h 1893879"/>
              <a:gd name="connsiteX37" fmla="*/ 7728152 w 12192000"/>
              <a:gd name="connsiteY37" fmla="*/ 1290759 h 1893879"/>
              <a:gd name="connsiteX38" fmla="*/ 7578877 w 12192000"/>
              <a:gd name="connsiteY38" fmla="*/ 1315130 h 1893879"/>
              <a:gd name="connsiteX39" fmla="*/ 7428470 w 12192000"/>
              <a:gd name="connsiteY39" fmla="*/ 1338930 h 1893879"/>
              <a:gd name="connsiteX40" fmla="*/ 7276946 w 12192000"/>
              <a:gd name="connsiteY40" fmla="*/ 1362171 h 1893879"/>
              <a:gd name="connsiteX41" fmla="*/ 7124305 w 12192000"/>
              <a:gd name="connsiteY41" fmla="*/ 1384853 h 1893879"/>
              <a:gd name="connsiteX42" fmla="*/ 6970584 w 12192000"/>
              <a:gd name="connsiteY42" fmla="*/ 1406977 h 1893879"/>
              <a:gd name="connsiteX43" fmla="*/ 6815771 w 12192000"/>
              <a:gd name="connsiteY43" fmla="*/ 1428554 h 1893879"/>
              <a:gd name="connsiteX44" fmla="*/ 6659892 w 12192000"/>
              <a:gd name="connsiteY44" fmla="*/ 1449585 h 1893879"/>
              <a:gd name="connsiteX45" fmla="*/ 6502970 w 12192000"/>
              <a:gd name="connsiteY45" fmla="*/ 1470083 h 1893879"/>
              <a:gd name="connsiteX46" fmla="*/ 6345008 w 12192000"/>
              <a:gd name="connsiteY46" fmla="*/ 1490047 h 1893879"/>
              <a:gd name="connsiteX47" fmla="*/ 6186018 w 12192000"/>
              <a:gd name="connsiteY47" fmla="*/ 1509478 h 1893879"/>
              <a:gd name="connsiteX48" fmla="*/ 6026022 w 12192000"/>
              <a:gd name="connsiteY48" fmla="*/ 1528389 h 1893879"/>
              <a:gd name="connsiteX49" fmla="*/ 5865024 w 12192000"/>
              <a:gd name="connsiteY49" fmla="*/ 1546765 h 1893879"/>
              <a:gd name="connsiteX50" fmla="*/ 5703036 w 12192000"/>
              <a:gd name="connsiteY50" fmla="*/ 1564635 h 1893879"/>
              <a:gd name="connsiteX51" fmla="*/ 5540083 w 12192000"/>
              <a:gd name="connsiteY51" fmla="*/ 1581995 h 1893879"/>
              <a:gd name="connsiteX52" fmla="*/ 5376176 w 12192000"/>
              <a:gd name="connsiteY52" fmla="*/ 1598848 h 1893879"/>
              <a:gd name="connsiteX53" fmla="*/ 5211330 w 12192000"/>
              <a:gd name="connsiteY53" fmla="*/ 1615206 h 1893879"/>
              <a:gd name="connsiteX54" fmla="*/ 5045557 w 12192000"/>
              <a:gd name="connsiteY54" fmla="*/ 1631055 h 1893879"/>
              <a:gd name="connsiteX55" fmla="*/ 4878856 w 12192000"/>
              <a:gd name="connsiteY55" fmla="*/ 1646423 h 1893879"/>
              <a:gd name="connsiteX56" fmla="*/ 4711267 w 12192000"/>
              <a:gd name="connsiteY56" fmla="*/ 1661294 h 1893879"/>
              <a:gd name="connsiteX57" fmla="*/ 4542789 w 12192000"/>
              <a:gd name="connsiteY57" fmla="*/ 1675683 h 1893879"/>
              <a:gd name="connsiteX58" fmla="*/ 4373434 w 12192000"/>
              <a:gd name="connsiteY58" fmla="*/ 1689603 h 1893879"/>
              <a:gd name="connsiteX59" fmla="*/ 4203216 w 12192000"/>
              <a:gd name="connsiteY59" fmla="*/ 1703039 h 1893879"/>
              <a:gd name="connsiteX60" fmla="*/ 4032160 w 12192000"/>
              <a:gd name="connsiteY60" fmla="*/ 1716006 h 1893879"/>
              <a:gd name="connsiteX61" fmla="*/ 3860266 w 12192000"/>
              <a:gd name="connsiteY61" fmla="*/ 1728515 h 1893879"/>
              <a:gd name="connsiteX62" fmla="*/ 3687558 w 12192000"/>
              <a:gd name="connsiteY62" fmla="*/ 1740568 h 1893879"/>
              <a:gd name="connsiteX63" fmla="*/ 3514051 w 12192000"/>
              <a:gd name="connsiteY63" fmla="*/ 1752163 h 1893879"/>
              <a:gd name="connsiteX64" fmla="*/ 3339743 w 12192000"/>
              <a:gd name="connsiteY64" fmla="*/ 1763300 h 1893879"/>
              <a:gd name="connsiteX65" fmla="*/ 3164661 w 12192000"/>
              <a:gd name="connsiteY65" fmla="*/ 1774007 h 1893879"/>
              <a:gd name="connsiteX66" fmla="*/ 2988817 w 12192000"/>
              <a:gd name="connsiteY66" fmla="*/ 1784256 h 1893879"/>
              <a:gd name="connsiteX67" fmla="*/ 2812211 w 12192000"/>
              <a:gd name="connsiteY67" fmla="*/ 1794085 h 1893879"/>
              <a:gd name="connsiteX68" fmla="*/ 2634881 w 12192000"/>
              <a:gd name="connsiteY68" fmla="*/ 1803471 h 1893879"/>
              <a:gd name="connsiteX69" fmla="*/ 2456827 w 12192000"/>
              <a:gd name="connsiteY69" fmla="*/ 1812437 h 1893879"/>
              <a:gd name="connsiteX70" fmla="*/ 2278074 w 12192000"/>
              <a:gd name="connsiteY70" fmla="*/ 1820984 h 1893879"/>
              <a:gd name="connsiteX71" fmla="*/ 2098610 w 12192000"/>
              <a:gd name="connsiteY71" fmla="*/ 1829112 h 1893879"/>
              <a:gd name="connsiteX72" fmla="*/ 1918474 w 12192000"/>
              <a:gd name="connsiteY72" fmla="*/ 1836821 h 1893879"/>
              <a:gd name="connsiteX73" fmla="*/ 1737676 w 12192000"/>
              <a:gd name="connsiteY73" fmla="*/ 1844136 h 1893879"/>
              <a:gd name="connsiteX74" fmla="*/ 1556219 w 12192000"/>
              <a:gd name="connsiteY74" fmla="*/ 1851032 h 1893879"/>
              <a:gd name="connsiteX75" fmla="*/ 1374126 w 12192000"/>
              <a:gd name="connsiteY75" fmla="*/ 1857547 h 1893879"/>
              <a:gd name="connsiteX76" fmla="*/ 1191399 w 12192000"/>
              <a:gd name="connsiteY76" fmla="*/ 1863656 h 1893879"/>
              <a:gd name="connsiteX77" fmla="*/ 1008062 w 12192000"/>
              <a:gd name="connsiteY77" fmla="*/ 1869384 h 1893879"/>
              <a:gd name="connsiteX78" fmla="*/ 824127 w 12192000"/>
              <a:gd name="connsiteY78" fmla="*/ 1874718 h 1893879"/>
              <a:gd name="connsiteX79" fmla="*/ 639609 w 12192000"/>
              <a:gd name="connsiteY79" fmla="*/ 1879683 h 1893879"/>
              <a:gd name="connsiteX80" fmla="*/ 454532 w 12192000"/>
              <a:gd name="connsiteY80" fmla="*/ 1884268 h 1893879"/>
              <a:gd name="connsiteX81" fmla="*/ 268883 w 12192000"/>
              <a:gd name="connsiteY81" fmla="*/ 1888485 h 1893879"/>
              <a:gd name="connsiteX82" fmla="*/ 82701 w 12192000"/>
              <a:gd name="connsiteY82" fmla="*/ 1892332 h 1893879"/>
              <a:gd name="connsiteX83" fmla="*/ 0 w 12192000"/>
              <a:gd name="connsiteY83" fmla="*/ 1893879 h 1893879"/>
              <a:gd name="connsiteX84" fmla="*/ 0 w 12192000"/>
              <a:gd name="connsiteY84" fmla="*/ 1881175 h 1893879"/>
              <a:gd name="connsiteX85" fmla="*/ 82435 w 12192000"/>
              <a:gd name="connsiteY85" fmla="*/ 1879632 h 1893879"/>
              <a:gd name="connsiteX86" fmla="*/ 268591 w 12192000"/>
              <a:gd name="connsiteY86" fmla="*/ 1875785 h 1893879"/>
              <a:gd name="connsiteX87" fmla="*/ 454214 w 12192000"/>
              <a:gd name="connsiteY87" fmla="*/ 1871568 h 1893879"/>
              <a:gd name="connsiteX88" fmla="*/ 639279 w 12192000"/>
              <a:gd name="connsiteY88" fmla="*/ 1866983 h 1893879"/>
              <a:gd name="connsiteX89" fmla="*/ 823759 w 12192000"/>
              <a:gd name="connsiteY89" fmla="*/ 1862030 h 1893879"/>
              <a:gd name="connsiteX90" fmla="*/ 1007668 w 12192000"/>
              <a:gd name="connsiteY90" fmla="*/ 1856684 h 1893879"/>
              <a:gd name="connsiteX91" fmla="*/ 1190980 w 12192000"/>
              <a:gd name="connsiteY91" fmla="*/ 1850956 h 1893879"/>
              <a:gd name="connsiteX92" fmla="*/ 1373669 w 12192000"/>
              <a:gd name="connsiteY92" fmla="*/ 1844847 h 1893879"/>
              <a:gd name="connsiteX93" fmla="*/ 1555736 w 12192000"/>
              <a:gd name="connsiteY93" fmla="*/ 1838345 h 1893879"/>
              <a:gd name="connsiteX94" fmla="*/ 1737156 w 12192000"/>
              <a:gd name="connsiteY94" fmla="*/ 1831449 h 1893879"/>
              <a:gd name="connsiteX95" fmla="*/ 1917940 w 12192000"/>
              <a:gd name="connsiteY95" fmla="*/ 1824133 h 1893879"/>
              <a:gd name="connsiteX96" fmla="*/ 2098039 w 12192000"/>
              <a:gd name="connsiteY96" fmla="*/ 1816425 h 1893879"/>
              <a:gd name="connsiteX97" fmla="*/ 2277465 w 12192000"/>
              <a:gd name="connsiteY97" fmla="*/ 1808296 h 1893879"/>
              <a:gd name="connsiteX98" fmla="*/ 2456192 w 12192000"/>
              <a:gd name="connsiteY98" fmla="*/ 1799762 h 1893879"/>
              <a:gd name="connsiteX99" fmla="*/ 2634220 w 12192000"/>
              <a:gd name="connsiteY99" fmla="*/ 1790796 h 1893879"/>
              <a:gd name="connsiteX100" fmla="*/ 2811512 w 12192000"/>
              <a:gd name="connsiteY100" fmla="*/ 1781398 h 1893879"/>
              <a:gd name="connsiteX101" fmla="*/ 2988068 w 12192000"/>
              <a:gd name="connsiteY101" fmla="*/ 1771581 h 1893879"/>
              <a:gd name="connsiteX102" fmla="*/ 3163887 w 12192000"/>
              <a:gd name="connsiteY102" fmla="*/ 1761332 h 1893879"/>
              <a:gd name="connsiteX103" fmla="*/ 3338930 w 12192000"/>
              <a:gd name="connsiteY103" fmla="*/ 1750626 h 1893879"/>
              <a:gd name="connsiteX104" fmla="*/ 3513200 w 12192000"/>
              <a:gd name="connsiteY104" fmla="*/ 1739488 h 1893879"/>
              <a:gd name="connsiteX105" fmla="*/ 3686682 w 12192000"/>
              <a:gd name="connsiteY105" fmla="*/ 1727893 h 1893879"/>
              <a:gd name="connsiteX106" fmla="*/ 3859351 w 12192000"/>
              <a:gd name="connsiteY106" fmla="*/ 1715853 h 1893879"/>
              <a:gd name="connsiteX107" fmla="*/ 4031208 w 12192000"/>
              <a:gd name="connsiteY107" fmla="*/ 1703344 h 1893879"/>
              <a:gd name="connsiteX108" fmla="*/ 4202226 w 12192000"/>
              <a:gd name="connsiteY108" fmla="*/ 1690377 h 1893879"/>
              <a:gd name="connsiteX109" fmla="*/ 4372393 w 12192000"/>
              <a:gd name="connsiteY109" fmla="*/ 1676940 h 1893879"/>
              <a:gd name="connsiteX110" fmla="*/ 4541709 w 12192000"/>
              <a:gd name="connsiteY110" fmla="*/ 1663034 h 1893879"/>
              <a:gd name="connsiteX111" fmla="*/ 4710149 w 12192000"/>
              <a:gd name="connsiteY111" fmla="*/ 1648645 h 1893879"/>
              <a:gd name="connsiteX112" fmla="*/ 4877701 w 12192000"/>
              <a:gd name="connsiteY112" fmla="*/ 1633773 h 1893879"/>
              <a:gd name="connsiteX113" fmla="*/ 5044350 w 12192000"/>
              <a:gd name="connsiteY113" fmla="*/ 1618419 h 1893879"/>
              <a:gd name="connsiteX114" fmla="*/ 5210072 w 12192000"/>
              <a:gd name="connsiteY114" fmla="*/ 1602569 h 1893879"/>
              <a:gd name="connsiteX115" fmla="*/ 5374880 w 12192000"/>
              <a:gd name="connsiteY115" fmla="*/ 1586212 h 1893879"/>
              <a:gd name="connsiteX116" fmla="*/ 5538737 w 12192000"/>
              <a:gd name="connsiteY116" fmla="*/ 1569371 h 1893879"/>
              <a:gd name="connsiteX117" fmla="*/ 5701639 w 12192000"/>
              <a:gd name="connsiteY117" fmla="*/ 1552011 h 1893879"/>
              <a:gd name="connsiteX118" fmla="*/ 5863576 w 12192000"/>
              <a:gd name="connsiteY118" fmla="*/ 1534154 h 1893879"/>
              <a:gd name="connsiteX119" fmla="*/ 6024524 w 12192000"/>
              <a:gd name="connsiteY119" fmla="*/ 1515765 h 1893879"/>
              <a:gd name="connsiteX120" fmla="*/ 6184480 w 12192000"/>
              <a:gd name="connsiteY120" fmla="*/ 1496867 h 1893879"/>
              <a:gd name="connsiteX121" fmla="*/ 6343421 w 12192000"/>
              <a:gd name="connsiteY121" fmla="*/ 1477449 h 1893879"/>
              <a:gd name="connsiteX122" fmla="*/ 6501332 w 12192000"/>
              <a:gd name="connsiteY122" fmla="*/ 1457497 h 1893879"/>
              <a:gd name="connsiteX123" fmla="*/ 6658204 w 12192000"/>
              <a:gd name="connsiteY123" fmla="*/ 1436999 h 1893879"/>
              <a:gd name="connsiteX124" fmla="*/ 6814019 w 12192000"/>
              <a:gd name="connsiteY124" fmla="*/ 1415981 h 1893879"/>
              <a:gd name="connsiteX125" fmla="*/ 6968768 w 12192000"/>
              <a:gd name="connsiteY125" fmla="*/ 1394403 h 1893879"/>
              <a:gd name="connsiteX126" fmla="*/ 7122439 w 12192000"/>
              <a:gd name="connsiteY126" fmla="*/ 1372280 h 1893879"/>
              <a:gd name="connsiteX127" fmla="*/ 7275016 w 12192000"/>
              <a:gd name="connsiteY127" fmla="*/ 1349611 h 1893879"/>
              <a:gd name="connsiteX128" fmla="*/ 7426489 w 12192000"/>
              <a:gd name="connsiteY128" fmla="*/ 1326382 h 1893879"/>
              <a:gd name="connsiteX129" fmla="*/ 7576832 w 12192000"/>
              <a:gd name="connsiteY129" fmla="*/ 1302595 h 1893879"/>
              <a:gd name="connsiteX130" fmla="*/ 7726044 w 12192000"/>
              <a:gd name="connsiteY130" fmla="*/ 1278237 h 1893879"/>
              <a:gd name="connsiteX131" fmla="*/ 7874101 w 12192000"/>
              <a:gd name="connsiteY131" fmla="*/ 1253307 h 1893879"/>
              <a:gd name="connsiteX132" fmla="*/ 8020988 w 12192000"/>
              <a:gd name="connsiteY132" fmla="*/ 1227792 h 1893879"/>
              <a:gd name="connsiteX133" fmla="*/ 8166708 w 12192000"/>
              <a:gd name="connsiteY133" fmla="*/ 1201706 h 1893879"/>
              <a:gd name="connsiteX134" fmla="*/ 8311234 w 12192000"/>
              <a:gd name="connsiteY134" fmla="*/ 1175037 h 1893879"/>
              <a:gd name="connsiteX135" fmla="*/ 8454567 w 12192000"/>
              <a:gd name="connsiteY135" fmla="*/ 1147770 h 1893879"/>
              <a:gd name="connsiteX136" fmla="*/ 8596667 w 12192000"/>
              <a:gd name="connsiteY136" fmla="*/ 1119906 h 1893879"/>
              <a:gd name="connsiteX137" fmla="*/ 8737535 w 12192000"/>
              <a:gd name="connsiteY137" fmla="*/ 1091445 h 1893879"/>
              <a:gd name="connsiteX138" fmla="*/ 8877159 w 12192000"/>
              <a:gd name="connsiteY138" fmla="*/ 1062388 h 1893879"/>
              <a:gd name="connsiteX139" fmla="*/ 9015525 w 12192000"/>
              <a:gd name="connsiteY139" fmla="*/ 1032708 h 1893879"/>
              <a:gd name="connsiteX140" fmla="*/ 9152609 w 12192000"/>
              <a:gd name="connsiteY140" fmla="*/ 1002431 h 1893879"/>
              <a:gd name="connsiteX141" fmla="*/ 9288410 w 12192000"/>
              <a:gd name="connsiteY141" fmla="*/ 971519 h 1893879"/>
              <a:gd name="connsiteX142" fmla="*/ 9422916 w 12192000"/>
              <a:gd name="connsiteY142" fmla="*/ 939997 h 1893879"/>
              <a:gd name="connsiteX143" fmla="*/ 9556101 w 12192000"/>
              <a:gd name="connsiteY143" fmla="*/ 907841 h 1893879"/>
              <a:gd name="connsiteX144" fmla="*/ 9687953 w 12192000"/>
              <a:gd name="connsiteY144" fmla="*/ 875050 h 1893879"/>
              <a:gd name="connsiteX145" fmla="*/ 9818470 w 12192000"/>
              <a:gd name="connsiteY145" fmla="*/ 841623 h 1893879"/>
              <a:gd name="connsiteX146" fmla="*/ 9947630 w 12192000"/>
              <a:gd name="connsiteY146" fmla="*/ 807549 h 1893879"/>
              <a:gd name="connsiteX147" fmla="*/ 10075417 w 12192000"/>
              <a:gd name="connsiteY147" fmla="*/ 772840 h 1893879"/>
              <a:gd name="connsiteX148" fmla="*/ 10201820 w 12192000"/>
              <a:gd name="connsiteY148" fmla="*/ 737471 h 1893879"/>
              <a:gd name="connsiteX149" fmla="*/ 10326814 w 12192000"/>
              <a:gd name="connsiteY149" fmla="*/ 701454 h 1893879"/>
              <a:gd name="connsiteX150" fmla="*/ 10450410 w 12192000"/>
              <a:gd name="connsiteY150" fmla="*/ 664776 h 1893879"/>
              <a:gd name="connsiteX151" fmla="*/ 10572571 w 12192000"/>
              <a:gd name="connsiteY151" fmla="*/ 627425 h 1893879"/>
              <a:gd name="connsiteX152" fmla="*/ 10693297 w 12192000"/>
              <a:gd name="connsiteY152" fmla="*/ 589414 h 1893879"/>
              <a:gd name="connsiteX153" fmla="*/ 10812575 w 12192000"/>
              <a:gd name="connsiteY153" fmla="*/ 550717 h 1893879"/>
              <a:gd name="connsiteX154" fmla="*/ 10930381 w 12192000"/>
              <a:gd name="connsiteY154" fmla="*/ 511347 h 1893879"/>
              <a:gd name="connsiteX155" fmla="*/ 11046700 w 12192000"/>
              <a:gd name="connsiteY155" fmla="*/ 471291 h 1893879"/>
              <a:gd name="connsiteX156" fmla="*/ 11161534 w 12192000"/>
              <a:gd name="connsiteY156" fmla="*/ 430550 h 1893879"/>
              <a:gd name="connsiteX157" fmla="*/ 11274856 w 12192000"/>
              <a:gd name="connsiteY157" fmla="*/ 389123 h 1893879"/>
              <a:gd name="connsiteX158" fmla="*/ 11386654 w 12192000"/>
              <a:gd name="connsiteY158" fmla="*/ 346984 h 1893879"/>
              <a:gd name="connsiteX159" fmla="*/ 11496915 w 12192000"/>
              <a:gd name="connsiteY159" fmla="*/ 304147 h 1893879"/>
              <a:gd name="connsiteX160" fmla="*/ 11605627 w 12192000"/>
              <a:gd name="connsiteY160" fmla="*/ 260611 h 1893879"/>
              <a:gd name="connsiteX161" fmla="*/ 11712777 w 12192000"/>
              <a:gd name="connsiteY161" fmla="*/ 216352 h 1893879"/>
              <a:gd name="connsiteX162" fmla="*/ 11818352 w 12192000"/>
              <a:gd name="connsiteY162" fmla="*/ 171381 h 1893879"/>
              <a:gd name="connsiteX163" fmla="*/ 11922327 w 12192000"/>
              <a:gd name="connsiteY163" fmla="*/ 125699 h 1893879"/>
              <a:gd name="connsiteX164" fmla="*/ 12024702 w 12192000"/>
              <a:gd name="connsiteY164" fmla="*/ 79281 h 1893879"/>
              <a:gd name="connsiteX165" fmla="*/ 12125464 w 12192000"/>
              <a:gd name="connsiteY165" fmla="*/ 32138 h 18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2192000" h="1893879">
                <a:moveTo>
                  <a:pt x="12192000" y="0"/>
                </a:moveTo>
                <a:lnTo>
                  <a:pt x="12192000" y="14101"/>
                </a:lnTo>
                <a:lnTo>
                  <a:pt x="12130988" y="43568"/>
                </a:lnTo>
                <a:lnTo>
                  <a:pt x="12030086" y="90787"/>
                </a:lnTo>
                <a:lnTo>
                  <a:pt x="11927573" y="137269"/>
                </a:lnTo>
                <a:lnTo>
                  <a:pt x="11823458" y="183014"/>
                </a:lnTo>
                <a:lnTo>
                  <a:pt x="11717756" y="228036"/>
                </a:lnTo>
                <a:lnTo>
                  <a:pt x="11610479" y="272346"/>
                </a:lnTo>
                <a:lnTo>
                  <a:pt x="11501640" y="315945"/>
                </a:lnTo>
                <a:lnTo>
                  <a:pt x="11391251" y="358820"/>
                </a:lnTo>
                <a:lnTo>
                  <a:pt x="11279339" y="400997"/>
                </a:lnTo>
                <a:lnTo>
                  <a:pt x="11165890" y="442475"/>
                </a:lnTo>
                <a:lnTo>
                  <a:pt x="11050955" y="483268"/>
                </a:lnTo>
                <a:lnTo>
                  <a:pt x="10934508" y="523361"/>
                </a:lnTo>
                <a:lnTo>
                  <a:pt x="10816602" y="562769"/>
                </a:lnTo>
                <a:lnTo>
                  <a:pt x="10697222" y="601492"/>
                </a:lnTo>
                <a:lnTo>
                  <a:pt x="10576394" y="639541"/>
                </a:lnTo>
                <a:lnTo>
                  <a:pt x="10454118" y="676917"/>
                </a:lnTo>
                <a:lnTo>
                  <a:pt x="10330433" y="713633"/>
                </a:lnTo>
                <a:lnTo>
                  <a:pt x="10205325" y="749675"/>
                </a:lnTo>
                <a:lnTo>
                  <a:pt x="10078833" y="785070"/>
                </a:lnTo>
                <a:lnTo>
                  <a:pt x="9950957" y="819805"/>
                </a:lnTo>
                <a:lnTo>
                  <a:pt x="9821709" y="853904"/>
                </a:lnTo>
                <a:lnTo>
                  <a:pt x="9691115" y="887356"/>
                </a:lnTo>
                <a:lnTo>
                  <a:pt x="9559162" y="920160"/>
                </a:lnTo>
                <a:lnTo>
                  <a:pt x="9425901" y="952342"/>
                </a:lnTo>
                <a:lnTo>
                  <a:pt x="9291319" y="983889"/>
                </a:lnTo>
                <a:lnTo>
                  <a:pt x="9155429" y="1014813"/>
                </a:lnTo>
                <a:lnTo>
                  <a:pt x="9018269" y="1045115"/>
                </a:lnTo>
                <a:lnTo>
                  <a:pt x="8879826" y="1074808"/>
                </a:lnTo>
                <a:lnTo>
                  <a:pt x="8740126" y="1103879"/>
                </a:lnTo>
                <a:lnTo>
                  <a:pt x="8599182" y="1132352"/>
                </a:lnTo>
                <a:lnTo>
                  <a:pt x="8457005" y="1160228"/>
                </a:lnTo>
                <a:lnTo>
                  <a:pt x="8313609" y="1187508"/>
                </a:lnTo>
                <a:lnTo>
                  <a:pt x="8169020" y="1214190"/>
                </a:lnTo>
                <a:lnTo>
                  <a:pt x="8023236" y="1240289"/>
                </a:lnTo>
                <a:lnTo>
                  <a:pt x="7876273" y="1265816"/>
                </a:lnTo>
                <a:lnTo>
                  <a:pt x="7728152" y="1290759"/>
                </a:lnTo>
                <a:lnTo>
                  <a:pt x="7578877" y="1315130"/>
                </a:lnTo>
                <a:lnTo>
                  <a:pt x="7428470" y="1338930"/>
                </a:lnTo>
                <a:lnTo>
                  <a:pt x="7276946" y="1362171"/>
                </a:lnTo>
                <a:lnTo>
                  <a:pt x="7124305" y="1384853"/>
                </a:lnTo>
                <a:lnTo>
                  <a:pt x="6970584" y="1406977"/>
                </a:lnTo>
                <a:lnTo>
                  <a:pt x="6815771" y="1428554"/>
                </a:lnTo>
                <a:lnTo>
                  <a:pt x="6659892" y="1449585"/>
                </a:lnTo>
                <a:lnTo>
                  <a:pt x="6502970" y="1470083"/>
                </a:lnTo>
                <a:lnTo>
                  <a:pt x="6345008" y="1490047"/>
                </a:lnTo>
                <a:lnTo>
                  <a:pt x="6186018" y="1509478"/>
                </a:lnTo>
                <a:lnTo>
                  <a:pt x="6026022" y="1528389"/>
                </a:lnTo>
                <a:lnTo>
                  <a:pt x="5865024" y="1546765"/>
                </a:lnTo>
                <a:lnTo>
                  <a:pt x="5703036" y="1564635"/>
                </a:lnTo>
                <a:lnTo>
                  <a:pt x="5540083" y="1581995"/>
                </a:lnTo>
                <a:lnTo>
                  <a:pt x="5376176" y="1598848"/>
                </a:lnTo>
                <a:lnTo>
                  <a:pt x="5211330" y="1615206"/>
                </a:lnTo>
                <a:lnTo>
                  <a:pt x="5045557" y="1631055"/>
                </a:lnTo>
                <a:lnTo>
                  <a:pt x="4878856" y="1646423"/>
                </a:lnTo>
                <a:lnTo>
                  <a:pt x="4711267" y="1661294"/>
                </a:lnTo>
                <a:lnTo>
                  <a:pt x="4542789" y="1675683"/>
                </a:lnTo>
                <a:lnTo>
                  <a:pt x="4373434" y="1689603"/>
                </a:lnTo>
                <a:lnTo>
                  <a:pt x="4203216" y="1703039"/>
                </a:lnTo>
                <a:lnTo>
                  <a:pt x="4032160" y="1716006"/>
                </a:lnTo>
                <a:lnTo>
                  <a:pt x="3860266" y="1728515"/>
                </a:lnTo>
                <a:lnTo>
                  <a:pt x="3687558" y="1740568"/>
                </a:lnTo>
                <a:lnTo>
                  <a:pt x="3514051" y="1752163"/>
                </a:lnTo>
                <a:lnTo>
                  <a:pt x="3339743" y="1763300"/>
                </a:lnTo>
                <a:lnTo>
                  <a:pt x="3164661" y="1774007"/>
                </a:lnTo>
                <a:lnTo>
                  <a:pt x="2988817" y="1784256"/>
                </a:lnTo>
                <a:lnTo>
                  <a:pt x="2812211" y="1794085"/>
                </a:lnTo>
                <a:lnTo>
                  <a:pt x="2634881" y="1803471"/>
                </a:lnTo>
                <a:lnTo>
                  <a:pt x="2456827" y="1812437"/>
                </a:lnTo>
                <a:lnTo>
                  <a:pt x="2278074" y="1820984"/>
                </a:lnTo>
                <a:lnTo>
                  <a:pt x="2098610" y="1829112"/>
                </a:lnTo>
                <a:lnTo>
                  <a:pt x="1918474" y="1836821"/>
                </a:lnTo>
                <a:lnTo>
                  <a:pt x="1737676" y="1844136"/>
                </a:lnTo>
                <a:lnTo>
                  <a:pt x="1556219" y="1851032"/>
                </a:lnTo>
                <a:lnTo>
                  <a:pt x="1374126" y="1857547"/>
                </a:lnTo>
                <a:lnTo>
                  <a:pt x="1191399" y="1863656"/>
                </a:lnTo>
                <a:lnTo>
                  <a:pt x="1008062" y="1869384"/>
                </a:lnTo>
                <a:lnTo>
                  <a:pt x="824127" y="1874718"/>
                </a:lnTo>
                <a:lnTo>
                  <a:pt x="639609" y="1879683"/>
                </a:lnTo>
                <a:lnTo>
                  <a:pt x="454532" y="1884268"/>
                </a:lnTo>
                <a:lnTo>
                  <a:pt x="268883" y="1888485"/>
                </a:lnTo>
                <a:lnTo>
                  <a:pt x="82701" y="1892332"/>
                </a:lnTo>
                <a:lnTo>
                  <a:pt x="0" y="1893879"/>
                </a:lnTo>
                <a:lnTo>
                  <a:pt x="0" y="1881175"/>
                </a:lnTo>
                <a:lnTo>
                  <a:pt x="82435" y="1879632"/>
                </a:lnTo>
                <a:lnTo>
                  <a:pt x="268591" y="1875785"/>
                </a:lnTo>
                <a:lnTo>
                  <a:pt x="454214" y="1871568"/>
                </a:lnTo>
                <a:lnTo>
                  <a:pt x="639279" y="1866983"/>
                </a:lnTo>
                <a:lnTo>
                  <a:pt x="823759" y="1862030"/>
                </a:lnTo>
                <a:lnTo>
                  <a:pt x="1007668" y="1856684"/>
                </a:lnTo>
                <a:lnTo>
                  <a:pt x="1190980" y="1850956"/>
                </a:lnTo>
                <a:lnTo>
                  <a:pt x="1373669" y="1844847"/>
                </a:lnTo>
                <a:lnTo>
                  <a:pt x="1555736" y="1838345"/>
                </a:lnTo>
                <a:lnTo>
                  <a:pt x="1737156" y="1831449"/>
                </a:lnTo>
                <a:lnTo>
                  <a:pt x="1917940" y="1824133"/>
                </a:lnTo>
                <a:lnTo>
                  <a:pt x="2098039" y="1816425"/>
                </a:lnTo>
                <a:lnTo>
                  <a:pt x="2277465" y="1808296"/>
                </a:lnTo>
                <a:lnTo>
                  <a:pt x="2456192" y="1799762"/>
                </a:lnTo>
                <a:lnTo>
                  <a:pt x="2634220" y="1790796"/>
                </a:lnTo>
                <a:lnTo>
                  <a:pt x="2811512" y="1781398"/>
                </a:lnTo>
                <a:lnTo>
                  <a:pt x="2988068" y="1771581"/>
                </a:lnTo>
                <a:lnTo>
                  <a:pt x="3163887" y="1761332"/>
                </a:lnTo>
                <a:lnTo>
                  <a:pt x="3338930" y="1750626"/>
                </a:lnTo>
                <a:lnTo>
                  <a:pt x="3513200" y="1739488"/>
                </a:lnTo>
                <a:lnTo>
                  <a:pt x="3686682" y="1727893"/>
                </a:lnTo>
                <a:lnTo>
                  <a:pt x="3859351" y="1715853"/>
                </a:lnTo>
                <a:lnTo>
                  <a:pt x="4031208" y="1703344"/>
                </a:lnTo>
                <a:lnTo>
                  <a:pt x="4202226" y="1690377"/>
                </a:lnTo>
                <a:lnTo>
                  <a:pt x="4372393" y="1676940"/>
                </a:lnTo>
                <a:lnTo>
                  <a:pt x="4541709" y="1663034"/>
                </a:lnTo>
                <a:lnTo>
                  <a:pt x="4710149" y="1648645"/>
                </a:lnTo>
                <a:lnTo>
                  <a:pt x="4877701" y="1633773"/>
                </a:lnTo>
                <a:lnTo>
                  <a:pt x="5044350" y="1618419"/>
                </a:lnTo>
                <a:lnTo>
                  <a:pt x="5210072" y="1602569"/>
                </a:lnTo>
                <a:lnTo>
                  <a:pt x="5374880" y="1586212"/>
                </a:lnTo>
                <a:lnTo>
                  <a:pt x="5538737" y="1569371"/>
                </a:lnTo>
                <a:lnTo>
                  <a:pt x="5701639" y="1552011"/>
                </a:lnTo>
                <a:lnTo>
                  <a:pt x="5863576" y="1534154"/>
                </a:lnTo>
                <a:lnTo>
                  <a:pt x="6024524" y="1515765"/>
                </a:lnTo>
                <a:lnTo>
                  <a:pt x="6184480" y="1496867"/>
                </a:lnTo>
                <a:lnTo>
                  <a:pt x="6343421" y="1477449"/>
                </a:lnTo>
                <a:lnTo>
                  <a:pt x="6501332" y="1457497"/>
                </a:lnTo>
                <a:lnTo>
                  <a:pt x="6658204" y="1436999"/>
                </a:lnTo>
                <a:lnTo>
                  <a:pt x="6814019" y="1415981"/>
                </a:lnTo>
                <a:lnTo>
                  <a:pt x="6968768" y="1394403"/>
                </a:lnTo>
                <a:lnTo>
                  <a:pt x="7122439" y="1372280"/>
                </a:lnTo>
                <a:lnTo>
                  <a:pt x="7275016" y="1349611"/>
                </a:lnTo>
                <a:lnTo>
                  <a:pt x="7426489" y="1326382"/>
                </a:lnTo>
                <a:lnTo>
                  <a:pt x="7576832" y="1302595"/>
                </a:lnTo>
                <a:lnTo>
                  <a:pt x="7726044" y="1278237"/>
                </a:lnTo>
                <a:lnTo>
                  <a:pt x="7874101" y="1253307"/>
                </a:lnTo>
                <a:lnTo>
                  <a:pt x="8020988" y="1227792"/>
                </a:lnTo>
                <a:lnTo>
                  <a:pt x="8166708" y="1201706"/>
                </a:lnTo>
                <a:lnTo>
                  <a:pt x="8311234" y="1175037"/>
                </a:lnTo>
                <a:lnTo>
                  <a:pt x="8454567" y="1147770"/>
                </a:lnTo>
                <a:lnTo>
                  <a:pt x="8596667" y="1119906"/>
                </a:lnTo>
                <a:lnTo>
                  <a:pt x="8737535" y="1091445"/>
                </a:lnTo>
                <a:lnTo>
                  <a:pt x="8877159" y="1062388"/>
                </a:lnTo>
                <a:lnTo>
                  <a:pt x="9015525" y="1032708"/>
                </a:lnTo>
                <a:lnTo>
                  <a:pt x="9152609" y="1002431"/>
                </a:lnTo>
                <a:lnTo>
                  <a:pt x="9288410" y="971519"/>
                </a:lnTo>
                <a:lnTo>
                  <a:pt x="9422916" y="939997"/>
                </a:lnTo>
                <a:lnTo>
                  <a:pt x="9556101" y="907841"/>
                </a:lnTo>
                <a:lnTo>
                  <a:pt x="9687953" y="875050"/>
                </a:lnTo>
                <a:lnTo>
                  <a:pt x="9818470" y="841623"/>
                </a:lnTo>
                <a:lnTo>
                  <a:pt x="9947630" y="807549"/>
                </a:lnTo>
                <a:lnTo>
                  <a:pt x="10075417" y="772840"/>
                </a:lnTo>
                <a:lnTo>
                  <a:pt x="10201820" y="737471"/>
                </a:lnTo>
                <a:lnTo>
                  <a:pt x="10326814" y="701454"/>
                </a:lnTo>
                <a:lnTo>
                  <a:pt x="10450410" y="664776"/>
                </a:lnTo>
                <a:lnTo>
                  <a:pt x="10572571" y="627425"/>
                </a:lnTo>
                <a:lnTo>
                  <a:pt x="10693297" y="589414"/>
                </a:lnTo>
                <a:lnTo>
                  <a:pt x="10812575" y="550717"/>
                </a:lnTo>
                <a:lnTo>
                  <a:pt x="10930381" y="511347"/>
                </a:lnTo>
                <a:lnTo>
                  <a:pt x="11046700" y="471291"/>
                </a:lnTo>
                <a:lnTo>
                  <a:pt x="11161534" y="430550"/>
                </a:lnTo>
                <a:lnTo>
                  <a:pt x="11274856" y="389123"/>
                </a:lnTo>
                <a:lnTo>
                  <a:pt x="11386654" y="346984"/>
                </a:lnTo>
                <a:lnTo>
                  <a:pt x="11496915" y="304147"/>
                </a:lnTo>
                <a:lnTo>
                  <a:pt x="11605627" y="260611"/>
                </a:lnTo>
                <a:lnTo>
                  <a:pt x="11712777" y="216352"/>
                </a:lnTo>
                <a:lnTo>
                  <a:pt x="11818352" y="171381"/>
                </a:lnTo>
                <a:lnTo>
                  <a:pt x="11922327" y="125699"/>
                </a:lnTo>
                <a:lnTo>
                  <a:pt x="12024702" y="79281"/>
                </a:lnTo>
                <a:lnTo>
                  <a:pt x="12125464" y="32138"/>
                </a:lnTo>
                <a:close/>
              </a:path>
            </a:pathLst>
          </a:custGeom>
          <a:solidFill>
            <a:schemeClr val="accent1"/>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连接符 35"/>
          <p:cNvCxnSpPr/>
          <p:nvPr userDrawn="1"/>
        </p:nvCxnSpPr>
        <p:spPr>
          <a:xfrm rot="10800000" flipV="1">
            <a:off x="845452" y="3050095"/>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userDrawn="1"/>
        </p:nvSpPr>
        <p:spPr>
          <a:xfrm>
            <a:off x="762902" y="5853225"/>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0" name="直接连接符 39"/>
          <p:cNvCxnSpPr/>
          <p:nvPr userDrawn="1"/>
        </p:nvCxnSpPr>
        <p:spPr>
          <a:xfrm rot="10800000" flipV="1">
            <a:off x="3668505" y="2949177"/>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椭圆 40"/>
          <p:cNvSpPr/>
          <p:nvPr userDrawn="1"/>
        </p:nvSpPr>
        <p:spPr>
          <a:xfrm>
            <a:off x="3585954" y="5752307"/>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3" name="直接连接符 42"/>
          <p:cNvCxnSpPr/>
          <p:nvPr userDrawn="1"/>
        </p:nvCxnSpPr>
        <p:spPr>
          <a:xfrm rot="10800000" flipV="1">
            <a:off x="6491557" y="2686693"/>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椭圆 44"/>
          <p:cNvSpPr/>
          <p:nvPr userDrawn="1"/>
        </p:nvSpPr>
        <p:spPr>
          <a:xfrm>
            <a:off x="6409006" y="5489823"/>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6" name="直接连接符 45"/>
          <p:cNvCxnSpPr/>
          <p:nvPr userDrawn="1"/>
        </p:nvCxnSpPr>
        <p:spPr>
          <a:xfrm rot="10800000" flipV="1">
            <a:off x="9291458" y="2170879"/>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p:cNvSpPr/>
          <p:nvPr userDrawn="1"/>
        </p:nvSpPr>
        <p:spPr>
          <a:xfrm>
            <a:off x="9208908" y="4974009"/>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椭圆 48"/>
          <p:cNvSpPr/>
          <p:nvPr userDrawn="1"/>
        </p:nvSpPr>
        <p:spPr>
          <a:xfrm>
            <a:off x="671251" y="2751382"/>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userDrawn="1"/>
        </p:nvSpPr>
        <p:spPr>
          <a:xfrm>
            <a:off x="3494303" y="2650464"/>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6317355" y="2387980"/>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9117257" y="1872166"/>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时间轴或递进式四段内容</a:t>
            </a:r>
            <a:endParaRPr lang="zh-CN" altLang="en-US" dirty="0"/>
          </a:p>
        </p:txBody>
      </p:sp>
      <p:sp>
        <p:nvSpPr>
          <p:cNvPr id="14" name="文本占位符 13"/>
          <p:cNvSpPr>
            <a:spLocks noGrp="1"/>
          </p:cNvSpPr>
          <p:nvPr>
            <p:ph type="body" sz="quarter" idx="23" hasCustomPrompt="1"/>
          </p:nvPr>
        </p:nvSpPr>
        <p:spPr>
          <a:xfrm>
            <a:off x="720861" y="3406565"/>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左边的红点是项目符号，按回车即可出现</a:t>
            </a:r>
            <a:endParaRPr lang="zh-CN" altLang="en-US" dirty="0"/>
          </a:p>
          <a:p>
            <a:pPr lvl="0"/>
            <a:r>
              <a:rPr lang="zh-CN" altLang="en-US" dirty="0"/>
              <a:t>左边的红点是项目符号，按回车即可出现</a:t>
            </a:r>
            <a:endParaRPr lang="zh-CN" altLang="en-US" dirty="0"/>
          </a:p>
        </p:txBody>
      </p:sp>
      <p:sp>
        <p:nvSpPr>
          <p:cNvPr id="16" name="文本占位符 15"/>
          <p:cNvSpPr>
            <a:spLocks noGrp="1"/>
          </p:cNvSpPr>
          <p:nvPr>
            <p:ph type="body" sz="quarter" idx="24" hasCustomPrompt="1"/>
          </p:nvPr>
        </p:nvSpPr>
        <p:spPr>
          <a:xfrm>
            <a:off x="3543913" y="3305647"/>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endParaRPr lang="zh-CN" altLang="en-US"/>
          </a:p>
          <a:p>
            <a:pPr lvl="0"/>
            <a:r>
              <a:rPr lang="zh-CN" altLang="en-US"/>
              <a:t>左边的红点是项目符号，按回车即可出现</a:t>
            </a:r>
            <a:endParaRPr lang="zh-CN" altLang="en-US"/>
          </a:p>
        </p:txBody>
      </p:sp>
      <p:sp>
        <p:nvSpPr>
          <p:cNvPr id="17" name="文本占位符 16"/>
          <p:cNvSpPr>
            <a:spLocks noGrp="1"/>
          </p:cNvSpPr>
          <p:nvPr>
            <p:ph type="body" sz="quarter" idx="25" hasCustomPrompt="1"/>
          </p:nvPr>
        </p:nvSpPr>
        <p:spPr>
          <a:xfrm>
            <a:off x="6366965" y="3043163"/>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endParaRPr lang="zh-CN" altLang="en-US"/>
          </a:p>
          <a:p>
            <a:pPr lvl="0"/>
            <a:r>
              <a:rPr lang="zh-CN" altLang="en-US"/>
              <a:t>左边的红点是项目符号，按回车即可出现</a:t>
            </a:r>
            <a:endParaRPr lang="zh-CN" altLang="en-US"/>
          </a:p>
        </p:txBody>
      </p:sp>
      <p:sp>
        <p:nvSpPr>
          <p:cNvPr id="18" name="文本占位符 17"/>
          <p:cNvSpPr>
            <a:spLocks noGrp="1"/>
          </p:cNvSpPr>
          <p:nvPr>
            <p:ph type="body" sz="quarter" idx="26" hasCustomPrompt="1"/>
          </p:nvPr>
        </p:nvSpPr>
        <p:spPr>
          <a:xfrm>
            <a:off x="9166867" y="2527349"/>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endParaRPr lang="zh-CN" altLang="en-US"/>
          </a:p>
          <a:p>
            <a:pPr lvl="0"/>
            <a:r>
              <a:rPr lang="zh-CN" altLang="en-US"/>
              <a:t>左边的红点是项目符号，按回车即可出现</a:t>
            </a:r>
            <a:endParaRPr lang="zh-CN" altLang="en-US"/>
          </a:p>
        </p:txBody>
      </p:sp>
      <p:sp>
        <p:nvSpPr>
          <p:cNvPr id="19" name="文本占位符 18"/>
          <p:cNvSpPr>
            <a:spLocks noGrp="1"/>
          </p:cNvSpPr>
          <p:nvPr>
            <p:ph type="body" sz="quarter" idx="27" hasCustomPrompt="1"/>
          </p:nvPr>
        </p:nvSpPr>
        <p:spPr>
          <a:xfrm>
            <a:off x="1141994" y="2607928"/>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时间或标题</a:t>
            </a:r>
            <a:endParaRPr lang="zh-CN" altLang="en-US" dirty="0"/>
          </a:p>
        </p:txBody>
      </p:sp>
      <p:sp>
        <p:nvSpPr>
          <p:cNvPr id="24" name="文本占位符 23"/>
          <p:cNvSpPr>
            <a:spLocks noGrp="1"/>
          </p:cNvSpPr>
          <p:nvPr>
            <p:ph type="body" sz="quarter" idx="28" hasCustomPrompt="1"/>
          </p:nvPr>
        </p:nvSpPr>
        <p:spPr>
          <a:xfrm>
            <a:off x="3965046" y="2507010"/>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endParaRPr lang="zh-CN" altLang="en-US"/>
          </a:p>
        </p:txBody>
      </p:sp>
      <p:sp>
        <p:nvSpPr>
          <p:cNvPr id="26" name="文本占位符 25"/>
          <p:cNvSpPr>
            <a:spLocks noGrp="1"/>
          </p:cNvSpPr>
          <p:nvPr>
            <p:ph type="body" sz="quarter" idx="29" hasCustomPrompt="1"/>
          </p:nvPr>
        </p:nvSpPr>
        <p:spPr>
          <a:xfrm>
            <a:off x="6788098" y="2244526"/>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endParaRPr lang="zh-CN" altLang="en-US"/>
          </a:p>
        </p:txBody>
      </p:sp>
      <p:sp>
        <p:nvSpPr>
          <p:cNvPr id="27" name="文本占位符 26"/>
          <p:cNvSpPr>
            <a:spLocks noGrp="1"/>
          </p:cNvSpPr>
          <p:nvPr>
            <p:ph type="body" sz="quarter" idx="30" hasCustomPrompt="1"/>
          </p:nvPr>
        </p:nvSpPr>
        <p:spPr>
          <a:xfrm>
            <a:off x="9588000" y="1728712"/>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endParaRPr lang="zh-CN" altLang="en-US"/>
          </a:p>
        </p:txBody>
      </p:sp>
      <p:sp>
        <p:nvSpPr>
          <p:cNvPr id="28" name="文本占位符 27"/>
          <p:cNvSpPr>
            <a:spLocks noGrp="1"/>
          </p:cNvSpPr>
          <p:nvPr>
            <p:ph type="body" sz="quarter" idx="31" hasCustomPrompt="1"/>
          </p:nvPr>
        </p:nvSpPr>
        <p:spPr>
          <a:xfrm>
            <a:off x="671046" y="2741807"/>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29" name="文本占位符 28"/>
          <p:cNvSpPr>
            <a:spLocks noGrp="1"/>
          </p:cNvSpPr>
          <p:nvPr>
            <p:ph type="body" sz="quarter" idx="32" hasCustomPrompt="1"/>
          </p:nvPr>
        </p:nvSpPr>
        <p:spPr>
          <a:xfrm>
            <a:off x="3494098" y="2640889"/>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30" name="文本占位符 29"/>
          <p:cNvSpPr>
            <a:spLocks noGrp="1"/>
          </p:cNvSpPr>
          <p:nvPr>
            <p:ph type="body" sz="quarter" idx="33" hasCustomPrompt="1"/>
          </p:nvPr>
        </p:nvSpPr>
        <p:spPr>
          <a:xfrm>
            <a:off x="6317150" y="2378405"/>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31" name="文本占位符 30"/>
          <p:cNvSpPr>
            <a:spLocks noGrp="1"/>
          </p:cNvSpPr>
          <p:nvPr>
            <p:ph type="body" sz="quarter" idx="34" hasCustomPrompt="1"/>
          </p:nvPr>
        </p:nvSpPr>
        <p:spPr>
          <a:xfrm>
            <a:off x="9117052" y="1862591"/>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四段内容7">
    <p:spTree>
      <p:nvGrpSpPr>
        <p:cNvPr id="1" name=""/>
        <p:cNvGrpSpPr/>
        <p:nvPr/>
      </p:nvGrpSpPr>
      <p:grpSpPr>
        <a:xfrm>
          <a:off x="0" y="0"/>
          <a:ext cx="0" cy="0"/>
          <a:chOff x="0" y="0"/>
          <a:chExt cx="0" cy="0"/>
        </a:xfrm>
      </p:grpSpPr>
      <p:cxnSp>
        <p:nvCxnSpPr>
          <p:cNvPr id="30" name="直接连接符 29"/>
          <p:cNvCxnSpPr/>
          <p:nvPr userDrawn="1"/>
        </p:nvCxnSpPr>
        <p:spPr>
          <a:xfrm>
            <a:off x="19567" y="3671988"/>
            <a:ext cx="12192000" cy="0"/>
          </a:xfrm>
          <a:prstGeom prst="line">
            <a:avLst/>
          </a:prstGeom>
          <a:ln w="19050">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0"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时间轴或四段内容</a:t>
            </a:r>
            <a:endParaRPr lang="zh-CN" altLang="en-US" dirty="0"/>
          </a:p>
        </p:txBody>
      </p:sp>
      <p:sp>
        <p:nvSpPr>
          <p:cNvPr id="31" name="椭圆 30"/>
          <p:cNvSpPr/>
          <p:nvPr userDrawn="1"/>
        </p:nvSpPr>
        <p:spPr>
          <a:xfrm>
            <a:off x="1400573"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椭圆 31"/>
          <p:cNvSpPr/>
          <p:nvPr userDrawn="1"/>
        </p:nvSpPr>
        <p:spPr>
          <a:xfrm>
            <a:off x="6460902"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椭圆 32"/>
          <p:cNvSpPr/>
          <p:nvPr userDrawn="1"/>
        </p:nvSpPr>
        <p:spPr>
          <a:xfrm>
            <a:off x="3930737"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椭圆 33"/>
          <p:cNvSpPr/>
          <p:nvPr userDrawn="1"/>
        </p:nvSpPr>
        <p:spPr>
          <a:xfrm>
            <a:off x="9036596"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5" name="组合 34"/>
          <p:cNvGrpSpPr/>
          <p:nvPr userDrawn="1"/>
        </p:nvGrpSpPr>
        <p:grpSpPr>
          <a:xfrm>
            <a:off x="5725690" y="1440815"/>
            <a:ext cx="3987270" cy="2077282"/>
            <a:chOff x="660400" y="1440815"/>
            <a:chExt cx="3987270" cy="2077282"/>
          </a:xfrm>
        </p:grpSpPr>
        <p:sp>
          <p:nvSpPr>
            <p:cNvPr id="36" name="任意多边形: 形状 35"/>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7" name="任意多边形: 形状 36"/>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userDrawn="1"/>
        </p:nvGrpSpPr>
        <p:grpSpPr>
          <a:xfrm>
            <a:off x="660400" y="1440815"/>
            <a:ext cx="3987270" cy="2077282"/>
            <a:chOff x="660400" y="1440815"/>
            <a:chExt cx="3987270" cy="2077282"/>
          </a:xfrm>
        </p:grpSpPr>
        <p:sp>
          <p:nvSpPr>
            <p:cNvPr id="40" name="任意多边形: 形状 39"/>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userDrawn="1"/>
        </p:nvGrpSpPr>
        <p:grpSpPr>
          <a:xfrm>
            <a:off x="2420885" y="3885315"/>
            <a:ext cx="3987270" cy="2075205"/>
            <a:chOff x="2420885" y="3885315"/>
            <a:chExt cx="3987270" cy="2075205"/>
          </a:xfrm>
        </p:grpSpPr>
        <p:sp>
          <p:nvSpPr>
            <p:cNvPr id="44" name="任意多边形: 形状 43"/>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任意多边形: 形状 44"/>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userDrawn="1"/>
        </p:nvGrpSpPr>
        <p:grpSpPr>
          <a:xfrm>
            <a:off x="7531704" y="3885315"/>
            <a:ext cx="3987270" cy="2075205"/>
            <a:chOff x="2420885" y="3885315"/>
            <a:chExt cx="3987270" cy="2075205"/>
          </a:xfrm>
        </p:grpSpPr>
        <p:sp>
          <p:nvSpPr>
            <p:cNvPr id="50" name="任意多边形: 形状 49"/>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任意多边形: 形状 50"/>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占位符 54"/>
          <p:cNvSpPr>
            <a:spLocks noGrp="1"/>
          </p:cNvSpPr>
          <p:nvPr>
            <p:ph type="body" sz="quarter" idx="11" hasCustomPrompt="1"/>
          </p:nvPr>
        </p:nvSpPr>
        <p:spPr>
          <a:xfrm>
            <a:off x="2532787"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endParaRPr lang="zh-CN" altLang="en-US"/>
          </a:p>
        </p:txBody>
      </p:sp>
      <p:sp>
        <p:nvSpPr>
          <p:cNvPr id="56" name="文本占位符 55"/>
          <p:cNvSpPr>
            <a:spLocks noGrp="1"/>
          </p:cNvSpPr>
          <p:nvPr>
            <p:ph type="body" sz="quarter" idx="12" hasCustomPrompt="1"/>
          </p:nvPr>
        </p:nvSpPr>
        <p:spPr>
          <a:xfrm>
            <a:off x="7643606"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endParaRPr lang="zh-CN" altLang="en-US"/>
          </a:p>
        </p:txBody>
      </p:sp>
      <p:sp>
        <p:nvSpPr>
          <p:cNvPr id="57" name="文本占位符 56"/>
          <p:cNvSpPr>
            <a:spLocks noGrp="1"/>
          </p:cNvSpPr>
          <p:nvPr>
            <p:ph type="body" sz="quarter" idx="13" hasCustomPrompt="1"/>
          </p:nvPr>
        </p:nvSpPr>
        <p:spPr>
          <a:xfrm>
            <a:off x="77230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endParaRPr lang="zh-CN" altLang="en-US"/>
          </a:p>
        </p:txBody>
      </p:sp>
      <p:sp>
        <p:nvSpPr>
          <p:cNvPr id="58" name="文本占位符 57"/>
          <p:cNvSpPr>
            <a:spLocks noGrp="1"/>
          </p:cNvSpPr>
          <p:nvPr>
            <p:ph type="body" sz="quarter" idx="14" hasCustomPrompt="1"/>
          </p:nvPr>
        </p:nvSpPr>
        <p:spPr>
          <a:xfrm>
            <a:off x="583759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endParaRPr lang="zh-CN" altLang="en-US"/>
          </a:p>
        </p:txBody>
      </p:sp>
      <p:sp>
        <p:nvSpPr>
          <p:cNvPr id="59" name="文本占位符 58"/>
          <p:cNvSpPr>
            <a:spLocks noGrp="1"/>
          </p:cNvSpPr>
          <p:nvPr>
            <p:ph type="body" sz="quarter" idx="15" hasCustomPrompt="1"/>
          </p:nvPr>
        </p:nvSpPr>
        <p:spPr>
          <a:xfrm>
            <a:off x="1875100" y="2061980"/>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endParaRPr lang="zh-CN" altLang="en-US" dirty="0"/>
          </a:p>
        </p:txBody>
      </p:sp>
      <p:sp>
        <p:nvSpPr>
          <p:cNvPr id="60" name="文本占位符 59"/>
          <p:cNvSpPr>
            <a:spLocks noGrp="1"/>
          </p:cNvSpPr>
          <p:nvPr>
            <p:ph type="body" sz="quarter" idx="16" hasCustomPrompt="1"/>
          </p:nvPr>
        </p:nvSpPr>
        <p:spPr>
          <a:xfrm>
            <a:off x="874714" y="2061981"/>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endParaRPr lang="zh-CN" altLang="en-US" dirty="0"/>
          </a:p>
        </p:txBody>
      </p:sp>
      <p:sp>
        <p:nvSpPr>
          <p:cNvPr id="61" name="文本占位符 60"/>
          <p:cNvSpPr>
            <a:spLocks noGrp="1"/>
          </p:cNvSpPr>
          <p:nvPr>
            <p:ph type="body" sz="quarter" idx="17" hasCustomPrompt="1"/>
          </p:nvPr>
        </p:nvSpPr>
        <p:spPr>
          <a:xfrm>
            <a:off x="6914180" y="2065646"/>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endParaRPr lang="zh-CN" altLang="en-US" dirty="0"/>
          </a:p>
        </p:txBody>
      </p:sp>
      <p:sp>
        <p:nvSpPr>
          <p:cNvPr id="62" name="文本占位符 61"/>
          <p:cNvSpPr>
            <a:spLocks noGrp="1"/>
          </p:cNvSpPr>
          <p:nvPr>
            <p:ph type="body" sz="quarter" idx="18" hasCustomPrompt="1"/>
          </p:nvPr>
        </p:nvSpPr>
        <p:spPr>
          <a:xfrm>
            <a:off x="5913794" y="2065647"/>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endParaRPr lang="zh-CN" altLang="en-US" dirty="0"/>
          </a:p>
        </p:txBody>
      </p:sp>
      <p:sp>
        <p:nvSpPr>
          <p:cNvPr id="63" name="文本占位符 62"/>
          <p:cNvSpPr>
            <a:spLocks noGrp="1"/>
          </p:cNvSpPr>
          <p:nvPr>
            <p:ph type="body" sz="quarter" idx="19" hasCustomPrompt="1"/>
          </p:nvPr>
        </p:nvSpPr>
        <p:spPr>
          <a:xfrm>
            <a:off x="8741128" y="461387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endParaRPr lang="zh-CN" altLang="en-US" dirty="0"/>
          </a:p>
        </p:txBody>
      </p:sp>
      <p:sp>
        <p:nvSpPr>
          <p:cNvPr id="64" name="文本占位符 63"/>
          <p:cNvSpPr>
            <a:spLocks noGrp="1"/>
          </p:cNvSpPr>
          <p:nvPr>
            <p:ph type="body" sz="quarter" idx="20" hasCustomPrompt="1"/>
          </p:nvPr>
        </p:nvSpPr>
        <p:spPr>
          <a:xfrm>
            <a:off x="7740742" y="461387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endParaRPr lang="zh-CN" altLang="en-US" dirty="0"/>
          </a:p>
        </p:txBody>
      </p:sp>
      <p:sp>
        <p:nvSpPr>
          <p:cNvPr id="65" name="文本占位符 64"/>
          <p:cNvSpPr>
            <a:spLocks noGrp="1"/>
          </p:cNvSpPr>
          <p:nvPr>
            <p:ph type="body" sz="quarter" idx="21" hasCustomPrompt="1"/>
          </p:nvPr>
        </p:nvSpPr>
        <p:spPr>
          <a:xfrm>
            <a:off x="3625017" y="462978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endParaRPr lang="zh-CN" altLang="en-US" dirty="0"/>
          </a:p>
        </p:txBody>
      </p:sp>
      <p:sp>
        <p:nvSpPr>
          <p:cNvPr id="66" name="文本占位符 65"/>
          <p:cNvSpPr>
            <a:spLocks noGrp="1"/>
          </p:cNvSpPr>
          <p:nvPr>
            <p:ph type="body" sz="quarter" idx="22" hasCustomPrompt="1"/>
          </p:nvPr>
        </p:nvSpPr>
        <p:spPr>
          <a:xfrm>
            <a:off x="2624631" y="462978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2">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标题 54"/>
          <p:cNvSpPr>
            <a:spLocks noGrp="1"/>
          </p:cNvSpPr>
          <p:nvPr>
            <p:ph type="title"/>
          </p:nvPr>
        </p:nvSpPr>
        <p:spPr>
          <a:xfrm>
            <a:off x="1654583" y="386828"/>
            <a:ext cx="9630730" cy="641872"/>
          </a:xfrm>
          <a:prstGeom prst="rect">
            <a:avLst/>
          </a:prstGeom>
        </p:spPr>
        <p:txBody>
          <a:bodyPr anchor="ctr"/>
          <a:lstStyle>
            <a:lvl1pPr>
              <a:defRPr sz="3200" b="1">
                <a:solidFill>
                  <a:schemeClr val="accent1"/>
                </a:solidFill>
              </a:defRPr>
            </a:lvl1pPr>
          </a:lstStyle>
          <a:p>
            <a:r>
              <a:rPr lang="zh-CN" altLang="en-US"/>
              <a:t>单击此处编辑母版标题样式</a:t>
            </a:r>
            <a:endParaRPr lang="zh-CN" altLang="en-US"/>
          </a:p>
        </p:txBody>
      </p:sp>
      <p:pic>
        <p:nvPicPr>
          <p:cNvPr id="56" name="图片 55"/>
          <p:cNvPicPr>
            <a:picLocks noChangeAspect="1"/>
          </p:cNvPicPr>
          <p:nvPr userDrawn="1"/>
        </p:nvPicPr>
        <p:blipFill rotWithShape="1">
          <a:blip r:embed="rId2"/>
          <a:srcRect l="68659"/>
          <a:stretch>
            <a:fillRect/>
          </a:stretch>
        </p:blipFill>
        <p:spPr>
          <a:xfrm>
            <a:off x="0" y="-166065"/>
            <a:ext cx="1425758" cy="1575816"/>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五段内容1">
    <p:spTree>
      <p:nvGrpSpPr>
        <p:cNvPr id="1" name=""/>
        <p:cNvGrpSpPr/>
        <p:nvPr/>
      </p:nvGrpSpPr>
      <p:grpSpPr>
        <a:xfrm>
          <a:off x="0" y="0"/>
          <a:ext cx="0" cy="0"/>
          <a:chOff x="0" y="0"/>
          <a:chExt cx="0" cy="0"/>
        </a:xfrm>
      </p:grpSpPr>
      <p:cxnSp>
        <p:nvCxnSpPr>
          <p:cNvPr id="2" name="直接连接符 1"/>
          <p:cNvCxnSpPr/>
          <p:nvPr userDrawn="1"/>
        </p:nvCxnSpPr>
        <p:spPr>
          <a:xfrm>
            <a:off x="0" y="3749179"/>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 name="椭圆 2"/>
          <p:cNvSpPr/>
          <p:nvPr userDrawn="1"/>
        </p:nvSpPr>
        <p:spPr>
          <a:xfrm>
            <a:off x="21532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椭圆 3"/>
          <p:cNvSpPr/>
          <p:nvPr userDrawn="1"/>
        </p:nvSpPr>
        <p:spPr>
          <a:xfrm>
            <a:off x="40547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椭圆 4"/>
          <p:cNvSpPr/>
          <p:nvPr userDrawn="1"/>
        </p:nvSpPr>
        <p:spPr>
          <a:xfrm>
            <a:off x="59561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椭圆 5"/>
          <p:cNvSpPr/>
          <p:nvPr userDrawn="1"/>
        </p:nvSpPr>
        <p:spPr>
          <a:xfrm>
            <a:off x="78576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椭圆 6"/>
          <p:cNvSpPr/>
          <p:nvPr userDrawn="1"/>
        </p:nvSpPr>
        <p:spPr>
          <a:xfrm>
            <a:off x="9759076"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a:spLocks noChangeAspect="1"/>
          </p:cNvSpPr>
          <p:nvPr userDrawn="1"/>
        </p:nvSpPr>
        <p:spPr>
          <a:xfrm>
            <a:off x="32039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a:spLocks noChangeAspect="1"/>
          </p:cNvSpPr>
          <p:nvPr userDrawn="1"/>
        </p:nvSpPr>
        <p:spPr>
          <a:xfrm>
            <a:off x="5105401"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a:spLocks noChangeAspect="1"/>
          </p:cNvSpPr>
          <p:nvPr userDrawn="1"/>
        </p:nvSpPr>
        <p:spPr>
          <a:xfrm>
            <a:off x="70068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a:spLocks noChangeAspect="1"/>
          </p:cNvSpPr>
          <p:nvPr userDrawn="1"/>
        </p:nvSpPr>
        <p:spPr>
          <a:xfrm>
            <a:off x="8908300"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userDrawn="1"/>
        </p:nvSpPr>
        <p:spPr>
          <a:xfrm>
            <a:off x="1302501" y="2815514"/>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占位符 18"/>
          <p:cNvSpPr>
            <a:spLocks noGrp="1"/>
          </p:cNvSpPr>
          <p:nvPr>
            <p:ph type="body" sz="quarter" idx="11" hasCustomPrompt="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endParaRPr lang="zh-CN" altLang="en-US" dirty="0"/>
          </a:p>
        </p:txBody>
      </p:sp>
      <p:sp>
        <p:nvSpPr>
          <p:cNvPr id="18" name="文本占位符 17"/>
          <p:cNvSpPr>
            <a:spLocks noGrp="1"/>
          </p:cNvSpPr>
          <p:nvPr>
            <p:ph type="body" sz="quarter" idx="10"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时间轴或五段内容</a:t>
            </a:r>
            <a:endParaRPr lang="zh-CN" altLang="en-US" dirty="0"/>
          </a:p>
        </p:txBody>
      </p:sp>
      <p:sp>
        <p:nvSpPr>
          <p:cNvPr id="20" name="文本占位符 19"/>
          <p:cNvSpPr>
            <a:spLocks noGrp="1"/>
          </p:cNvSpPr>
          <p:nvPr>
            <p:ph type="body" sz="quarter" idx="12" hasCustomPrompt="1"/>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endParaRPr lang="zh-CN" altLang="en-US" dirty="0"/>
          </a:p>
        </p:txBody>
      </p:sp>
      <p:sp>
        <p:nvSpPr>
          <p:cNvPr id="21" name="文本占位符 20"/>
          <p:cNvSpPr>
            <a:spLocks noGrp="1"/>
          </p:cNvSpPr>
          <p:nvPr>
            <p:ph type="body" sz="quarter" idx="13" hasCustomPrompt="1"/>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endParaRPr lang="zh-CN" altLang="en-US" dirty="0"/>
          </a:p>
        </p:txBody>
      </p:sp>
      <p:sp>
        <p:nvSpPr>
          <p:cNvPr id="22" name="文本占位符 21"/>
          <p:cNvSpPr>
            <a:spLocks noGrp="1"/>
          </p:cNvSpPr>
          <p:nvPr>
            <p:ph type="body" sz="quarter" idx="14" hasCustomPrompt="1"/>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endParaRPr lang="zh-CN" altLang="en-US" dirty="0"/>
          </a:p>
        </p:txBody>
      </p:sp>
      <p:sp>
        <p:nvSpPr>
          <p:cNvPr id="23" name="文本占位符 22"/>
          <p:cNvSpPr>
            <a:spLocks noGrp="1"/>
          </p:cNvSpPr>
          <p:nvPr>
            <p:ph type="body" sz="quarter" idx="15" hasCustomPrompt="1"/>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endParaRPr lang="zh-CN" altLang="en-US" dirty="0"/>
          </a:p>
        </p:txBody>
      </p:sp>
      <p:sp>
        <p:nvSpPr>
          <p:cNvPr id="34" name="文本占位符 33"/>
          <p:cNvSpPr>
            <a:spLocks noGrp="1"/>
          </p:cNvSpPr>
          <p:nvPr>
            <p:ph type="body" sz="quarter" idx="21"/>
          </p:nvPr>
        </p:nvSpPr>
        <p:spPr>
          <a:xfrm>
            <a:off x="1302501" y="2815515"/>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1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6" name="文本占位符 35"/>
          <p:cNvSpPr>
            <a:spLocks noGrp="1"/>
          </p:cNvSpPr>
          <p:nvPr>
            <p:ph type="body" sz="quarter" idx="22"/>
          </p:nvPr>
        </p:nvSpPr>
        <p:spPr>
          <a:xfrm>
            <a:off x="5105401"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5 w 1981201"/>
              <a:gd name="connsiteY805" fmla="*/ 299216 h 1076657"/>
              <a:gd name="connsiteX806" fmla="*/ 0 w 1981201"/>
              <a:gd name="connsiteY806" fmla="*/ 215380 h 1076657"/>
              <a:gd name="connsiteX807" fmla="*/ 16925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8" name="文本占位符 37"/>
          <p:cNvSpPr>
            <a:spLocks noGrp="1"/>
          </p:cNvSpPr>
          <p:nvPr>
            <p:ph type="body" sz="quarter" idx="23"/>
          </p:nvPr>
        </p:nvSpPr>
        <p:spPr>
          <a:xfrm>
            <a:off x="32039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6 w 1981201"/>
              <a:gd name="connsiteY6" fmla="*/ 930636 h 1062182"/>
              <a:gd name="connsiteX7" fmla="*/ 0 w 1981201"/>
              <a:gd name="connsiteY7" fmla="*/ 846801 h 1062182"/>
              <a:gd name="connsiteX8" fmla="*/ 16926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4 w 1981201"/>
              <a:gd name="connsiteY15" fmla="*/ 6350 h 1062182"/>
              <a:gd name="connsiteX16" fmla="*/ 986057 w 1981201"/>
              <a:gd name="connsiteY16" fmla="*/ 6426 h 1062182"/>
              <a:gd name="connsiteX17" fmla="*/ 983822 w 1981201"/>
              <a:gd name="connsiteY17" fmla="*/ 6515 h 1062182"/>
              <a:gd name="connsiteX18" fmla="*/ 981587 w 1981201"/>
              <a:gd name="connsiteY18" fmla="*/ 6642 h 1062182"/>
              <a:gd name="connsiteX19" fmla="*/ 979364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6 w 1981201"/>
              <a:gd name="connsiteY23" fmla="*/ 7810 h 1062182"/>
              <a:gd name="connsiteX24" fmla="*/ 968405 w 1981201"/>
              <a:gd name="connsiteY24" fmla="*/ 8141 h 1062182"/>
              <a:gd name="connsiteX25" fmla="*/ 966245 w 1981201"/>
              <a:gd name="connsiteY25" fmla="*/ 8509 h 1062182"/>
              <a:gd name="connsiteX26" fmla="*/ 964099 w 1981201"/>
              <a:gd name="connsiteY26" fmla="*/ 8915 h 1062182"/>
              <a:gd name="connsiteX27" fmla="*/ 961965 w 1981201"/>
              <a:gd name="connsiteY27" fmla="*/ 9347 h 1062182"/>
              <a:gd name="connsiteX28" fmla="*/ 959845 w 1981201"/>
              <a:gd name="connsiteY28" fmla="*/ 9817 h 1062182"/>
              <a:gd name="connsiteX29" fmla="*/ 957736 w 1981201"/>
              <a:gd name="connsiteY29" fmla="*/ 10325 h 1062182"/>
              <a:gd name="connsiteX30" fmla="*/ 955641 w 1981201"/>
              <a:gd name="connsiteY30" fmla="*/ 10859 h 1062182"/>
              <a:gd name="connsiteX31" fmla="*/ 953558 w 1981201"/>
              <a:gd name="connsiteY31" fmla="*/ 11430 h 1062182"/>
              <a:gd name="connsiteX32" fmla="*/ 951488 w 1981201"/>
              <a:gd name="connsiteY32" fmla="*/ 12027 h 1062182"/>
              <a:gd name="connsiteX33" fmla="*/ 949431 w 1981201"/>
              <a:gd name="connsiteY33" fmla="*/ 12662 h 1062182"/>
              <a:gd name="connsiteX34" fmla="*/ 947386 w 1981201"/>
              <a:gd name="connsiteY34" fmla="*/ 13322 h 1062182"/>
              <a:gd name="connsiteX35" fmla="*/ 945354 w 1981201"/>
              <a:gd name="connsiteY35" fmla="*/ 14021 h 1062182"/>
              <a:gd name="connsiteX36" fmla="*/ 943335 w 1981201"/>
              <a:gd name="connsiteY36" fmla="*/ 14745 h 1062182"/>
              <a:gd name="connsiteX37" fmla="*/ 941341 w 1981201"/>
              <a:gd name="connsiteY37" fmla="*/ 15494 h 1062182"/>
              <a:gd name="connsiteX38" fmla="*/ 939359 w 1981201"/>
              <a:gd name="connsiteY38" fmla="*/ 16282 h 1062182"/>
              <a:gd name="connsiteX39" fmla="*/ 937391 w 1981201"/>
              <a:gd name="connsiteY39" fmla="*/ 17094 h 1062182"/>
              <a:gd name="connsiteX40" fmla="*/ 935435 w 1981201"/>
              <a:gd name="connsiteY40" fmla="*/ 17945 h 1062182"/>
              <a:gd name="connsiteX41" fmla="*/ 933492 w 1981201"/>
              <a:gd name="connsiteY41" fmla="*/ 18809 h 1062182"/>
              <a:gd name="connsiteX42" fmla="*/ 931574 w 1981201"/>
              <a:gd name="connsiteY42" fmla="*/ 19723 h 1062182"/>
              <a:gd name="connsiteX43" fmla="*/ 929669 w 1981201"/>
              <a:gd name="connsiteY43" fmla="*/ 20650 h 1062182"/>
              <a:gd name="connsiteX44" fmla="*/ 927777 w 1981201"/>
              <a:gd name="connsiteY44" fmla="*/ 21615 h 1062182"/>
              <a:gd name="connsiteX45" fmla="*/ 925910 w 1981201"/>
              <a:gd name="connsiteY45" fmla="*/ 22606 h 1062182"/>
              <a:gd name="connsiteX46" fmla="*/ 924056 w 1981201"/>
              <a:gd name="connsiteY46" fmla="*/ 23622 h 1062182"/>
              <a:gd name="connsiteX47" fmla="*/ 922214 w 1981201"/>
              <a:gd name="connsiteY47" fmla="*/ 24663 h 1062182"/>
              <a:gd name="connsiteX48" fmla="*/ 920399 w 1981201"/>
              <a:gd name="connsiteY48" fmla="*/ 25730 h 1062182"/>
              <a:gd name="connsiteX49" fmla="*/ 918595 w 1981201"/>
              <a:gd name="connsiteY49" fmla="*/ 26835 h 1062182"/>
              <a:gd name="connsiteX50" fmla="*/ 916817 w 1981201"/>
              <a:gd name="connsiteY50" fmla="*/ 27965 h 1062182"/>
              <a:gd name="connsiteX51" fmla="*/ 915052 w 1981201"/>
              <a:gd name="connsiteY51" fmla="*/ 29108 h 1062182"/>
              <a:gd name="connsiteX52" fmla="*/ 913312 w 1981201"/>
              <a:gd name="connsiteY52" fmla="*/ 30290 h 1062182"/>
              <a:gd name="connsiteX53" fmla="*/ 911585 w 1981201"/>
              <a:gd name="connsiteY53" fmla="*/ 31496 h 1062182"/>
              <a:gd name="connsiteX54" fmla="*/ 909883 w 1981201"/>
              <a:gd name="connsiteY54" fmla="*/ 32728 h 1062182"/>
              <a:gd name="connsiteX55" fmla="*/ 908194 w 1981201"/>
              <a:gd name="connsiteY55" fmla="*/ 33985 h 1062182"/>
              <a:gd name="connsiteX56" fmla="*/ 906530 w 1981201"/>
              <a:gd name="connsiteY56" fmla="*/ 35268 h 1062182"/>
              <a:gd name="connsiteX57" fmla="*/ 904879 w 1981201"/>
              <a:gd name="connsiteY57" fmla="*/ 36576 h 1062182"/>
              <a:gd name="connsiteX58" fmla="*/ 903254 w 1981201"/>
              <a:gd name="connsiteY58" fmla="*/ 37897 h 1062182"/>
              <a:gd name="connsiteX59" fmla="*/ 901653 w 1981201"/>
              <a:gd name="connsiteY59" fmla="*/ 39256 h 1062182"/>
              <a:gd name="connsiteX60" fmla="*/ 900066 w 1981201"/>
              <a:gd name="connsiteY60" fmla="*/ 40640 h 1062182"/>
              <a:gd name="connsiteX61" fmla="*/ 898504 w 1981201"/>
              <a:gd name="connsiteY61" fmla="*/ 42037 h 1062182"/>
              <a:gd name="connsiteX62" fmla="*/ 896967 w 1981201"/>
              <a:gd name="connsiteY62" fmla="*/ 43472 h 1062182"/>
              <a:gd name="connsiteX63" fmla="*/ 895456 w 1981201"/>
              <a:gd name="connsiteY63" fmla="*/ 44920 h 1062182"/>
              <a:gd name="connsiteX64" fmla="*/ 893957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4 w 1981201"/>
              <a:gd name="connsiteY68" fmla="*/ 52502 h 1062182"/>
              <a:gd name="connsiteX69" fmla="*/ 886832 w 1981201"/>
              <a:gd name="connsiteY69" fmla="*/ 54089 h 1062182"/>
              <a:gd name="connsiteX70" fmla="*/ 885474 w 1981201"/>
              <a:gd name="connsiteY70" fmla="*/ 55690 h 1062182"/>
              <a:gd name="connsiteX71" fmla="*/ 884140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2 w 1981201"/>
              <a:gd name="connsiteY75" fmla="*/ 64021 h 1062182"/>
              <a:gd name="connsiteX76" fmla="*/ 877866 w 1981201"/>
              <a:gd name="connsiteY76" fmla="*/ 65748 h 1062182"/>
              <a:gd name="connsiteX77" fmla="*/ 876685 w 1981201"/>
              <a:gd name="connsiteY77" fmla="*/ 67488 h 1062182"/>
              <a:gd name="connsiteX78" fmla="*/ 875529 w 1981201"/>
              <a:gd name="connsiteY78" fmla="*/ 69253 h 1062182"/>
              <a:gd name="connsiteX79" fmla="*/ 874412 w 1981201"/>
              <a:gd name="connsiteY79" fmla="*/ 71044 h 1062182"/>
              <a:gd name="connsiteX80" fmla="*/ 873307 w 1981201"/>
              <a:gd name="connsiteY80" fmla="*/ 72847 h 1062182"/>
              <a:gd name="connsiteX81" fmla="*/ 872240 w 1981201"/>
              <a:gd name="connsiteY81" fmla="*/ 74663 h 1062182"/>
              <a:gd name="connsiteX82" fmla="*/ 871198 w 1981201"/>
              <a:gd name="connsiteY82" fmla="*/ 76492 h 1062182"/>
              <a:gd name="connsiteX83" fmla="*/ 870183 w 1981201"/>
              <a:gd name="connsiteY83" fmla="*/ 78346 h 1062182"/>
              <a:gd name="connsiteX84" fmla="*/ 869192 w 1981201"/>
              <a:gd name="connsiteY84" fmla="*/ 80226 h 1062182"/>
              <a:gd name="connsiteX85" fmla="*/ 868227 w 1981201"/>
              <a:gd name="connsiteY85" fmla="*/ 82118 h 1062182"/>
              <a:gd name="connsiteX86" fmla="*/ 867300 w 1981201"/>
              <a:gd name="connsiteY86" fmla="*/ 84023 h 1062182"/>
              <a:gd name="connsiteX87" fmla="*/ 866398 w 1981201"/>
              <a:gd name="connsiteY87" fmla="*/ 85941 h 1062182"/>
              <a:gd name="connsiteX88" fmla="*/ 865522 w 1981201"/>
              <a:gd name="connsiteY88" fmla="*/ 87871 h 1062182"/>
              <a:gd name="connsiteX89" fmla="*/ 864683 w 1981201"/>
              <a:gd name="connsiteY89" fmla="*/ 89827 h 1062182"/>
              <a:gd name="connsiteX90" fmla="*/ 863858 w 1981201"/>
              <a:gd name="connsiteY90" fmla="*/ 91796 h 1062182"/>
              <a:gd name="connsiteX91" fmla="*/ 863083 w 1981201"/>
              <a:gd name="connsiteY91" fmla="*/ 93790 h 1062182"/>
              <a:gd name="connsiteX92" fmla="*/ 862321 w 1981201"/>
              <a:gd name="connsiteY92" fmla="*/ 95783 h 1062182"/>
              <a:gd name="connsiteX93" fmla="*/ 861598 w 1981201"/>
              <a:gd name="connsiteY93" fmla="*/ 97803 h 1062182"/>
              <a:gd name="connsiteX94" fmla="*/ 860912 w 1981201"/>
              <a:gd name="connsiteY94" fmla="*/ 99835 h 1062182"/>
              <a:gd name="connsiteX95" fmla="*/ 860251 w 1981201"/>
              <a:gd name="connsiteY95" fmla="*/ 101867 h 1062182"/>
              <a:gd name="connsiteX96" fmla="*/ 859616 w 1981201"/>
              <a:gd name="connsiteY96" fmla="*/ 103924 h 1062182"/>
              <a:gd name="connsiteX97" fmla="*/ 859019 w 1981201"/>
              <a:gd name="connsiteY97" fmla="*/ 105994 h 1062182"/>
              <a:gd name="connsiteX98" fmla="*/ 858448 w 1981201"/>
              <a:gd name="connsiteY98" fmla="*/ 108090 h 1062182"/>
              <a:gd name="connsiteX99" fmla="*/ 857914 w 1981201"/>
              <a:gd name="connsiteY99" fmla="*/ 110185 h 1062182"/>
              <a:gd name="connsiteX100" fmla="*/ 857419 w 1981201"/>
              <a:gd name="connsiteY100" fmla="*/ 112294 h 1062182"/>
              <a:gd name="connsiteX101" fmla="*/ 856949 w 1981201"/>
              <a:gd name="connsiteY101" fmla="*/ 114414 h 1062182"/>
              <a:gd name="connsiteX102" fmla="*/ 856505 w 1981201"/>
              <a:gd name="connsiteY102" fmla="*/ 116548 h 1062182"/>
              <a:gd name="connsiteX103" fmla="*/ 856098 w 1981201"/>
              <a:gd name="connsiteY103" fmla="*/ 118694 h 1062182"/>
              <a:gd name="connsiteX104" fmla="*/ 855730 w 1981201"/>
              <a:gd name="connsiteY104" fmla="*/ 120853 h 1062182"/>
              <a:gd name="connsiteX105" fmla="*/ 855400 w 1981201"/>
              <a:gd name="connsiteY105" fmla="*/ 123025 h 1062182"/>
              <a:gd name="connsiteX106" fmla="*/ 855095 w 1981201"/>
              <a:gd name="connsiteY106" fmla="*/ 125209 h 1062182"/>
              <a:gd name="connsiteX107" fmla="*/ 854828 w 1981201"/>
              <a:gd name="connsiteY107" fmla="*/ 127394 h 1062182"/>
              <a:gd name="connsiteX108" fmla="*/ 854600 w 1981201"/>
              <a:gd name="connsiteY108" fmla="*/ 129603 h 1062182"/>
              <a:gd name="connsiteX109" fmla="*/ 854396 w 1981201"/>
              <a:gd name="connsiteY109" fmla="*/ 131813 h 1062182"/>
              <a:gd name="connsiteX110" fmla="*/ 854244 w 1981201"/>
              <a:gd name="connsiteY110" fmla="*/ 134036 h 1062182"/>
              <a:gd name="connsiteX111" fmla="*/ 854117 w 1981201"/>
              <a:gd name="connsiteY111" fmla="*/ 136271 h 1062182"/>
              <a:gd name="connsiteX112" fmla="*/ 854028 w 1981201"/>
              <a:gd name="connsiteY112" fmla="*/ 138506 h 1062182"/>
              <a:gd name="connsiteX113" fmla="*/ 853965 w 1981201"/>
              <a:gd name="connsiteY113" fmla="*/ 140767 h 1062182"/>
              <a:gd name="connsiteX114" fmla="*/ 853952 w 1981201"/>
              <a:gd name="connsiteY114" fmla="*/ 143002 h 1062182"/>
              <a:gd name="connsiteX115" fmla="*/ 854028 w 1981201"/>
              <a:gd name="connsiteY115" fmla="*/ 147536 h 1062182"/>
              <a:gd name="connsiteX116" fmla="*/ 854117 w 1981201"/>
              <a:gd name="connsiteY116" fmla="*/ 149784 h 1062182"/>
              <a:gd name="connsiteX117" fmla="*/ 854244 w 1981201"/>
              <a:gd name="connsiteY117" fmla="*/ 152006 h 1062182"/>
              <a:gd name="connsiteX118" fmla="*/ 854409 w 1981201"/>
              <a:gd name="connsiteY118" fmla="*/ 154229 h 1062182"/>
              <a:gd name="connsiteX119" fmla="*/ 854600 w 1981201"/>
              <a:gd name="connsiteY119" fmla="*/ 156451 h 1062182"/>
              <a:gd name="connsiteX120" fmla="*/ 854841 w 1981201"/>
              <a:gd name="connsiteY120" fmla="*/ 158648 h 1062182"/>
              <a:gd name="connsiteX121" fmla="*/ 855108 w 1981201"/>
              <a:gd name="connsiteY121" fmla="*/ 160846 h 1062182"/>
              <a:gd name="connsiteX122" fmla="*/ 855413 w 1981201"/>
              <a:gd name="connsiteY122" fmla="*/ 163017 h 1062182"/>
              <a:gd name="connsiteX123" fmla="*/ 855743 w 1981201"/>
              <a:gd name="connsiteY123" fmla="*/ 165189 h 1062182"/>
              <a:gd name="connsiteX124" fmla="*/ 856111 w 1981201"/>
              <a:gd name="connsiteY124" fmla="*/ 167348 h 1062182"/>
              <a:gd name="connsiteX125" fmla="*/ 856517 w 1981201"/>
              <a:gd name="connsiteY125" fmla="*/ 169494 h 1062182"/>
              <a:gd name="connsiteX126" fmla="*/ 856949 w 1981201"/>
              <a:gd name="connsiteY126" fmla="*/ 171628 h 1062182"/>
              <a:gd name="connsiteX127" fmla="*/ 857419 w 1981201"/>
              <a:gd name="connsiteY127" fmla="*/ 173749 h 1062182"/>
              <a:gd name="connsiteX128" fmla="*/ 857927 w 1981201"/>
              <a:gd name="connsiteY128" fmla="*/ 175869 h 1062182"/>
              <a:gd name="connsiteX129" fmla="*/ 858461 w 1981201"/>
              <a:gd name="connsiteY129" fmla="*/ 177965 h 1062182"/>
              <a:gd name="connsiteX130" fmla="*/ 859032 w 1981201"/>
              <a:gd name="connsiteY130" fmla="*/ 180048 h 1062182"/>
              <a:gd name="connsiteX131" fmla="*/ 859629 w 1981201"/>
              <a:gd name="connsiteY131" fmla="*/ 182118 h 1062182"/>
              <a:gd name="connsiteX132" fmla="*/ 860264 w 1981201"/>
              <a:gd name="connsiteY132" fmla="*/ 184176 h 1062182"/>
              <a:gd name="connsiteX133" fmla="*/ 860924 w 1981201"/>
              <a:gd name="connsiteY133" fmla="*/ 186220 h 1062182"/>
              <a:gd name="connsiteX134" fmla="*/ 861623 w 1981201"/>
              <a:gd name="connsiteY134" fmla="*/ 188239 h 1062182"/>
              <a:gd name="connsiteX135" fmla="*/ 862347 w 1981201"/>
              <a:gd name="connsiteY135" fmla="*/ 190259 h 1062182"/>
              <a:gd name="connsiteX136" fmla="*/ 863096 w 1981201"/>
              <a:gd name="connsiteY136" fmla="*/ 192253 h 1062182"/>
              <a:gd name="connsiteX137" fmla="*/ 863883 w 1981201"/>
              <a:gd name="connsiteY137" fmla="*/ 194247 h 1062182"/>
              <a:gd name="connsiteX138" fmla="*/ 864696 w 1981201"/>
              <a:gd name="connsiteY138" fmla="*/ 196215 h 1062182"/>
              <a:gd name="connsiteX139" fmla="*/ 865547 w 1981201"/>
              <a:gd name="connsiteY139" fmla="*/ 198158 h 1062182"/>
              <a:gd name="connsiteX140" fmla="*/ 866411 w 1981201"/>
              <a:gd name="connsiteY140" fmla="*/ 200101 h 1062182"/>
              <a:gd name="connsiteX141" fmla="*/ 867325 w 1981201"/>
              <a:gd name="connsiteY141" fmla="*/ 202019 h 1062182"/>
              <a:gd name="connsiteX142" fmla="*/ 868252 w 1981201"/>
              <a:gd name="connsiteY142" fmla="*/ 203924 h 1062182"/>
              <a:gd name="connsiteX143" fmla="*/ 869217 w 1981201"/>
              <a:gd name="connsiteY143" fmla="*/ 205816 h 1062182"/>
              <a:gd name="connsiteX144" fmla="*/ 870195 w 1981201"/>
              <a:gd name="connsiteY144" fmla="*/ 207683 h 1062182"/>
              <a:gd name="connsiteX145" fmla="*/ 871224 w 1981201"/>
              <a:gd name="connsiteY145" fmla="*/ 209537 h 1062182"/>
              <a:gd name="connsiteX146" fmla="*/ 872265 w 1981201"/>
              <a:gd name="connsiteY146" fmla="*/ 211379 h 1062182"/>
              <a:gd name="connsiteX147" fmla="*/ 873332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1 w 1981201"/>
              <a:gd name="connsiteY151" fmla="*/ 220282 h 1062182"/>
              <a:gd name="connsiteX152" fmla="*/ 879098 w 1981201"/>
              <a:gd name="connsiteY152" fmla="*/ 222009 h 1062182"/>
              <a:gd name="connsiteX153" fmla="*/ 880330 w 1981201"/>
              <a:gd name="connsiteY153" fmla="*/ 223723 h 1062182"/>
              <a:gd name="connsiteX154" fmla="*/ 881587 w 1981201"/>
              <a:gd name="connsiteY154" fmla="*/ 225400 h 1062182"/>
              <a:gd name="connsiteX155" fmla="*/ 882870 w 1981201"/>
              <a:gd name="connsiteY155" fmla="*/ 227076 h 1062182"/>
              <a:gd name="connsiteX156" fmla="*/ 884178 w 1981201"/>
              <a:gd name="connsiteY156" fmla="*/ 228714 h 1062182"/>
              <a:gd name="connsiteX157" fmla="*/ 885499 w 1981201"/>
              <a:gd name="connsiteY157" fmla="*/ 230340 h 1062182"/>
              <a:gd name="connsiteX158" fmla="*/ 886858 w 1981201"/>
              <a:gd name="connsiteY158" fmla="*/ 231940 h 1062182"/>
              <a:gd name="connsiteX159" fmla="*/ 888242 w 1981201"/>
              <a:gd name="connsiteY159" fmla="*/ 233528 h 1062182"/>
              <a:gd name="connsiteX160" fmla="*/ 889639 w 1981201"/>
              <a:gd name="connsiteY160" fmla="*/ 235090 h 1062182"/>
              <a:gd name="connsiteX161" fmla="*/ 891074 w 1981201"/>
              <a:gd name="connsiteY161" fmla="*/ 236626 h 1062182"/>
              <a:gd name="connsiteX162" fmla="*/ 892522 w 1981201"/>
              <a:gd name="connsiteY162" fmla="*/ 238151 h 1062182"/>
              <a:gd name="connsiteX163" fmla="*/ 893995 w 1981201"/>
              <a:gd name="connsiteY163" fmla="*/ 239636 h 1062182"/>
              <a:gd name="connsiteX164" fmla="*/ 895481 w 1981201"/>
              <a:gd name="connsiteY164" fmla="*/ 241110 h 1062182"/>
              <a:gd name="connsiteX165" fmla="*/ 897005 w 1981201"/>
              <a:gd name="connsiteY165" fmla="*/ 242557 h 1062182"/>
              <a:gd name="connsiteX166" fmla="*/ 898542 w 1981201"/>
              <a:gd name="connsiteY166" fmla="*/ 243992 h 1062182"/>
              <a:gd name="connsiteX167" fmla="*/ 900104 w 1981201"/>
              <a:gd name="connsiteY167" fmla="*/ 245389 h 1062182"/>
              <a:gd name="connsiteX168" fmla="*/ 901691 w 1981201"/>
              <a:gd name="connsiteY168" fmla="*/ 246774 h 1062182"/>
              <a:gd name="connsiteX169" fmla="*/ 903291 w 1981201"/>
              <a:gd name="connsiteY169" fmla="*/ 248120 h 1062182"/>
              <a:gd name="connsiteX170" fmla="*/ 904917 w 1981201"/>
              <a:gd name="connsiteY170" fmla="*/ 249453 h 1062182"/>
              <a:gd name="connsiteX171" fmla="*/ 906568 w 1981201"/>
              <a:gd name="connsiteY171" fmla="*/ 250761 h 1062182"/>
              <a:gd name="connsiteX172" fmla="*/ 908232 w 1981201"/>
              <a:gd name="connsiteY172" fmla="*/ 252044 h 1062182"/>
              <a:gd name="connsiteX173" fmla="*/ 909921 w 1981201"/>
              <a:gd name="connsiteY173" fmla="*/ 253302 h 1062182"/>
              <a:gd name="connsiteX174" fmla="*/ 911623 w 1981201"/>
              <a:gd name="connsiteY174" fmla="*/ 254533 h 1062182"/>
              <a:gd name="connsiteX175" fmla="*/ 913350 w 1981201"/>
              <a:gd name="connsiteY175" fmla="*/ 255727 h 1062182"/>
              <a:gd name="connsiteX176" fmla="*/ 915090 w 1981201"/>
              <a:gd name="connsiteY176" fmla="*/ 256908 h 1062182"/>
              <a:gd name="connsiteX177" fmla="*/ 916855 w 1981201"/>
              <a:gd name="connsiteY177" fmla="*/ 258064 h 1062182"/>
              <a:gd name="connsiteX178" fmla="*/ 918646 w 1981201"/>
              <a:gd name="connsiteY178" fmla="*/ 259194 h 1062182"/>
              <a:gd name="connsiteX179" fmla="*/ 920437 w 1981201"/>
              <a:gd name="connsiteY179" fmla="*/ 260286 h 1062182"/>
              <a:gd name="connsiteX180" fmla="*/ 922265 w 1981201"/>
              <a:gd name="connsiteY180" fmla="*/ 261353 h 1062182"/>
              <a:gd name="connsiteX181" fmla="*/ 924094 w 1981201"/>
              <a:gd name="connsiteY181" fmla="*/ 262407 h 1062182"/>
              <a:gd name="connsiteX182" fmla="*/ 925948 w 1981201"/>
              <a:gd name="connsiteY182" fmla="*/ 263423 h 1062182"/>
              <a:gd name="connsiteX183" fmla="*/ 927828 w 1981201"/>
              <a:gd name="connsiteY183" fmla="*/ 264401 h 1062182"/>
              <a:gd name="connsiteX184" fmla="*/ 929707 w 1981201"/>
              <a:gd name="connsiteY184" fmla="*/ 265366 h 1062182"/>
              <a:gd name="connsiteX185" fmla="*/ 931613 w 1981201"/>
              <a:gd name="connsiteY185" fmla="*/ 266293 h 1062182"/>
              <a:gd name="connsiteX186" fmla="*/ 933543 w 1981201"/>
              <a:gd name="connsiteY186" fmla="*/ 267208 h 1062182"/>
              <a:gd name="connsiteX187" fmla="*/ 935473 w 1981201"/>
              <a:gd name="connsiteY187" fmla="*/ 268072 h 1062182"/>
              <a:gd name="connsiteX188" fmla="*/ 937429 w 1981201"/>
              <a:gd name="connsiteY188" fmla="*/ 268922 h 1062182"/>
              <a:gd name="connsiteX189" fmla="*/ 939397 w 1981201"/>
              <a:gd name="connsiteY189" fmla="*/ 269735 h 1062182"/>
              <a:gd name="connsiteX190" fmla="*/ 941391 w 1981201"/>
              <a:gd name="connsiteY190" fmla="*/ 270523 h 1062182"/>
              <a:gd name="connsiteX191" fmla="*/ 943386 w 1981201"/>
              <a:gd name="connsiteY191" fmla="*/ 271272 h 1062182"/>
              <a:gd name="connsiteX192" fmla="*/ 945405 w 1981201"/>
              <a:gd name="connsiteY192" fmla="*/ 271996 h 1062182"/>
              <a:gd name="connsiteX193" fmla="*/ 947437 w 1981201"/>
              <a:gd name="connsiteY193" fmla="*/ 272695 h 1062182"/>
              <a:gd name="connsiteX194" fmla="*/ 949469 w 1981201"/>
              <a:gd name="connsiteY194" fmla="*/ 273355 h 1062182"/>
              <a:gd name="connsiteX195" fmla="*/ 951526 w 1981201"/>
              <a:gd name="connsiteY195" fmla="*/ 273977 h 1062182"/>
              <a:gd name="connsiteX196" fmla="*/ 953596 w 1981201"/>
              <a:gd name="connsiteY196" fmla="*/ 274574 h 1062182"/>
              <a:gd name="connsiteX197" fmla="*/ 955692 w 1981201"/>
              <a:gd name="connsiteY197" fmla="*/ 275146 h 1062182"/>
              <a:gd name="connsiteX198" fmla="*/ 957787 w 1981201"/>
              <a:gd name="connsiteY198" fmla="*/ 275679 h 1062182"/>
              <a:gd name="connsiteX199" fmla="*/ 959895 w 1981201"/>
              <a:gd name="connsiteY199" fmla="*/ 276187 h 1062182"/>
              <a:gd name="connsiteX200" fmla="*/ 962016 w 1981201"/>
              <a:gd name="connsiteY200" fmla="*/ 276657 h 1062182"/>
              <a:gd name="connsiteX201" fmla="*/ 964150 w 1981201"/>
              <a:gd name="connsiteY201" fmla="*/ 277088 h 1062182"/>
              <a:gd name="connsiteX202" fmla="*/ 966296 w 1981201"/>
              <a:gd name="connsiteY202" fmla="*/ 277495 h 1062182"/>
              <a:gd name="connsiteX203" fmla="*/ 968455 w 1981201"/>
              <a:gd name="connsiteY203" fmla="*/ 277863 h 1062182"/>
              <a:gd name="connsiteX204" fmla="*/ 970627 w 1981201"/>
              <a:gd name="connsiteY204" fmla="*/ 278193 h 1062182"/>
              <a:gd name="connsiteX205" fmla="*/ 972811 w 1981201"/>
              <a:gd name="connsiteY205" fmla="*/ 278498 h 1062182"/>
              <a:gd name="connsiteX206" fmla="*/ 974996 w 1981201"/>
              <a:gd name="connsiteY206" fmla="*/ 278765 h 1062182"/>
              <a:gd name="connsiteX207" fmla="*/ 977206 w 1981201"/>
              <a:gd name="connsiteY207" fmla="*/ 278993 h 1062182"/>
              <a:gd name="connsiteX208" fmla="*/ 979415 w 1981201"/>
              <a:gd name="connsiteY208" fmla="*/ 279197 h 1062182"/>
              <a:gd name="connsiteX209" fmla="*/ 981638 w 1981201"/>
              <a:gd name="connsiteY209" fmla="*/ 279362 h 1062182"/>
              <a:gd name="connsiteX210" fmla="*/ 983873 w 1981201"/>
              <a:gd name="connsiteY210" fmla="*/ 279489 h 1062182"/>
              <a:gd name="connsiteX211" fmla="*/ 986108 w 1981201"/>
              <a:gd name="connsiteY211" fmla="*/ 279578 h 1062182"/>
              <a:gd name="connsiteX212" fmla="*/ 988369 w 1981201"/>
              <a:gd name="connsiteY212" fmla="*/ 279629 h 1062182"/>
              <a:gd name="connsiteX213" fmla="*/ 990604 w 1981201"/>
              <a:gd name="connsiteY213" fmla="*/ 279641 h 1062182"/>
              <a:gd name="connsiteX214" fmla="*/ 995138 w 1981201"/>
              <a:gd name="connsiteY214" fmla="*/ 279578 h 1062182"/>
              <a:gd name="connsiteX215" fmla="*/ 997386 w 1981201"/>
              <a:gd name="connsiteY215" fmla="*/ 279476 h 1062182"/>
              <a:gd name="connsiteX216" fmla="*/ 999608 w 1981201"/>
              <a:gd name="connsiteY216" fmla="*/ 279349 h 1062182"/>
              <a:gd name="connsiteX217" fmla="*/ 1001831 w 1981201"/>
              <a:gd name="connsiteY217" fmla="*/ 279197 h 1062182"/>
              <a:gd name="connsiteX218" fmla="*/ 1004053 w 1981201"/>
              <a:gd name="connsiteY218" fmla="*/ 278993 h 1062182"/>
              <a:gd name="connsiteX219" fmla="*/ 1006250 w 1981201"/>
              <a:gd name="connsiteY219" fmla="*/ 278765 h 1062182"/>
              <a:gd name="connsiteX220" fmla="*/ 1008447 w 1981201"/>
              <a:gd name="connsiteY220" fmla="*/ 278498 h 1062182"/>
              <a:gd name="connsiteX221" fmla="*/ 1010619 w 1981201"/>
              <a:gd name="connsiteY221" fmla="*/ 278193 h 1062182"/>
              <a:gd name="connsiteX222" fmla="*/ 1012791 w 1981201"/>
              <a:gd name="connsiteY222" fmla="*/ 277850 h 1062182"/>
              <a:gd name="connsiteX223" fmla="*/ 1014950 w 1981201"/>
              <a:gd name="connsiteY223" fmla="*/ 277482 h 1062182"/>
              <a:gd name="connsiteX224" fmla="*/ 1017096 w 1981201"/>
              <a:gd name="connsiteY224" fmla="*/ 277076 h 1062182"/>
              <a:gd name="connsiteX225" fmla="*/ 1019230 w 1981201"/>
              <a:gd name="connsiteY225" fmla="*/ 276644 h 1062182"/>
              <a:gd name="connsiteX226" fmla="*/ 1021351 w 1981201"/>
              <a:gd name="connsiteY226" fmla="*/ 276174 h 1062182"/>
              <a:gd name="connsiteX227" fmla="*/ 1023459 w 1981201"/>
              <a:gd name="connsiteY227" fmla="*/ 275666 h 1062182"/>
              <a:gd name="connsiteX228" fmla="*/ 1025567 w 1981201"/>
              <a:gd name="connsiteY228" fmla="*/ 275133 h 1062182"/>
              <a:gd name="connsiteX229" fmla="*/ 1027650 w 1981201"/>
              <a:gd name="connsiteY229" fmla="*/ 274561 h 1062182"/>
              <a:gd name="connsiteX230" fmla="*/ 1029720 w 1981201"/>
              <a:gd name="connsiteY230" fmla="*/ 273964 h 1062182"/>
              <a:gd name="connsiteX231" fmla="*/ 1031777 w 1981201"/>
              <a:gd name="connsiteY231" fmla="*/ 273329 h 1062182"/>
              <a:gd name="connsiteX232" fmla="*/ 1033809 w 1981201"/>
              <a:gd name="connsiteY232" fmla="*/ 272669 h 1062182"/>
              <a:gd name="connsiteX233" fmla="*/ 1035842 w 1981201"/>
              <a:gd name="connsiteY233" fmla="*/ 271983 h 1062182"/>
              <a:gd name="connsiteX234" fmla="*/ 1037861 w 1981201"/>
              <a:gd name="connsiteY234" fmla="*/ 271259 h 1062182"/>
              <a:gd name="connsiteX235" fmla="*/ 1039854 w 1981201"/>
              <a:gd name="connsiteY235" fmla="*/ 270497 h 1062182"/>
              <a:gd name="connsiteX236" fmla="*/ 1041849 w 1981201"/>
              <a:gd name="connsiteY236" fmla="*/ 269710 h 1062182"/>
              <a:gd name="connsiteX237" fmla="*/ 1043817 w 1981201"/>
              <a:gd name="connsiteY237" fmla="*/ 268897 h 1062182"/>
              <a:gd name="connsiteX238" fmla="*/ 1045760 w 1981201"/>
              <a:gd name="connsiteY238" fmla="*/ 268059 h 1062182"/>
              <a:gd name="connsiteX239" fmla="*/ 1047703 w 1981201"/>
              <a:gd name="connsiteY239" fmla="*/ 267183 h 1062182"/>
              <a:gd name="connsiteX240" fmla="*/ 1049621 w 1981201"/>
              <a:gd name="connsiteY240" fmla="*/ 266281 h 1062182"/>
              <a:gd name="connsiteX241" fmla="*/ 1051526 w 1981201"/>
              <a:gd name="connsiteY241" fmla="*/ 265341 h 1062182"/>
              <a:gd name="connsiteX242" fmla="*/ 1053418 w 1981201"/>
              <a:gd name="connsiteY242" fmla="*/ 264388 h 1062182"/>
              <a:gd name="connsiteX243" fmla="*/ 1055285 w 1981201"/>
              <a:gd name="connsiteY243" fmla="*/ 263398 h 1062182"/>
              <a:gd name="connsiteX244" fmla="*/ 1057139 w 1981201"/>
              <a:gd name="connsiteY244" fmla="*/ 262382 h 1062182"/>
              <a:gd name="connsiteX245" fmla="*/ 1058981 w 1981201"/>
              <a:gd name="connsiteY245" fmla="*/ 261341 h 1062182"/>
              <a:gd name="connsiteX246" fmla="*/ 1060797 w 1981201"/>
              <a:gd name="connsiteY246" fmla="*/ 260261 h 1062182"/>
              <a:gd name="connsiteX247" fmla="*/ 1062600 w 1981201"/>
              <a:gd name="connsiteY247" fmla="*/ 259169 h 1062182"/>
              <a:gd name="connsiteX248" fmla="*/ 1064378 w 1981201"/>
              <a:gd name="connsiteY248" fmla="*/ 258038 h 1062182"/>
              <a:gd name="connsiteX249" fmla="*/ 1066144 w 1981201"/>
              <a:gd name="connsiteY249" fmla="*/ 256883 h 1062182"/>
              <a:gd name="connsiteX250" fmla="*/ 1067883 w 1981201"/>
              <a:gd name="connsiteY250" fmla="*/ 255702 h 1062182"/>
              <a:gd name="connsiteX251" fmla="*/ 1069611 w 1981201"/>
              <a:gd name="connsiteY251" fmla="*/ 254495 h 1062182"/>
              <a:gd name="connsiteX252" fmla="*/ 1071325 w 1981201"/>
              <a:gd name="connsiteY252" fmla="*/ 253263 h 1062182"/>
              <a:gd name="connsiteX253" fmla="*/ 1073002 w 1981201"/>
              <a:gd name="connsiteY253" fmla="*/ 252019 h 1062182"/>
              <a:gd name="connsiteX254" fmla="*/ 1074678 w 1981201"/>
              <a:gd name="connsiteY254" fmla="*/ 250736 h 1062182"/>
              <a:gd name="connsiteX255" fmla="*/ 1076316 w 1981201"/>
              <a:gd name="connsiteY255" fmla="*/ 249428 h 1062182"/>
              <a:gd name="connsiteX256" fmla="*/ 1077942 w 1981201"/>
              <a:gd name="connsiteY256" fmla="*/ 248095 h 1062182"/>
              <a:gd name="connsiteX257" fmla="*/ 1079542 w 1981201"/>
              <a:gd name="connsiteY257" fmla="*/ 246736 h 1062182"/>
              <a:gd name="connsiteX258" fmla="*/ 1081129 w 1981201"/>
              <a:gd name="connsiteY258" fmla="*/ 245364 h 1062182"/>
              <a:gd name="connsiteX259" fmla="*/ 1082692 w 1981201"/>
              <a:gd name="connsiteY259" fmla="*/ 243954 h 1062182"/>
              <a:gd name="connsiteX260" fmla="*/ 1084229 w 1981201"/>
              <a:gd name="connsiteY260" fmla="*/ 242532 h 1062182"/>
              <a:gd name="connsiteX261" fmla="*/ 1085752 w 1981201"/>
              <a:gd name="connsiteY261" fmla="*/ 241084 h 1062182"/>
              <a:gd name="connsiteX262" fmla="*/ 1087238 w 1981201"/>
              <a:gd name="connsiteY262" fmla="*/ 239611 h 1062182"/>
              <a:gd name="connsiteX263" fmla="*/ 1088712 w 1981201"/>
              <a:gd name="connsiteY263" fmla="*/ 238112 h 1062182"/>
              <a:gd name="connsiteX264" fmla="*/ 1090159 w 1981201"/>
              <a:gd name="connsiteY264" fmla="*/ 236588 h 1062182"/>
              <a:gd name="connsiteX265" fmla="*/ 1091594 w 1981201"/>
              <a:gd name="connsiteY265" fmla="*/ 235052 h 1062182"/>
              <a:gd name="connsiteX266" fmla="*/ 1092992 w 1981201"/>
              <a:gd name="connsiteY266" fmla="*/ 233490 h 1062182"/>
              <a:gd name="connsiteX267" fmla="*/ 1094376 w 1981201"/>
              <a:gd name="connsiteY267" fmla="*/ 231902 h 1062182"/>
              <a:gd name="connsiteX268" fmla="*/ 1095722 w 1981201"/>
              <a:gd name="connsiteY268" fmla="*/ 230302 h 1062182"/>
              <a:gd name="connsiteX269" fmla="*/ 1097055 w 1981201"/>
              <a:gd name="connsiteY269" fmla="*/ 228676 h 1062182"/>
              <a:gd name="connsiteX270" fmla="*/ 1098364 w 1981201"/>
              <a:gd name="connsiteY270" fmla="*/ 227038 h 1062182"/>
              <a:gd name="connsiteX271" fmla="*/ 1099646 w 1981201"/>
              <a:gd name="connsiteY271" fmla="*/ 225361 h 1062182"/>
              <a:gd name="connsiteX272" fmla="*/ 1100903 w 1981201"/>
              <a:gd name="connsiteY272" fmla="*/ 223685 h 1062182"/>
              <a:gd name="connsiteX273" fmla="*/ 1102136 w 1981201"/>
              <a:gd name="connsiteY273" fmla="*/ 221971 h 1062182"/>
              <a:gd name="connsiteX274" fmla="*/ 1103329 w 1981201"/>
              <a:gd name="connsiteY274" fmla="*/ 220244 h 1062182"/>
              <a:gd name="connsiteX275" fmla="*/ 1104510 w 1981201"/>
              <a:gd name="connsiteY275" fmla="*/ 218503 h 1062182"/>
              <a:gd name="connsiteX276" fmla="*/ 1105666 w 1981201"/>
              <a:gd name="connsiteY276" fmla="*/ 216738 h 1062182"/>
              <a:gd name="connsiteX277" fmla="*/ 1106784 w 1981201"/>
              <a:gd name="connsiteY277" fmla="*/ 214960 h 1062182"/>
              <a:gd name="connsiteX278" fmla="*/ 1107889 w 1981201"/>
              <a:gd name="connsiteY278" fmla="*/ 213157 h 1062182"/>
              <a:gd name="connsiteX279" fmla="*/ 1108955 w 1981201"/>
              <a:gd name="connsiteY279" fmla="*/ 211341 h 1062182"/>
              <a:gd name="connsiteX280" fmla="*/ 1110009 w 1981201"/>
              <a:gd name="connsiteY280" fmla="*/ 209499 h 1062182"/>
              <a:gd name="connsiteX281" fmla="*/ 1111025 w 1981201"/>
              <a:gd name="connsiteY281" fmla="*/ 207645 h 1062182"/>
              <a:gd name="connsiteX282" fmla="*/ 1112003 w 1981201"/>
              <a:gd name="connsiteY282" fmla="*/ 205778 h 1062182"/>
              <a:gd name="connsiteX283" fmla="*/ 1112969 w 1981201"/>
              <a:gd name="connsiteY283" fmla="*/ 203886 h 1062182"/>
              <a:gd name="connsiteX284" fmla="*/ 1113896 w 1981201"/>
              <a:gd name="connsiteY284" fmla="*/ 201981 h 1062182"/>
              <a:gd name="connsiteX285" fmla="*/ 1114797 w 1981201"/>
              <a:gd name="connsiteY285" fmla="*/ 200051 h 1062182"/>
              <a:gd name="connsiteX286" fmla="*/ 1115673 w 1981201"/>
              <a:gd name="connsiteY286" fmla="*/ 198120 h 1062182"/>
              <a:gd name="connsiteX287" fmla="*/ 1116525 w 1981201"/>
              <a:gd name="connsiteY287" fmla="*/ 196164 h 1062182"/>
              <a:gd name="connsiteX288" fmla="*/ 1117337 w 1981201"/>
              <a:gd name="connsiteY288" fmla="*/ 194196 h 1062182"/>
              <a:gd name="connsiteX289" fmla="*/ 1118125 w 1981201"/>
              <a:gd name="connsiteY289" fmla="*/ 192215 h 1062182"/>
              <a:gd name="connsiteX290" fmla="*/ 1118874 w 1981201"/>
              <a:gd name="connsiteY290" fmla="*/ 190208 h 1062182"/>
              <a:gd name="connsiteX291" fmla="*/ 1119598 w 1981201"/>
              <a:gd name="connsiteY291" fmla="*/ 188201 h 1062182"/>
              <a:gd name="connsiteX292" fmla="*/ 1120296 w 1981201"/>
              <a:gd name="connsiteY292" fmla="*/ 186169 h 1062182"/>
              <a:gd name="connsiteX293" fmla="*/ 1120957 w 1981201"/>
              <a:gd name="connsiteY293" fmla="*/ 184125 h 1062182"/>
              <a:gd name="connsiteX294" fmla="*/ 1121579 w 1981201"/>
              <a:gd name="connsiteY294" fmla="*/ 182067 h 1062182"/>
              <a:gd name="connsiteX295" fmla="*/ 1122176 w 1981201"/>
              <a:gd name="connsiteY295" fmla="*/ 179997 h 1062182"/>
              <a:gd name="connsiteX296" fmla="*/ 1122747 w 1981201"/>
              <a:gd name="connsiteY296" fmla="*/ 177914 h 1062182"/>
              <a:gd name="connsiteX297" fmla="*/ 1123281 w 1981201"/>
              <a:gd name="connsiteY297" fmla="*/ 175819 h 1062182"/>
              <a:gd name="connsiteX298" fmla="*/ 1123789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5 w 1981201"/>
              <a:gd name="connsiteY302" fmla="*/ 165138 h 1062182"/>
              <a:gd name="connsiteX303" fmla="*/ 1125795 w 1981201"/>
              <a:gd name="connsiteY303" fmla="*/ 162966 h 1062182"/>
              <a:gd name="connsiteX304" fmla="*/ 1126100 w 1981201"/>
              <a:gd name="connsiteY304" fmla="*/ 160795 h 1062182"/>
              <a:gd name="connsiteX305" fmla="*/ 1126367 w 1981201"/>
              <a:gd name="connsiteY305" fmla="*/ 158598 h 1062182"/>
              <a:gd name="connsiteX306" fmla="*/ 1126596 w 1981201"/>
              <a:gd name="connsiteY306" fmla="*/ 156401 h 1062182"/>
              <a:gd name="connsiteX307" fmla="*/ 1126799 w 1981201"/>
              <a:gd name="connsiteY307" fmla="*/ 154178 h 1062182"/>
              <a:gd name="connsiteX308" fmla="*/ 1126964 w 1981201"/>
              <a:gd name="connsiteY308" fmla="*/ 151955 h 1062182"/>
              <a:gd name="connsiteX309" fmla="*/ 1127091 w 1981201"/>
              <a:gd name="connsiteY309" fmla="*/ 149733 h 1062182"/>
              <a:gd name="connsiteX310" fmla="*/ 1127180 w 1981201"/>
              <a:gd name="connsiteY310" fmla="*/ 147485 h 1062182"/>
              <a:gd name="connsiteX311" fmla="*/ 1127231 w 1981201"/>
              <a:gd name="connsiteY311" fmla="*/ 145237 h 1062182"/>
              <a:gd name="connsiteX312" fmla="*/ 1127243 w 1981201"/>
              <a:gd name="connsiteY312" fmla="*/ 143002 h 1062182"/>
              <a:gd name="connsiteX313" fmla="*/ 1127180 w 1981201"/>
              <a:gd name="connsiteY313" fmla="*/ 138455 h 1062182"/>
              <a:gd name="connsiteX314" fmla="*/ 1127078 w 1981201"/>
              <a:gd name="connsiteY314" fmla="*/ 136220 h 1062182"/>
              <a:gd name="connsiteX315" fmla="*/ 1126951 w 1981201"/>
              <a:gd name="connsiteY315" fmla="*/ 133985 h 1062182"/>
              <a:gd name="connsiteX316" fmla="*/ 1126799 w 1981201"/>
              <a:gd name="connsiteY316" fmla="*/ 131762 h 1062182"/>
              <a:gd name="connsiteX317" fmla="*/ 1126596 w 1981201"/>
              <a:gd name="connsiteY317" fmla="*/ 129553 h 1062182"/>
              <a:gd name="connsiteX318" fmla="*/ 1126367 w 1981201"/>
              <a:gd name="connsiteY318" fmla="*/ 127343 h 1062182"/>
              <a:gd name="connsiteX319" fmla="*/ 1126088 w 1981201"/>
              <a:gd name="connsiteY319" fmla="*/ 125159 h 1062182"/>
              <a:gd name="connsiteX320" fmla="*/ 1125795 w 1981201"/>
              <a:gd name="connsiteY320" fmla="*/ 122974 h 1062182"/>
              <a:gd name="connsiteX321" fmla="*/ 1125453 w 1981201"/>
              <a:gd name="connsiteY321" fmla="*/ 120802 h 1062182"/>
              <a:gd name="connsiteX322" fmla="*/ 1125084 w 1981201"/>
              <a:gd name="connsiteY322" fmla="*/ 118644 h 1062182"/>
              <a:gd name="connsiteX323" fmla="*/ 1124678 w 1981201"/>
              <a:gd name="connsiteY323" fmla="*/ 116497 h 1062182"/>
              <a:gd name="connsiteX324" fmla="*/ 1124246 w 1981201"/>
              <a:gd name="connsiteY324" fmla="*/ 114364 h 1062182"/>
              <a:gd name="connsiteX325" fmla="*/ 1123776 w 1981201"/>
              <a:gd name="connsiteY325" fmla="*/ 112243 h 1062182"/>
              <a:gd name="connsiteX326" fmla="*/ 1123268 w 1981201"/>
              <a:gd name="connsiteY326" fmla="*/ 110134 h 1062182"/>
              <a:gd name="connsiteX327" fmla="*/ 1122735 w 1981201"/>
              <a:gd name="connsiteY327" fmla="*/ 108039 h 1062182"/>
              <a:gd name="connsiteX328" fmla="*/ 1122163 w 1981201"/>
              <a:gd name="connsiteY328" fmla="*/ 105956 h 1062182"/>
              <a:gd name="connsiteX329" fmla="*/ 1121567 w 1981201"/>
              <a:gd name="connsiteY329" fmla="*/ 103886 h 1062182"/>
              <a:gd name="connsiteX330" fmla="*/ 1120931 w 1981201"/>
              <a:gd name="connsiteY330" fmla="*/ 101829 h 1062182"/>
              <a:gd name="connsiteX331" fmla="*/ 1120271 w 1981201"/>
              <a:gd name="connsiteY331" fmla="*/ 99784 h 1062182"/>
              <a:gd name="connsiteX332" fmla="*/ 1119585 w 1981201"/>
              <a:gd name="connsiteY332" fmla="*/ 97752 h 1062182"/>
              <a:gd name="connsiteX333" fmla="*/ 1118861 w 1981201"/>
              <a:gd name="connsiteY333" fmla="*/ 95733 h 1062182"/>
              <a:gd name="connsiteX334" fmla="*/ 1118099 w 1981201"/>
              <a:gd name="connsiteY334" fmla="*/ 93739 h 1062182"/>
              <a:gd name="connsiteX335" fmla="*/ 1117312 w 1981201"/>
              <a:gd name="connsiteY335" fmla="*/ 91758 h 1062182"/>
              <a:gd name="connsiteX336" fmla="*/ 1116499 w 1981201"/>
              <a:gd name="connsiteY336" fmla="*/ 89789 h 1062182"/>
              <a:gd name="connsiteX337" fmla="*/ 1115661 w 1981201"/>
              <a:gd name="connsiteY337" fmla="*/ 87833 h 1062182"/>
              <a:gd name="connsiteX338" fmla="*/ 1114785 w 1981201"/>
              <a:gd name="connsiteY338" fmla="*/ 85890 h 1062182"/>
              <a:gd name="connsiteX339" fmla="*/ 1113883 w 1981201"/>
              <a:gd name="connsiteY339" fmla="*/ 83972 h 1062182"/>
              <a:gd name="connsiteX340" fmla="*/ 1112943 w 1981201"/>
              <a:gd name="connsiteY340" fmla="*/ 82067 h 1062182"/>
              <a:gd name="connsiteX341" fmla="*/ 1111991 w 1981201"/>
              <a:gd name="connsiteY341" fmla="*/ 80175 h 1062182"/>
              <a:gd name="connsiteX342" fmla="*/ 1111000 w 1981201"/>
              <a:gd name="connsiteY342" fmla="*/ 78308 h 1062182"/>
              <a:gd name="connsiteX343" fmla="*/ 1109984 w 1981201"/>
              <a:gd name="connsiteY343" fmla="*/ 76454 h 1062182"/>
              <a:gd name="connsiteX344" fmla="*/ 1108930 w 1981201"/>
              <a:gd name="connsiteY344" fmla="*/ 74612 h 1062182"/>
              <a:gd name="connsiteX345" fmla="*/ 1107863 w 1981201"/>
              <a:gd name="connsiteY345" fmla="*/ 72796 h 1062182"/>
              <a:gd name="connsiteX346" fmla="*/ 1106758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7 w 1981201"/>
              <a:gd name="connsiteY350" fmla="*/ 63983 h 1062182"/>
              <a:gd name="connsiteX351" fmla="*/ 1100865 w 1981201"/>
              <a:gd name="connsiteY351" fmla="*/ 62281 h 1062182"/>
              <a:gd name="connsiteX352" fmla="*/ 1099608 w 1981201"/>
              <a:gd name="connsiteY352" fmla="*/ 60592 h 1062182"/>
              <a:gd name="connsiteX353" fmla="*/ 1098338 w 1981201"/>
              <a:gd name="connsiteY353" fmla="*/ 58928 h 1062182"/>
              <a:gd name="connsiteX354" fmla="*/ 1097030 w 1981201"/>
              <a:gd name="connsiteY354" fmla="*/ 57277 h 1062182"/>
              <a:gd name="connsiteX355" fmla="*/ 1095696 w 1981201"/>
              <a:gd name="connsiteY355" fmla="*/ 55651 h 1062182"/>
              <a:gd name="connsiteX356" fmla="*/ 1094338 w 1981201"/>
              <a:gd name="connsiteY356" fmla="*/ 54051 h 1062182"/>
              <a:gd name="connsiteX357" fmla="*/ 1092966 w 1981201"/>
              <a:gd name="connsiteY357" fmla="*/ 52464 h 1062182"/>
              <a:gd name="connsiteX358" fmla="*/ 1091556 w 1981201"/>
              <a:gd name="connsiteY358" fmla="*/ 50902 h 1062182"/>
              <a:gd name="connsiteX359" fmla="*/ 1090134 w 1981201"/>
              <a:gd name="connsiteY359" fmla="*/ 49365 h 1062182"/>
              <a:gd name="connsiteX360" fmla="*/ 1088686 w 1981201"/>
              <a:gd name="connsiteY360" fmla="*/ 47854 h 1062182"/>
              <a:gd name="connsiteX361" fmla="*/ 1087213 w 1981201"/>
              <a:gd name="connsiteY361" fmla="*/ 46355 h 1062182"/>
              <a:gd name="connsiteX362" fmla="*/ 1085714 w 1981201"/>
              <a:gd name="connsiteY362" fmla="*/ 44882 h 1062182"/>
              <a:gd name="connsiteX363" fmla="*/ 1084190 w 1981201"/>
              <a:gd name="connsiteY363" fmla="*/ 43434 h 1062182"/>
              <a:gd name="connsiteX364" fmla="*/ 1082654 w 1981201"/>
              <a:gd name="connsiteY364" fmla="*/ 42012 h 1062182"/>
              <a:gd name="connsiteX365" fmla="*/ 1081091 w 1981201"/>
              <a:gd name="connsiteY365" fmla="*/ 40602 h 1062182"/>
              <a:gd name="connsiteX366" fmla="*/ 1079504 w 1981201"/>
              <a:gd name="connsiteY366" fmla="*/ 39230 h 1062182"/>
              <a:gd name="connsiteX367" fmla="*/ 1077904 w 1981201"/>
              <a:gd name="connsiteY367" fmla="*/ 37871 h 1062182"/>
              <a:gd name="connsiteX368" fmla="*/ 1076278 w 1981201"/>
              <a:gd name="connsiteY368" fmla="*/ 36538 h 1062182"/>
              <a:gd name="connsiteX369" fmla="*/ 1074640 w 1981201"/>
              <a:gd name="connsiteY369" fmla="*/ 35230 h 1062182"/>
              <a:gd name="connsiteX370" fmla="*/ 1072964 w 1981201"/>
              <a:gd name="connsiteY370" fmla="*/ 33960 h 1062182"/>
              <a:gd name="connsiteX371" fmla="*/ 1071287 w 1981201"/>
              <a:gd name="connsiteY371" fmla="*/ 32703 h 1062182"/>
              <a:gd name="connsiteX372" fmla="*/ 1069572 w 1981201"/>
              <a:gd name="connsiteY372" fmla="*/ 31471 h 1062182"/>
              <a:gd name="connsiteX373" fmla="*/ 1067845 w 1981201"/>
              <a:gd name="connsiteY373" fmla="*/ 30264 h 1062182"/>
              <a:gd name="connsiteX374" fmla="*/ 1066106 w 1981201"/>
              <a:gd name="connsiteY374" fmla="*/ 29083 h 1062182"/>
              <a:gd name="connsiteX375" fmla="*/ 1064340 w 1981201"/>
              <a:gd name="connsiteY375" fmla="*/ 27927 h 1062182"/>
              <a:gd name="connsiteX376" fmla="*/ 1062562 w 1981201"/>
              <a:gd name="connsiteY376" fmla="*/ 26810 h 1062182"/>
              <a:gd name="connsiteX377" fmla="*/ 1060759 w 1981201"/>
              <a:gd name="connsiteY377" fmla="*/ 25705 h 1062182"/>
              <a:gd name="connsiteX378" fmla="*/ 1058943 w 1981201"/>
              <a:gd name="connsiteY378" fmla="*/ 24638 h 1062182"/>
              <a:gd name="connsiteX379" fmla="*/ 1057101 w 1981201"/>
              <a:gd name="connsiteY379" fmla="*/ 23597 h 1062182"/>
              <a:gd name="connsiteX380" fmla="*/ 1055247 w 1981201"/>
              <a:gd name="connsiteY380" fmla="*/ 22581 h 1062182"/>
              <a:gd name="connsiteX381" fmla="*/ 1053367 w 1981201"/>
              <a:gd name="connsiteY381" fmla="*/ 21590 h 1062182"/>
              <a:gd name="connsiteX382" fmla="*/ 1051488 w 1981201"/>
              <a:gd name="connsiteY382" fmla="*/ 20625 h 1062182"/>
              <a:gd name="connsiteX383" fmla="*/ 1049583 w 1981201"/>
              <a:gd name="connsiteY383" fmla="*/ 19698 h 1062182"/>
              <a:gd name="connsiteX384" fmla="*/ 1047652 w 1981201"/>
              <a:gd name="connsiteY384" fmla="*/ 18796 h 1062182"/>
              <a:gd name="connsiteX385" fmla="*/ 1045722 w 1981201"/>
              <a:gd name="connsiteY385" fmla="*/ 17920 h 1062182"/>
              <a:gd name="connsiteX386" fmla="*/ 1043766 w 1981201"/>
              <a:gd name="connsiteY386" fmla="*/ 17082 h 1062182"/>
              <a:gd name="connsiteX387" fmla="*/ 1041798 w 1981201"/>
              <a:gd name="connsiteY387" fmla="*/ 16256 h 1062182"/>
              <a:gd name="connsiteX388" fmla="*/ 1039816 w 1981201"/>
              <a:gd name="connsiteY388" fmla="*/ 15481 h 1062182"/>
              <a:gd name="connsiteX389" fmla="*/ 1037810 w 1981201"/>
              <a:gd name="connsiteY389" fmla="*/ 14719 h 1062182"/>
              <a:gd name="connsiteX390" fmla="*/ 1035791 w 1981201"/>
              <a:gd name="connsiteY390" fmla="*/ 13995 h 1062182"/>
              <a:gd name="connsiteX391" fmla="*/ 1033771 w 1981201"/>
              <a:gd name="connsiteY391" fmla="*/ 13310 h 1062182"/>
              <a:gd name="connsiteX392" fmla="*/ 1031727 w 1981201"/>
              <a:gd name="connsiteY392" fmla="*/ 12649 h 1062182"/>
              <a:gd name="connsiteX393" fmla="*/ 1029669 w 1981201"/>
              <a:gd name="connsiteY393" fmla="*/ 12014 h 1062182"/>
              <a:gd name="connsiteX394" fmla="*/ 1027599 w 1981201"/>
              <a:gd name="connsiteY394" fmla="*/ 11417 h 1062182"/>
              <a:gd name="connsiteX395" fmla="*/ 1025516 w 1981201"/>
              <a:gd name="connsiteY395" fmla="*/ 10846 h 1062182"/>
              <a:gd name="connsiteX396" fmla="*/ 1023421 w 1981201"/>
              <a:gd name="connsiteY396" fmla="*/ 10313 h 1062182"/>
              <a:gd name="connsiteX397" fmla="*/ 1021300 w 1981201"/>
              <a:gd name="connsiteY397" fmla="*/ 9817 h 1062182"/>
              <a:gd name="connsiteX398" fmla="*/ 1019179 w 1981201"/>
              <a:gd name="connsiteY398" fmla="*/ 9347 h 1062182"/>
              <a:gd name="connsiteX399" fmla="*/ 1017045 w 1981201"/>
              <a:gd name="connsiteY399" fmla="*/ 8903 h 1062182"/>
              <a:gd name="connsiteX400" fmla="*/ 1014899 w 1981201"/>
              <a:gd name="connsiteY400" fmla="*/ 8496 h 1062182"/>
              <a:gd name="connsiteX401" fmla="*/ 1012740 w 1981201"/>
              <a:gd name="connsiteY401" fmla="*/ 8128 h 1062182"/>
              <a:gd name="connsiteX402" fmla="*/ 1010568 w 1981201"/>
              <a:gd name="connsiteY402" fmla="*/ 7798 h 1062182"/>
              <a:gd name="connsiteX403" fmla="*/ 1008397 w 1981201"/>
              <a:gd name="connsiteY403" fmla="*/ 7493 h 1062182"/>
              <a:gd name="connsiteX404" fmla="*/ 1006200 w 1981201"/>
              <a:gd name="connsiteY404" fmla="*/ 7226 h 1062182"/>
              <a:gd name="connsiteX405" fmla="*/ 1004002 w 1981201"/>
              <a:gd name="connsiteY405" fmla="*/ 6998 h 1062182"/>
              <a:gd name="connsiteX406" fmla="*/ 1001780 w 1981201"/>
              <a:gd name="connsiteY406" fmla="*/ 6795 h 1062182"/>
              <a:gd name="connsiteX407" fmla="*/ 999557 w 1981201"/>
              <a:gd name="connsiteY407" fmla="*/ 6642 h 1062182"/>
              <a:gd name="connsiteX408" fmla="*/ 997335 w 1981201"/>
              <a:gd name="connsiteY408" fmla="*/ 6515 h 1062182"/>
              <a:gd name="connsiteX409" fmla="*/ 995087 w 1981201"/>
              <a:gd name="connsiteY409" fmla="*/ 6426 h 1062182"/>
              <a:gd name="connsiteX410" fmla="*/ 992839 w 1981201"/>
              <a:gd name="connsiteY410" fmla="*/ 6363 h 1062182"/>
              <a:gd name="connsiteX411" fmla="*/ 990604 w 1981201"/>
              <a:gd name="connsiteY411" fmla="*/ 0 h 1062182"/>
              <a:gd name="connsiteX412" fmla="*/ 992991 w 1981201"/>
              <a:gd name="connsiteY412" fmla="*/ 13 h 1062182"/>
              <a:gd name="connsiteX413" fmla="*/ 995341 w 1981201"/>
              <a:gd name="connsiteY413" fmla="*/ 76 h 1062182"/>
              <a:gd name="connsiteX414" fmla="*/ 997691 w 1981201"/>
              <a:gd name="connsiteY414" fmla="*/ 178 h 1062182"/>
              <a:gd name="connsiteX415" fmla="*/ 1000027 w 1981201"/>
              <a:gd name="connsiteY415" fmla="*/ 305 h 1062182"/>
              <a:gd name="connsiteX416" fmla="*/ 1002351 w 1981201"/>
              <a:gd name="connsiteY416" fmla="*/ 470 h 1062182"/>
              <a:gd name="connsiteX417" fmla="*/ 1004663 w 1981201"/>
              <a:gd name="connsiteY417" fmla="*/ 686 h 1062182"/>
              <a:gd name="connsiteX418" fmla="*/ 1006974 w 1981201"/>
              <a:gd name="connsiteY418" fmla="*/ 927 h 1062182"/>
              <a:gd name="connsiteX419" fmla="*/ 1009260 w 1981201"/>
              <a:gd name="connsiteY419" fmla="*/ 1207 h 1062182"/>
              <a:gd name="connsiteX420" fmla="*/ 1011546 w 1981201"/>
              <a:gd name="connsiteY420" fmla="*/ 1524 h 1062182"/>
              <a:gd name="connsiteX421" fmla="*/ 1013820 w 1981201"/>
              <a:gd name="connsiteY421" fmla="*/ 1880 h 1062182"/>
              <a:gd name="connsiteX422" fmla="*/ 1016080 w 1981201"/>
              <a:gd name="connsiteY422" fmla="*/ 2261 h 1062182"/>
              <a:gd name="connsiteX423" fmla="*/ 1018315 w 1981201"/>
              <a:gd name="connsiteY423" fmla="*/ 2680 h 1062182"/>
              <a:gd name="connsiteX424" fmla="*/ 1020551 w 1981201"/>
              <a:gd name="connsiteY424" fmla="*/ 3137 h 1062182"/>
              <a:gd name="connsiteX425" fmla="*/ 1022773 w 1981201"/>
              <a:gd name="connsiteY425" fmla="*/ 3632 h 1062182"/>
              <a:gd name="connsiteX426" fmla="*/ 1024983 w 1981201"/>
              <a:gd name="connsiteY426" fmla="*/ 4166 h 1062182"/>
              <a:gd name="connsiteX427" fmla="*/ 1027180 w 1981201"/>
              <a:gd name="connsiteY427" fmla="*/ 4725 h 1062182"/>
              <a:gd name="connsiteX428" fmla="*/ 1029364 w 1981201"/>
              <a:gd name="connsiteY428" fmla="*/ 5321 h 1062182"/>
              <a:gd name="connsiteX429" fmla="*/ 1031524 w 1981201"/>
              <a:gd name="connsiteY429" fmla="*/ 5943 h 1062182"/>
              <a:gd name="connsiteX430" fmla="*/ 1033682 w 1981201"/>
              <a:gd name="connsiteY430" fmla="*/ 6604 h 1062182"/>
              <a:gd name="connsiteX431" fmla="*/ 1035816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7 w 1981201"/>
              <a:gd name="connsiteY438" fmla="*/ 13043 h 1062182"/>
              <a:gd name="connsiteX439" fmla="*/ 1052364 w 1981201"/>
              <a:gd name="connsiteY439" fmla="*/ 13995 h 1062182"/>
              <a:gd name="connsiteX440" fmla="*/ 1054358 w 1981201"/>
              <a:gd name="connsiteY440" fmla="*/ 14973 h 1062182"/>
              <a:gd name="connsiteX441" fmla="*/ 1056339 w 1981201"/>
              <a:gd name="connsiteY441" fmla="*/ 15977 h 1062182"/>
              <a:gd name="connsiteX442" fmla="*/ 1058295 w 1981201"/>
              <a:gd name="connsiteY442" fmla="*/ 17005 h 1062182"/>
              <a:gd name="connsiteX443" fmla="*/ 1060238 w 1981201"/>
              <a:gd name="connsiteY443" fmla="*/ 18072 h 1062182"/>
              <a:gd name="connsiteX444" fmla="*/ 1062156 w 1981201"/>
              <a:gd name="connsiteY444" fmla="*/ 19164 h 1062182"/>
              <a:gd name="connsiteX445" fmla="*/ 1064061 w 1981201"/>
              <a:gd name="connsiteY445" fmla="*/ 20282 h 1062182"/>
              <a:gd name="connsiteX446" fmla="*/ 1065953 w 1981201"/>
              <a:gd name="connsiteY446" fmla="*/ 21437 h 1062182"/>
              <a:gd name="connsiteX447" fmla="*/ 1067807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2 w 1981201"/>
              <a:gd name="connsiteY451" fmla="*/ 27610 h 1062182"/>
              <a:gd name="connsiteX452" fmla="*/ 1076837 w 1981201"/>
              <a:gd name="connsiteY452" fmla="*/ 28918 h 1062182"/>
              <a:gd name="connsiteX453" fmla="*/ 1078577 w 1981201"/>
              <a:gd name="connsiteY453" fmla="*/ 30264 h 1062182"/>
              <a:gd name="connsiteX454" fmla="*/ 1080304 w 1981201"/>
              <a:gd name="connsiteY454" fmla="*/ 31623 h 1062182"/>
              <a:gd name="connsiteX455" fmla="*/ 1082006 w 1981201"/>
              <a:gd name="connsiteY455" fmla="*/ 33020 h 1062182"/>
              <a:gd name="connsiteX456" fmla="*/ 1083682 w 1981201"/>
              <a:gd name="connsiteY456" fmla="*/ 34442 h 1062182"/>
              <a:gd name="connsiteX457" fmla="*/ 1085333 w 1981201"/>
              <a:gd name="connsiteY457" fmla="*/ 35878 h 1062182"/>
              <a:gd name="connsiteX458" fmla="*/ 1086972 w 1981201"/>
              <a:gd name="connsiteY458" fmla="*/ 37351 h 1062182"/>
              <a:gd name="connsiteX459" fmla="*/ 1088584 w 1981201"/>
              <a:gd name="connsiteY459" fmla="*/ 38837 h 1062182"/>
              <a:gd name="connsiteX460" fmla="*/ 1090172 w 1981201"/>
              <a:gd name="connsiteY460" fmla="*/ 40361 h 1062182"/>
              <a:gd name="connsiteX461" fmla="*/ 1091734 w 1981201"/>
              <a:gd name="connsiteY461" fmla="*/ 41897 h 1062182"/>
              <a:gd name="connsiteX462" fmla="*/ 1093271 w 1981201"/>
              <a:gd name="connsiteY462" fmla="*/ 43459 h 1062182"/>
              <a:gd name="connsiteX463" fmla="*/ 1094782 w 1981201"/>
              <a:gd name="connsiteY463" fmla="*/ 45047 h 1062182"/>
              <a:gd name="connsiteX464" fmla="*/ 1096281 w 1981201"/>
              <a:gd name="connsiteY464" fmla="*/ 46660 h 1062182"/>
              <a:gd name="connsiteX465" fmla="*/ 1097754 w 1981201"/>
              <a:gd name="connsiteY465" fmla="*/ 48298 h 1062182"/>
              <a:gd name="connsiteX466" fmla="*/ 1099189 w 1981201"/>
              <a:gd name="connsiteY466" fmla="*/ 49949 h 1062182"/>
              <a:gd name="connsiteX467" fmla="*/ 1100611 w 1981201"/>
              <a:gd name="connsiteY467" fmla="*/ 51626 h 1062182"/>
              <a:gd name="connsiteX468" fmla="*/ 1101996 w 1981201"/>
              <a:gd name="connsiteY468" fmla="*/ 53327 h 1062182"/>
              <a:gd name="connsiteX469" fmla="*/ 1103367 w 1981201"/>
              <a:gd name="connsiteY469" fmla="*/ 55054 h 1062182"/>
              <a:gd name="connsiteX470" fmla="*/ 1104701 w 1981201"/>
              <a:gd name="connsiteY470" fmla="*/ 56795 h 1062182"/>
              <a:gd name="connsiteX471" fmla="*/ 1106022 w 1981201"/>
              <a:gd name="connsiteY471" fmla="*/ 58560 h 1062182"/>
              <a:gd name="connsiteX472" fmla="*/ 1107304 w 1981201"/>
              <a:gd name="connsiteY472" fmla="*/ 60351 h 1062182"/>
              <a:gd name="connsiteX473" fmla="*/ 1108562 w 1981201"/>
              <a:gd name="connsiteY473" fmla="*/ 62154 h 1062182"/>
              <a:gd name="connsiteX474" fmla="*/ 1109806 w 1981201"/>
              <a:gd name="connsiteY474" fmla="*/ 63983 h 1062182"/>
              <a:gd name="connsiteX475" fmla="*/ 1111013 w 1981201"/>
              <a:gd name="connsiteY475" fmla="*/ 65824 h 1062182"/>
              <a:gd name="connsiteX476" fmla="*/ 1112181 w 1981201"/>
              <a:gd name="connsiteY476" fmla="*/ 67691 h 1062182"/>
              <a:gd name="connsiteX477" fmla="*/ 1113337 w 1981201"/>
              <a:gd name="connsiteY477" fmla="*/ 69571 h 1062182"/>
              <a:gd name="connsiteX478" fmla="*/ 1114455 w 1981201"/>
              <a:gd name="connsiteY478" fmla="*/ 71475 h 1062182"/>
              <a:gd name="connsiteX479" fmla="*/ 1115547 w 1981201"/>
              <a:gd name="connsiteY479" fmla="*/ 73406 h 1062182"/>
              <a:gd name="connsiteX480" fmla="*/ 1116613 w 1981201"/>
              <a:gd name="connsiteY480" fmla="*/ 75336 h 1062182"/>
              <a:gd name="connsiteX481" fmla="*/ 1117642 w 1981201"/>
              <a:gd name="connsiteY481" fmla="*/ 77305 h 1062182"/>
              <a:gd name="connsiteX482" fmla="*/ 1118645 w 1981201"/>
              <a:gd name="connsiteY482" fmla="*/ 79273 h 1062182"/>
              <a:gd name="connsiteX483" fmla="*/ 1119623 w 1981201"/>
              <a:gd name="connsiteY483" fmla="*/ 81267 h 1062182"/>
              <a:gd name="connsiteX484" fmla="*/ 1120576 w 1981201"/>
              <a:gd name="connsiteY484" fmla="*/ 83287 h 1062182"/>
              <a:gd name="connsiteX485" fmla="*/ 1121490 w 1981201"/>
              <a:gd name="connsiteY485" fmla="*/ 85318 h 1062182"/>
              <a:gd name="connsiteX486" fmla="*/ 1122366 w 1981201"/>
              <a:gd name="connsiteY486" fmla="*/ 87363 h 1062182"/>
              <a:gd name="connsiteX487" fmla="*/ 1123217 w 1981201"/>
              <a:gd name="connsiteY487" fmla="*/ 89421 h 1062182"/>
              <a:gd name="connsiteX488" fmla="*/ 1124043 w 1981201"/>
              <a:gd name="connsiteY488" fmla="*/ 91503 h 1062182"/>
              <a:gd name="connsiteX489" fmla="*/ 1124830 w 1981201"/>
              <a:gd name="connsiteY489" fmla="*/ 93586 h 1062182"/>
              <a:gd name="connsiteX490" fmla="*/ 1125592 w 1981201"/>
              <a:gd name="connsiteY490" fmla="*/ 95695 h 1062182"/>
              <a:gd name="connsiteX491" fmla="*/ 1126316 w 1981201"/>
              <a:gd name="connsiteY491" fmla="*/ 97828 h 1062182"/>
              <a:gd name="connsiteX492" fmla="*/ 1127002 w 1981201"/>
              <a:gd name="connsiteY492" fmla="*/ 99962 h 1062182"/>
              <a:gd name="connsiteX493" fmla="*/ 1127662 w 1981201"/>
              <a:gd name="connsiteY493" fmla="*/ 102121 h 1062182"/>
              <a:gd name="connsiteX494" fmla="*/ 1128298 w 1981201"/>
              <a:gd name="connsiteY494" fmla="*/ 104280 h 1062182"/>
              <a:gd name="connsiteX495" fmla="*/ 1128894 w 1981201"/>
              <a:gd name="connsiteY495" fmla="*/ 106464 h 1062182"/>
              <a:gd name="connsiteX496" fmla="*/ 1129453 w 1981201"/>
              <a:gd name="connsiteY496" fmla="*/ 108661 h 1062182"/>
              <a:gd name="connsiteX497" fmla="*/ 1129974 w 1981201"/>
              <a:gd name="connsiteY497" fmla="*/ 110871 h 1062182"/>
              <a:gd name="connsiteX498" fmla="*/ 1130469 w 1981201"/>
              <a:gd name="connsiteY498" fmla="*/ 113093 h 1062182"/>
              <a:gd name="connsiteX499" fmla="*/ 1130926 w 1981201"/>
              <a:gd name="connsiteY499" fmla="*/ 115329 h 1062182"/>
              <a:gd name="connsiteX500" fmla="*/ 1131345 w 1981201"/>
              <a:gd name="connsiteY500" fmla="*/ 117577 h 1062182"/>
              <a:gd name="connsiteX501" fmla="*/ 1131726 w 1981201"/>
              <a:gd name="connsiteY501" fmla="*/ 119837 h 1062182"/>
              <a:gd name="connsiteX502" fmla="*/ 1132082 w 1981201"/>
              <a:gd name="connsiteY502" fmla="*/ 122098 h 1062182"/>
              <a:gd name="connsiteX503" fmla="*/ 1132400 w 1981201"/>
              <a:gd name="connsiteY503" fmla="*/ 124384 h 1062182"/>
              <a:gd name="connsiteX504" fmla="*/ 1132679 w 1981201"/>
              <a:gd name="connsiteY504" fmla="*/ 126683 h 1062182"/>
              <a:gd name="connsiteX505" fmla="*/ 1132920 w 1981201"/>
              <a:gd name="connsiteY505" fmla="*/ 128981 h 1062182"/>
              <a:gd name="connsiteX506" fmla="*/ 1133124 w 1981201"/>
              <a:gd name="connsiteY506" fmla="*/ 131293 h 1062182"/>
              <a:gd name="connsiteX507" fmla="*/ 1133301 w 1981201"/>
              <a:gd name="connsiteY507" fmla="*/ 133629 h 1062182"/>
              <a:gd name="connsiteX508" fmla="*/ 1133428 w 1981201"/>
              <a:gd name="connsiteY508" fmla="*/ 135966 h 1062182"/>
              <a:gd name="connsiteX509" fmla="*/ 1133517 w 1981201"/>
              <a:gd name="connsiteY509" fmla="*/ 138303 h 1062182"/>
              <a:gd name="connsiteX510" fmla="*/ 1133593 w 1981201"/>
              <a:gd name="connsiteY510" fmla="*/ 143002 h 1062182"/>
              <a:gd name="connsiteX511" fmla="*/ 1133581 w 1981201"/>
              <a:gd name="connsiteY511" fmla="*/ 145390 h 1062182"/>
              <a:gd name="connsiteX512" fmla="*/ 1133517 w 1981201"/>
              <a:gd name="connsiteY512" fmla="*/ 147739 h 1062182"/>
              <a:gd name="connsiteX513" fmla="*/ 1133428 w 1981201"/>
              <a:gd name="connsiteY513" fmla="*/ 150088 h 1062182"/>
              <a:gd name="connsiteX514" fmla="*/ 1133289 w 1981201"/>
              <a:gd name="connsiteY514" fmla="*/ 152426 h 1062182"/>
              <a:gd name="connsiteX515" fmla="*/ 1133124 w 1981201"/>
              <a:gd name="connsiteY515" fmla="*/ 154749 h 1062182"/>
              <a:gd name="connsiteX516" fmla="*/ 1132920 w 1981201"/>
              <a:gd name="connsiteY516" fmla="*/ 157061 h 1062182"/>
              <a:gd name="connsiteX517" fmla="*/ 1132666 w 1981201"/>
              <a:gd name="connsiteY517" fmla="*/ 159372 h 1062182"/>
              <a:gd name="connsiteX518" fmla="*/ 1132387 w 1981201"/>
              <a:gd name="connsiteY518" fmla="*/ 161658 h 1062182"/>
              <a:gd name="connsiteX519" fmla="*/ 1132069 w 1981201"/>
              <a:gd name="connsiteY519" fmla="*/ 163944 h 1062182"/>
              <a:gd name="connsiteX520" fmla="*/ 1131726 w 1981201"/>
              <a:gd name="connsiteY520" fmla="*/ 166218 h 1062182"/>
              <a:gd name="connsiteX521" fmla="*/ 1131333 w 1981201"/>
              <a:gd name="connsiteY521" fmla="*/ 168478 h 1062182"/>
              <a:gd name="connsiteX522" fmla="*/ 1130914 w 1981201"/>
              <a:gd name="connsiteY522" fmla="*/ 170726 h 1062182"/>
              <a:gd name="connsiteX523" fmla="*/ 1130456 w 1981201"/>
              <a:gd name="connsiteY523" fmla="*/ 172949 h 1062182"/>
              <a:gd name="connsiteX524" fmla="*/ 1129961 w 1981201"/>
              <a:gd name="connsiteY524" fmla="*/ 175171 h 1062182"/>
              <a:gd name="connsiteX525" fmla="*/ 1129440 w 1981201"/>
              <a:gd name="connsiteY525" fmla="*/ 177381 h 1062182"/>
              <a:gd name="connsiteX526" fmla="*/ 1128869 w 1981201"/>
              <a:gd name="connsiteY526" fmla="*/ 179578 h 1062182"/>
              <a:gd name="connsiteX527" fmla="*/ 1128285 w 1981201"/>
              <a:gd name="connsiteY527" fmla="*/ 181763 h 1062182"/>
              <a:gd name="connsiteX528" fmla="*/ 1127650 w 1981201"/>
              <a:gd name="connsiteY528" fmla="*/ 183934 h 1062182"/>
              <a:gd name="connsiteX529" fmla="*/ 1126989 w 1981201"/>
              <a:gd name="connsiteY529" fmla="*/ 186080 h 1062182"/>
              <a:gd name="connsiteX530" fmla="*/ 1126303 w 1981201"/>
              <a:gd name="connsiteY530" fmla="*/ 188214 h 1062182"/>
              <a:gd name="connsiteX531" fmla="*/ 1125567 w 1981201"/>
              <a:gd name="connsiteY531" fmla="*/ 190348 h 1062182"/>
              <a:gd name="connsiteX532" fmla="*/ 1124817 w 1981201"/>
              <a:gd name="connsiteY532" fmla="*/ 192456 h 1062182"/>
              <a:gd name="connsiteX533" fmla="*/ 1124030 w 1981201"/>
              <a:gd name="connsiteY533" fmla="*/ 194551 h 1062182"/>
              <a:gd name="connsiteX534" fmla="*/ 1123205 w 1981201"/>
              <a:gd name="connsiteY534" fmla="*/ 196621 h 1062182"/>
              <a:gd name="connsiteX535" fmla="*/ 1122354 w 1981201"/>
              <a:gd name="connsiteY535" fmla="*/ 198679 h 1062182"/>
              <a:gd name="connsiteX536" fmla="*/ 1121465 w 1981201"/>
              <a:gd name="connsiteY536" fmla="*/ 200723 h 1062182"/>
              <a:gd name="connsiteX537" fmla="*/ 1120550 w 1981201"/>
              <a:gd name="connsiteY537" fmla="*/ 202755 h 1062182"/>
              <a:gd name="connsiteX538" fmla="*/ 1119610 w 1981201"/>
              <a:gd name="connsiteY538" fmla="*/ 204762 h 1062182"/>
              <a:gd name="connsiteX539" fmla="*/ 1118633 w 1981201"/>
              <a:gd name="connsiteY539" fmla="*/ 206756 h 1062182"/>
              <a:gd name="connsiteX540" fmla="*/ 1117630 w 1981201"/>
              <a:gd name="connsiteY540" fmla="*/ 208737 h 1062182"/>
              <a:gd name="connsiteX541" fmla="*/ 1116588 w 1981201"/>
              <a:gd name="connsiteY541" fmla="*/ 210693 h 1062182"/>
              <a:gd name="connsiteX542" fmla="*/ 1115521 w 1981201"/>
              <a:gd name="connsiteY542" fmla="*/ 212636 h 1062182"/>
              <a:gd name="connsiteX543" fmla="*/ 1114429 w 1981201"/>
              <a:gd name="connsiteY543" fmla="*/ 214554 h 1062182"/>
              <a:gd name="connsiteX544" fmla="*/ 1113311 w 1981201"/>
              <a:gd name="connsiteY544" fmla="*/ 216459 h 1062182"/>
              <a:gd name="connsiteX545" fmla="*/ 1112156 w 1981201"/>
              <a:gd name="connsiteY545" fmla="*/ 218351 h 1062182"/>
              <a:gd name="connsiteX546" fmla="*/ 1110975 w 1981201"/>
              <a:gd name="connsiteY546" fmla="*/ 220218 h 1062182"/>
              <a:gd name="connsiteX547" fmla="*/ 1109768 w 1981201"/>
              <a:gd name="connsiteY547" fmla="*/ 222060 h 1062182"/>
              <a:gd name="connsiteX548" fmla="*/ 1108536 w 1981201"/>
              <a:gd name="connsiteY548" fmla="*/ 223888 h 1062182"/>
              <a:gd name="connsiteX549" fmla="*/ 1107279 w 1981201"/>
              <a:gd name="connsiteY549" fmla="*/ 225692 h 1062182"/>
              <a:gd name="connsiteX550" fmla="*/ 1105996 w 1981201"/>
              <a:gd name="connsiteY550" fmla="*/ 227470 h 1062182"/>
              <a:gd name="connsiteX551" fmla="*/ 1104675 w 1981201"/>
              <a:gd name="connsiteY551" fmla="*/ 229235 h 1062182"/>
              <a:gd name="connsiteX552" fmla="*/ 1103342 w 1981201"/>
              <a:gd name="connsiteY552" fmla="*/ 230975 h 1062182"/>
              <a:gd name="connsiteX553" fmla="*/ 1101970 w 1981201"/>
              <a:gd name="connsiteY553" fmla="*/ 232702 h 1062182"/>
              <a:gd name="connsiteX554" fmla="*/ 1100573 w 1981201"/>
              <a:gd name="connsiteY554" fmla="*/ 234404 h 1062182"/>
              <a:gd name="connsiteX555" fmla="*/ 1099164 w 1981201"/>
              <a:gd name="connsiteY555" fmla="*/ 236080 h 1062182"/>
              <a:gd name="connsiteX556" fmla="*/ 1097716 w 1981201"/>
              <a:gd name="connsiteY556" fmla="*/ 237731 h 1062182"/>
              <a:gd name="connsiteX557" fmla="*/ 1096242 w 1981201"/>
              <a:gd name="connsiteY557" fmla="*/ 239369 h 1062182"/>
              <a:gd name="connsiteX558" fmla="*/ 1094757 w 1981201"/>
              <a:gd name="connsiteY558" fmla="*/ 240983 h 1062182"/>
              <a:gd name="connsiteX559" fmla="*/ 1093233 w 1981201"/>
              <a:gd name="connsiteY559" fmla="*/ 242570 h 1062182"/>
              <a:gd name="connsiteX560" fmla="*/ 1091696 w 1981201"/>
              <a:gd name="connsiteY560" fmla="*/ 244132 h 1062182"/>
              <a:gd name="connsiteX561" fmla="*/ 1090134 w 1981201"/>
              <a:gd name="connsiteY561" fmla="*/ 245669 h 1062182"/>
              <a:gd name="connsiteX562" fmla="*/ 1088546 w 1981201"/>
              <a:gd name="connsiteY562" fmla="*/ 247193 h 1062182"/>
              <a:gd name="connsiteX563" fmla="*/ 1086933 w 1981201"/>
              <a:gd name="connsiteY563" fmla="*/ 248679 h 1062182"/>
              <a:gd name="connsiteX564" fmla="*/ 1085295 w 1981201"/>
              <a:gd name="connsiteY564" fmla="*/ 250152 h 1062182"/>
              <a:gd name="connsiteX565" fmla="*/ 1083644 w 1981201"/>
              <a:gd name="connsiteY565" fmla="*/ 251587 h 1062182"/>
              <a:gd name="connsiteX566" fmla="*/ 1081968 w 1981201"/>
              <a:gd name="connsiteY566" fmla="*/ 253009 h 1062182"/>
              <a:gd name="connsiteX567" fmla="*/ 1080266 w 1981201"/>
              <a:gd name="connsiteY567" fmla="*/ 254394 h 1062182"/>
              <a:gd name="connsiteX568" fmla="*/ 1078539 w 1981201"/>
              <a:gd name="connsiteY568" fmla="*/ 255765 h 1062182"/>
              <a:gd name="connsiteX569" fmla="*/ 1076799 w 1981201"/>
              <a:gd name="connsiteY569" fmla="*/ 257099 h 1062182"/>
              <a:gd name="connsiteX570" fmla="*/ 1075034 w 1981201"/>
              <a:gd name="connsiteY570" fmla="*/ 258419 h 1062182"/>
              <a:gd name="connsiteX571" fmla="*/ 1073256 w 1981201"/>
              <a:gd name="connsiteY571" fmla="*/ 259702 h 1062182"/>
              <a:gd name="connsiteX572" fmla="*/ 1071439 w 1981201"/>
              <a:gd name="connsiteY572" fmla="*/ 260972 h 1062182"/>
              <a:gd name="connsiteX573" fmla="*/ 1069624 w 1981201"/>
              <a:gd name="connsiteY573" fmla="*/ 262204 h 1062182"/>
              <a:gd name="connsiteX574" fmla="*/ 1067769 w 1981201"/>
              <a:gd name="connsiteY574" fmla="*/ 263411 h 1062182"/>
              <a:gd name="connsiteX575" fmla="*/ 1065902 w 1981201"/>
              <a:gd name="connsiteY575" fmla="*/ 264579 h 1062182"/>
              <a:gd name="connsiteX576" fmla="*/ 1064023 w 1981201"/>
              <a:gd name="connsiteY576" fmla="*/ 265735 h 1062182"/>
              <a:gd name="connsiteX577" fmla="*/ 1062118 w 1981201"/>
              <a:gd name="connsiteY577" fmla="*/ 266852 h 1062182"/>
              <a:gd name="connsiteX578" fmla="*/ 1060200 w 1981201"/>
              <a:gd name="connsiteY578" fmla="*/ 267944 h 1062182"/>
              <a:gd name="connsiteX579" fmla="*/ 1058257 w 1981201"/>
              <a:gd name="connsiteY579" fmla="*/ 269011 h 1062182"/>
              <a:gd name="connsiteX580" fmla="*/ 1056301 w 1981201"/>
              <a:gd name="connsiteY580" fmla="*/ 270040 h 1062182"/>
              <a:gd name="connsiteX581" fmla="*/ 1054320 w 1981201"/>
              <a:gd name="connsiteY581" fmla="*/ 271056 h 1062182"/>
              <a:gd name="connsiteX582" fmla="*/ 1052326 w 1981201"/>
              <a:gd name="connsiteY582" fmla="*/ 272021 h 1062182"/>
              <a:gd name="connsiteX583" fmla="*/ 1050307 w 1981201"/>
              <a:gd name="connsiteY583" fmla="*/ 272974 h 1062182"/>
              <a:gd name="connsiteX584" fmla="*/ 1048287 w 1981201"/>
              <a:gd name="connsiteY584" fmla="*/ 273888 h 1062182"/>
              <a:gd name="connsiteX585" fmla="*/ 1046243 w 1981201"/>
              <a:gd name="connsiteY585" fmla="*/ 274765 h 1062182"/>
              <a:gd name="connsiteX586" fmla="*/ 1044172 w 1981201"/>
              <a:gd name="connsiteY586" fmla="*/ 275615 h 1062182"/>
              <a:gd name="connsiteX587" fmla="*/ 1042102 w 1981201"/>
              <a:gd name="connsiteY587" fmla="*/ 276441 h 1062182"/>
              <a:gd name="connsiteX588" fmla="*/ 1040007 w 1981201"/>
              <a:gd name="connsiteY588" fmla="*/ 277228 h 1062182"/>
              <a:gd name="connsiteX589" fmla="*/ 1037899 w 1981201"/>
              <a:gd name="connsiteY589" fmla="*/ 277990 h 1062182"/>
              <a:gd name="connsiteX590" fmla="*/ 1035778 w 1981201"/>
              <a:gd name="connsiteY590" fmla="*/ 278714 h 1062182"/>
              <a:gd name="connsiteX591" fmla="*/ 1033632 w 1981201"/>
              <a:gd name="connsiteY591" fmla="*/ 279413 h 1062182"/>
              <a:gd name="connsiteX592" fmla="*/ 1031485 w 1981201"/>
              <a:gd name="connsiteY592" fmla="*/ 280060 h 1062182"/>
              <a:gd name="connsiteX593" fmla="*/ 1029314 w 1981201"/>
              <a:gd name="connsiteY593" fmla="*/ 280695 h 1062182"/>
              <a:gd name="connsiteX594" fmla="*/ 1027129 w 1981201"/>
              <a:gd name="connsiteY594" fmla="*/ 281292 h 1062182"/>
              <a:gd name="connsiteX595" fmla="*/ 1024932 w 1981201"/>
              <a:gd name="connsiteY595" fmla="*/ 281851 h 1062182"/>
              <a:gd name="connsiteX596" fmla="*/ 1022722 w 1981201"/>
              <a:gd name="connsiteY596" fmla="*/ 282372 h 1062182"/>
              <a:gd name="connsiteX597" fmla="*/ 1020500 w 1981201"/>
              <a:gd name="connsiteY597" fmla="*/ 282867 h 1062182"/>
              <a:gd name="connsiteX598" fmla="*/ 1018277 w 1981201"/>
              <a:gd name="connsiteY598" fmla="*/ 283324 h 1062182"/>
              <a:gd name="connsiteX599" fmla="*/ 1016030 w 1981201"/>
              <a:gd name="connsiteY599" fmla="*/ 283744 h 1062182"/>
              <a:gd name="connsiteX600" fmla="*/ 1013769 w 1981201"/>
              <a:gd name="connsiteY600" fmla="*/ 284125 h 1062182"/>
              <a:gd name="connsiteX601" fmla="*/ 1011495 w 1981201"/>
              <a:gd name="connsiteY601" fmla="*/ 284480 h 1062182"/>
              <a:gd name="connsiteX602" fmla="*/ 1009209 w 1981201"/>
              <a:gd name="connsiteY602" fmla="*/ 284797 h 1062182"/>
              <a:gd name="connsiteX603" fmla="*/ 1006924 w 1981201"/>
              <a:gd name="connsiteY603" fmla="*/ 285077 h 1062182"/>
              <a:gd name="connsiteX604" fmla="*/ 1004612 w 1981201"/>
              <a:gd name="connsiteY604" fmla="*/ 285318 h 1062182"/>
              <a:gd name="connsiteX605" fmla="*/ 1002301 w 1981201"/>
              <a:gd name="connsiteY605" fmla="*/ 285521 h 1062182"/>
              <a:gd name="connsiteX606" fmla="*/ 999977 w 1981201"/>
              <a:gd name="connsiteY606" fmla="*/ 285699 h 1062182"/>
              <a:gd name="connsiteX607" fmla="*/ 997640 w 1981201"/>
              <a:gd name="connsiteY607" fmla="*/ 285826 h 1062182"/>
              <a:gd name="connsiteX608" fmla="*/ 995290 w 1981201"/>
              <a:gd name="connsiteY608" fmla="*/ 285915 h 1062182"/>
              <a:gd name="connsiteX609" fmla="*/ 993780 w 1981201"/>
              <a:gd name="connsiteY609" fmla="*/ 285940 h 1062182"/>
              <a:gd name="connsiteX610" fmla="*/ 993780 w 1981201"/>
              <a:gd name="connsiteY610" fmla="*/ 503035 h 1062182"/>
              <a:gd name="connsiteX611" fmla="*/ 987430 w 1981201"/>
              <a:gd name="connsiteY611" fmla="*/ 503035 h 1062182"/>
              <a:gd name="connsiteX612" fmla="*/ 987430 w 1981201"/>
              <a:gd name="connsiteY612" fmla="*/ 285958 h 1062182"/>
              <a:gd name="connsiteX613" fmla="*/ 985854 w 1981201"/>
              <a:gd name="connsiteY613" fmla="*/ 285915 h 1062182"/>
              <a:gd name="connsiteX614" fmla="*/ 983505 w 1981201"/>
              <a:gd name="connsiteY614" fmla="*/ 285826 h 1062182"/>
              <a:gd name="connsiteX615" fmla="*/ 981168 w 1981201"/>
              <a:gd name="connsiteY615" fmla="*/ 285686 h 1062182"/>
              <a:gd name="connsiteX616" fmla="*/ 978844 w 1981201"/>
              <a:gd name="connsiteY616" fmla="*/ 285521 h 1062182"/>
              <a:gd name="connsiteX617" fmla="*/ 976532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8 w 1981201"/>
              <a:gd name="connsiteY621" fmla="*/ 284125 h 1062182"/>
              <a:gd name="connsiteX622" fmla="*/ 965128 w 1981201"/>
              <a:gd name="connsiteY622" fmla="*/ 283731 h 1062182"/>
              <a:gd name="connsiteX623" fmla="*/ 962880 w 1981201"/>
              <a:gd name="connsiteY623" fmla="*/ 283312 h 1062182"/>
              <a:gd name="connsiteX624" fmla="*/ 960645 w 1981201"/>
              <a:gd name="connsiteY624" fmla="*/ 282854 h 1062182"/>
              <a:gd name="connsiteX625" fmla="*/ 958422 w 1981201"/>
              <a:gd name="connsiteY625" fmla="*/ 282359 h 1062182"/>
              <a:gd name="connsiteX626" fmla="*/ 956212 w 1981201"/>
              <a:gd name="connsiteY626" fmla="*/ 281838 h 1062182"/>
              <a:gd name="connsiteX627" fmla="*/ 954015 w 1981201"/>
              <a:gd name="connsiteY627" fmla="*/ 281280 h 1062182"/>
              <a:gd name="connsiteX628" fmla="*/ 951831 w 1981201"/>
              <a:gd name="connsiteY628" fmla="*/ 280683 h 1062182"/>
              <a:gd name="connsiteX629" fmla="*/ 949672 w 1981201"/>
              <a:gd name="connsiteY629" fmla="*/ 280048 h 1062182"/>
              <a:gd name="connsiteX630" fmla="*/ 947513 w 1981201"/>
              <a:gd name="connsiteY630" fmla="*/ 279387 h 1062182"/>
              <a:gd name="connsiteX631" fmla="*/ 945379 w 1981201"/>
              <a:gd name="connsiteY631" fmla="*/ 278702 h 1062182"/>
              <a:gd name="connsiteX632" fmla="*/ 943258 w 1981201"/>
              <a:gd name="connsiteY632" fmla="*/ 277978 h 1062182"/>
              <a:gd name="connsiteX633" fmla="*/ 941150 w 1981201"/>
              <a:gd name="connsiteY633" fmla="*/ 277216 h 1062182"/>
              <a:gd name="connsiteX634" fmla="*/ 939055 w 1981201"/>
              <a:gd name="connsiteY634" fmla="*/ 276428 h 1062182"/>
              <a:gd name="connsiteX635" fmla="*/ 936972 w 1981201"/>
              <a:gd name="connsiteY635" fmla="*/ 275603 h 1062182"/>
              <a:gd name="connsiteX636" fmla="*/ 934914 w 1981201"/>
              <a:gd name="connsiteY636" fmla="*/ 274752 h 1062182"/>
              <a:gd name="connsiteX637" fmla="*/ 932870 w 1981201"/>
              <a:gd name="connsiteY637" fmla="*/ 273863 h 1062182"/>
              <a:gd name="connsiteX638" fmla="*/ 930838 w 1981201"/>
              <a:gd name="connsiteY638" fmla="*/ 272948 h 1062182"/>
              <a:gd name="connsiteX639" fmla="*/ 928831 w 1981201"/>
              <a:gd name="connsiteY639" fmla="*/ 272009 h 1062182"/>
              <a:gd name="connsiteX640" fmla="*/ 926837 w 1981201"/>
              <a:gd name="connsiteY640" fmla="*/ 271031 h 1062182"/>
              <a:gd name="connsiteX641" fmla="*/ 924856 w 1981201"/>
              <a:gd name="connsiteY641" fmla="*/ 270027 h 1062182"/>
              <a:gd name="connsiteX642" fmla="*/ 922900 w 1981201"/>
              <a:gd name="connsiteY642" fmla="*/ 268986 h 1062182"/>
              <a:gd name="connsiteX643" fmla="*/ 920957 w 1981201"/>
              <a:gd name="connsiteY643" fmla="*/ 267919 h 1062182"/>
              <a:gd name="connsiteX644" fmla="*/ 919039 w 1981201"/>
              <a:gd name="connsiteY644" fmla="*/ 266827 h 1062182"/>
              <a:gd name="connsiteX645" fmla="*/ 917134 w 1981201"/>
              <a:gd name="connsiteY645" fmla="*/ 265709 h 1062182"/>
              <a:gd name="connsiteX646" fmla="*/ 915255 w 1981201"/>
              <a:gd name="connsiteY646" fmla="*/ 264554 h 1062182"/>
              <a:gd name="connsiteX647" fmla="*/ 913388 w 1981201"/>
              <a:gd name="connsiteY647" fmla="*/ 263373 h 1062182"/>
              <a:gd name="connsiteX648" fmla="*/ 911534 w 1981201"/>
              <a:gd name="connsiteY648" fmla="*/ 262179 h 1062182"/>
              <a:gd name="connsiteX649" fmla="*/ 909718 w 1981201"/>
              <a:gd name="connsiteY649" fmla="*/ 260934 h 1062182"/>
              <a:gd name="connsiteX650" fmla="*/ 907914 w 1981201"/>
              <a:gd name="connsiteY650" fmla="*/ 259677 h 1062182"/>
              <a:gd name="connsiteX651" fmla="*/ 906123 w 1981201"/>
              <a:gd name="connsiteY651" fmla="*/ 258394 h 1062182"/>
              <a:gd name="connsiteX652" fmla="*/ 904358 w 1981201"/>
              <a:gd name="connsiteY652" fmla="*/ 257073 h 1062182"/>
              <a:gd name="connsiteX653" fmla="*/ 902618 w 1981201"/>
              <a:gd name="connsiteY653" fmla="*/ 255740 h 1062182"/>
              <a:gd name="connsiteX654" fmla="*/ 900891 w 1981201"/>
              <a:gd name="connsiteY654" fmla="*/ 254368 h 1062182"/>
              <a:gd name="connsiteX655" fmla="*/ 899189 w 1981201"/>
              <a:gd name="connsiteY655" fmla="*/ 252971 h 1062182"/>
              <a:gd name="connsiteX656" fmla="*/ 897513 w 1981201"/>
              <a:gd name="connsiteY656" fmla="*/ 251562 h 1062182"/>
              <a:gd name="connsiteX657" fmla="*/ 895862 w 1981201"/>
              <a:gd name="connsiteY657" fmla="*/ 250114 h 1062182"/>
              <a:gd name="connsiteX658" fmla="*/ 894224 w 1981201"/>
              <a:gd name="connsiteY658" fmla="*/ 248641 h 1062182"/>
              <a:gd name="connsiteX659" fmla="*/ 892624 w 1981201"/>
              <a:gd name="connsiteY659" fmla="*/ 247155 h 1062182"/>
              <a:gd name="connsiteX660" fmla="*/ 891036 w 1981201"/>
              <a:gd name="connsiteY660" fmla="*/ 245644 h 1062182"/>
              <a:gd name="connsiteX661" fmla="*/ 889461 w 1981201"/>
              <a:gd name="connsiteY661" fmla="*/ 244094 h 1062182"/>
              <a:gd name="connsiteX662" fmla="*/ 887925 w 1981201"/>
              <a:gd name="connsiteY662" fmla="*/ 242532 h 1062182"/>
              <a:gd name="connsiteX663" fmla="*/ 886413 w 1981201"/>
              <a:gd name="connsiteY663" fmla="*/ 240945 h 1062182"/>
              <a:gd name="connsiteX664" fmla="*/ 884915 w 1981201"/>
              <a:gd name="connsiteY664" fmla="*/ 239332 h 1062182"/>
              <a:gd name="connsiteX665" fmla="*/ 883454 w 1981201"/>
              <a:gd name="connsiteY665" fmla="*/ 237693 h 1062182"/>
              <a:gd name="connsiteX666" fmla="*/ 882006 w 1981201"/>
              <a:gd name="connsiteY666" fmla="*/ 236042 h 1062182"/>
              <a:gd name="connsiteX667" fmla="*/ 880584 w 1981201"/>
              <a:gd name="connsiteY667" fmla="*/ 234366 h 1062182"/>
              <a:gd name="connsiteX668" fmla="*/ 879200 w 1981201"/>
              <a:gd name="connsiteY668" fmla="*/ 232664 h 1062182"/>
              <a:gd name="connsiteX669" fmla="*/ 877828 w 1981201"/>
              <a:gd name="connsiteY669" fmla="*/ 230937 h 1062182"/>
              <a:gd name="connsiteX670" fmla="*/ 876495 w 1981201"/>
              <a:gd name="connsiteY670" fmla="*/ 229197 h 1062182"/>
              <a:gd name="connsiteX671" fmla="*/ 875174 w 1981201"/>
              <a:gd name="connsiteY671" fmla="*/ 227431 h 1062182"/>
              <a:gd name="connsiteX672" fmla="*/ 873891 w 1981201"/>
              <a:gd name="connsiteY672" fmla="*/ 225654 h 1062182"/>
              <a:gd name="connsiteX673" fmla="*/ 872634 w 1981201"/>
              <a:gd name="connsiteY673" fmla="*/ 223837 h 1062182"/>
              <a:gd name="connsiteX674" fmla="*/ 871402 w 1981201"/>
              <a:gd name="connsiteY674" fmla="*/ 222021 h 1062182"/>
              <a:gd name="connsiteX675" fmla="*/ 870195 w 1981201"/>
              <a:gd name="connsiteY675" fmla="*/ 220167 h 1062182"/>
              <a:gd name="connsiteX676" fmla="*/ 869014 w 1981201"/>
              <a:gd name="connsiteY676" fmla="*/ 218300 h 1062182"/>
              <a:gd name="connsiteX677" fmla="*/ 867858 w 1981201"/>
              <a:gd name="connsiteY677" fmla="*/ 216421 h 1062182"/>
              <a:gd name="connsiteX678" fmla="*/ 866741 w 1981201"/>
              <a:gd name="connsiteY678" fmla="*/ 214516 h 1062182"/>
              <a:gd name="connsiteX679" fmla="*/ 865649 w 1981201"/>
              <a:gd name="connsiteY679" fmla="*/ 212598 h 1062182"/>
              <a:gd name="connsiteX680" fmla="*/ 864582 w 1981201"/>
              <a:gd name="connsiteY680" fmla="*/ 210655 h 1062182"/>
              <a:gd name="connsiteX681" fmla="*/ 863553 w 1981201"/>
              <a:gd name="connsiteY681" fmla="*/ 208699 h 1062182"/>
              <a:gd name="connsiteX682" fmla="*/ 862550 w 1981201"/>
              <a:gd name="connsiteY682" fmla="*/ 206718 h 1062182"/>
              <a:gd name="connsiteX683" fmla="*/ 861572 w 1981201"/>
              <a:gd name="connsiteY683" fmla="*/ 204724 h 1062182"/>
              <a:gd name="connsiteX684" fmla="*/ 860632 w 1981201"/>
              <a:gd name="connsiteY684" fmla="*/ 202717 h 1062182"/>
              <a:gd name="connsiteX685" fmla="*/ 859718 w 1981201"/>
              <a:gd name="connsiteY685" fmla="*/ 200685 h 1062182"/>
              <a:gd name="connsiteX686" fmla="*/ 858829 w 1981201"/>
              <a:gd name="connsiteY686" fmla="*/ 198641 h 1062182"/>
              <a:gd name="connsiteX687" fmla="*/ 857978 w 1981201"/>
              <a:gd name="connsiteY687" fmla="*/ 196571 h 1062182"/>
              <a:gd name="connsiteX688" fmla="*/ 857152 w 1981201"/>
              <a:gd name="connsiteY688" fmla="*/ 194501 h 1062182"/>
              <a:gd name="connsiteX689" fmla="*/ 856365 w 1981201"/>
              <a:gd name="connsiteY689" fmla="*/ 192405 h 1062182"/>
              <a:gd name="connsiteX690" fmla="*/ 855603 w 1981201"/>
              <a:gd name="connsiteY690" fmla="*/ 190297 h 1062182"/>
              <a:gd name="connsiteX691" fmla="*/ 854879 w 1981201"/>
              <a:gd name="connsiteY691" fmla="*/ 188176 h 1062182"/>
              <a:gd name="connsiteX692" fmla="*/ 854193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5 w 1981201"/>
              <a:gd name="connsiteY696" fmla="*/ 177330 h 1062182"/>
              <a:gd name="connsiteX697" fmla="*/ 851221 w 1981201"/>
              <a:gd name="connsiteY697" fmla="*/ 175120 h 1062182"/>
              <a:gd name="connsiteX698" fmla="*/ 850739 w 1981201"/>
              <a:gd name="connsiteY698" fmla="*/ 172910 h 1062182"/>
              <a:gd name="connsiteX699" fmla="*/ 850282 w 1981201"/>
              <a:gd name="connsiteY699" fmla="*/ 170675 h 1062182"/>
              <a:gd name="connsiteX700" fmla="*/ 849850 w 1981201"/>
              <a:gd name="connsiteY700" fmla="*/ 168427 h 1062182"/>
              <a:gd name="connsiteX701" fmla="*/ 849469 w 1981201"/>
              <a:gd name="connsiteY701" fmla="*/ 166167 h 1062182"/>
              <a:gd name="connsiteX702" fmla="*/ 849113 w 1981201"/>
              <a:gd name="connsiteY702" fmla="*/ 163893 h 1062182"/>
              <a:gd name="connsiteX703" fmla="*/ 848796 w 1981201"/>
              <a:gd name="connsiteY703" fmla="*/ 161608 h 1062182"/>
              <a:gd name="connsiteX704" fmla="*/ 848517 w 1981201"/>
              <a:gd name="connsiteY704" fmla="*/ 159322 h 1062182"/>
              <a:gd name="connsiteX705" fmla="*/ 848275 w 1981201"/>
              <a:gd name="connsiteY705" fmla="*/ 157010 h 1062182"/>
              <a:gd name="connsiteX706" fmla="*/ 848072 w 1981201"/>
              <a:gd name="connsiteY706" fmla="*/ 154699 h 1062182"/>
              <a:gd name="connsiteX707" fmla="*/ 847907 w 1981201"/>
              <a:gd name="connsiteY707" fmla="*/ 152375 h 1062182"/>
              <a:gd name="connsiteX708" fmla="*/ 847767 w 1981201"/>
              <a:gd name="connsiteY708" fmla="*/ 150038 h 1062182"/>
              <a:gd name="connsiteX709" fmla="*/ 847678 w 1981201"/>
              <a:gd name="connsiteY709" fmla="*/ 147688 h 1062182"/>
              <a:gd name="connsiteX710" fmla="*/ 847602 w 1981201"/>
              <a:gd name="connsiteY710" fmla="*/ 143002 h 1062182"/>
              <a:gd name="connsiteX711" fmla="*/ 847615 w 1981201"/>
              <a:gd name="connsiteY711" fmla="*/ 140614 h 1062182"/>
              <a:gd name="connsiteX712" fmla="*/ 847678 w 1981201"/>
              <a:gd name="connsiteY712" fmla="*/ 138252 h 1062182"/>
              <a:gd name="connsiteX713" fmla="*/ 847767 w 1981201"/>
              <a:gd name="connsiteY713" fmla="*/ 135915 h 1062182"/>
              <a:gd name="connsiteX714" fmla="*/ 847907 w 1981201"/>
              <a:gd name="connsiteY714" fmla="*/ 133579 h 1062182"/>
              <a:gd name="connsiteX715" fmla="*/ 848072 w 1981201"/>
              <a:gd name="connsiteY715" fmla="*/ 131242 h 1062182"/>
              <a:gd name="connsiteX716" fmla="*/ 848288 w 1981201"/>
              <a:gd name="connsiteY716" fmla="*/ 128930 h 1062182"/>
              <a:gd name="connsiteX717" fmla="*/ 848529 w 1981201"/>
              <a:gd name="connsiteY717" fmla="*/ 126632 h 1062182"/>
              <a:gd name="connsiteX718" fmla="*/ 848808 w 1981201"/>
              <a:gd name="connsiteY718" fmla="*/ 124333 h 1062182"/>
              <a:gd name="connsiteX719" fmla="*/ 849126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39 w 1981201"/>
              <a:gd name="connsiteY723" fmla="*/ 113043 h 1062182"/>
              <a:gd name="connsiteX724" fmla="*/ 851234 w 1981201"/>
              <a:gd name="connsiteY724" fmla="*/ 110820 h 1062182"/>
              <a:gd name="connsiteX725" fmla="*/ 851767 w 1981201"/>
              <a:gd name="connsiteY725" fmla="*/ 108610 h 1062182"/>
              <a:gd name="connsiteX726" fmla="*/ 852326 w 1981201"/>
              <a:gd name="connsiteY726" fmla="*/ 106413 h 1062182"/>
              <a:gd name="connsiteX727" fmla="*/ 852923 w 1981201"/>
              <a:gd name="connsiteY727" fmla="*/ 104229 h 1062182"/>
              <a:gd name="connsiteX728" fmla="*/ 853546 w 1981201"/>
              <a:gd name="connsiteY728" fmla="*/ 102070 h 1062182"/>
              <a:gd name="connsiteX729" fmla="*/ 854206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8 w 1981201"/>
              <a:gd name="connsiteY733" fmla="*/ 91453 h 1062182"/>
              <a:gd name="connsiteX734" fmla="*/ 857991 w 1981201"/>
              <a:gd name="connsiteY734" fmla="*/ 89370 h 1062182"/>
              <a:gd name="connsiteX735" fmla="*/ 858854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7 w 1981201"/>
              <a:gd name="connsiteY741" fmla="*/ 75298 h 1062182"/>
              <a:gd name="connsiteX742" fmla="*/ 865674 w 1981201"/>
              <a:gd name="connsiteY742" fmla="*/ 73355 h 1062182"/>
              <a:gd name="connsiteX743" fmla="*/ 866766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7 w 1981201"/>
              <a:gd name="connsiteY747" fmla="*/ 63945 h 1062182"/>
              <a:gd name="connsiteX748" fmla="*/ 872659 w 1981201"/>
              <a:gd name="connsiteY748" fmla="*/ 62116 h 1062182"/>
              <a:gd name="connsiteX749" fmla="*/ 873917 w 1981201"/>
              <a:gd name="connsiteY749" fmla="*/ 60312 h 1062182"/>
              <a:gd name="connsiteX750" fmla="*/ 875212 w 1981201"/>
              <a:gd name="connsiteY750" fmla="*/ 58522 h 1062182"/>
              <a:gd name="connsiteX751" fmla="*/ 876520 w 1981201"/>
              <a:gd name="connsiteY751" fmla="*/ 56756 h 1062182"/>
              <a:gd name="connsiteX752" fmla="*/ 877866 w 1981201"/>
              <a:gd name="connsiteY752" fmla="*/ 55016 h 1062182"/>
              <a:gd name="connsiteX753" fmla="*/ 879225 w 1981201"/>
              <a:gd name="connsiteY753" fmla="*/ 53289 h 1062182"/>
              <a:gd name="connsiteX754" fmla="*/ 880622 w 1981201"/>
              <a:gd name="connsiteY754" fmla="*/ 51600 h 1062182"/>
              <a:gd name="connsiteX755" fmla="*/ 882044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499 w 1981201"/>
              <a:gd name="connsiteY760" fmla="*/ 41859 h 1062182"/>
              <a:gd name="connsiteX761" fmla="*/ 891061 w 1981201"/>
              <a:gd name="connsiteY761" fmla="*/ 40322 h 1062182"/>
              <a:gd name="connsiteX762" fmla="*/ 892649 w 1981201"/>
              <a:gd name="connsiteY762" fmla="*/ 38811 h 1062182"/>
              <a:gd name="connsiteX763" fmla="*/ 894262 w 1981201"/>
              <a:gd name="connsiteY763" fmla="*/ 37312 h 1062182"/>
              <a:gd name="connsiteX764" fmla="*/ 895900 w 1981201"/>
              <a:gd name="connsiteY764" fmla="*/ 35852 h 1062182"/>
              <a:gd name="connsiteX765" fmla="*/ 897551 w 1981201"/>
              <a:gd name="connsiteY765" fmla="*/ 34404 h 1062182"/>
              <a:gd name="connsiteX766" fmla="*/ 899227 w 1981201"/>
              <a:gd name="connsiteY766" fmla="*/ 32994 h 1062182"/>
              <a:gd name="connsiteX767" fmla="*/ 900929 w 1981201"/>
              <a:gd name="connsiteY767" fmla="*/ 31598 h 1062182"/>
              <a:gd name="connsiteX768" fmla="*/ 902657 w 1981201"/>
              <a:gd name="connsiteY768" fmla="*/ 30226 h 1062182"/>
              <a:gd name="connsiteX769" fmla="*/ 904396 w 1981201"/>
              <a:gd name="connsiteY769" fmla="*/ 28892 h 1062182"/>
              <a:gd name="connsiteX770" fmla="*/ 906162 w 1981201"/>
              <a:gd name="connsiteY770" fmla="*/ 27572 h 1062182"/>
              <a:gd name="connsiteX771" fmla="*/ 907952 w 1981201"/>
              <a:gd name="connsiteY771" fmla="*/ 26289 h 1062182"/>
              <a:gd name="connsiteX772" fmla="*/ 909756 w 1981201"/>
              <a:gd name="connsiteY772" fmla="*/ 25032 h 1062182"/>
              <a:gd name="connsiteX773" fmla="*/ 911585 w 1981201"/>
              <a:gd name="connsiteY773" fmla="*/ 23800 h 1062182"/>
              <a:gd name="connsiteX774" fmla="*/ 913426 w 1981201"/>
              <a:gd name="connsiteY774" fmla="*/ 22593 h 1062182"/>
              <a:gd name="connsiteX775" fmla="*/ 915293 w 1981201"/>
              <a:gd name="connsiteY775" fmla="*/ 21412 h 1062182"/>
              <a:gd name="connsiteX776" fmla="*/ 917172 w 1981201"/>
              <a:gd name="connsiteY776" fmla="*/ 20257 h 1062182"/>
              <a:gd name="connsiteX777" fmla="*/ 919078 w 1981201"/>
              <a:gd name="connsiteY777" fmla="*/ 19139 h 1062182"/>
              <a:gd name="connsiteX778" fmla="*/ 921008 w 1981201"/>
              <a:gd name="connsiteY778" fmla="*/ 18047 h 1062182"/>
              <a:gd name="connsiteX779" fmla="*/ 922938 w 1981201"/>
              <a:gd name="connsiteY779" fmla="*/ 16980 h 1062182"/>
              <a:gd name="connsiteX780" fmla="*/ 924907 w 1981201"/>
              <a:gd name="connsiteY780" fmla="*/ 15951 h 1062182"/>
              <a:gd name="connsiteX781" fmla="*/ 926875 w 1981201"/>
              <a:gd name="connsiteY781" fmla="*/ 14948 h 1062182"/>
              <a:gd name="connsiteX782" fmla="*/ 928869 w 1981201"/>
              <a:gd name="connsiteY782" fmla="*/ 13970 h 1062182"/>
              <a:gd name="connsiteX783" fmla="*/ 930889 w 1981201"/>
              <a:gd name="connsiteY783" fmla="*/ 13030 h 1062182"/>
              <a:gd name="connsiteX784" fmla="*/ 932908 w 1981201"/>
              <a:gd name="connsiteY784" fmla="*/ 12116 h 1062182"/>
              <a:gd name="connsiteX785" fmla="*/ 934965 w 1981201"/>
              <a:gd name="connsiteY785" fmla="*/ 11227 h 1062182"/>
              <a:gd name="connsiteX786" fmla="*/ 937023 w 1981201"/>
              <a:gd name="connsiteY786" fmla="*/ 10376 h 1062182"/>
              <a:gd name="connsiteX787" fmla="*/ 939093 w 1981201"/>
              <a:gd name="connsiteY787" fmla="*/ 9551 h 1062182"/>
              <a:gd name="connsiteX788" fmla="*/ 941188 w 1981201"/>
              <a:gd name="connsiteY788" fmla="*/ 8763 h 1062182"/>
              <a:gd name="connsiteX789" fmla="*/ 943296 w 1981201"/>
              <a:gd name="connsiteY789" fmla="*/ 8001 h 1062182"/>
              <a:gd name="connsiteX790" fmla="*/ 945430 w 1981201"/>
              <a:gd name="connsiteY790" fmla="*/ 7277 h 1062182"/>
              <a:gd name="connsiteX791" fmla="*/ 947564 w 1981201"/>
              <a:gd name="connsiteY791" fmla="*/ 6591 h 1062182"/>
              <a:gd name="connsiteX792" fmla="*/ 949723 w 1981201"/>
              <a:gd name="connsiteY792" fmla="*/ 5931 h 1062182"/>
              <a:gd name="connsiteX793" fmla="*/ 951882 w 1981201"/>
              <a:gd name="connsiteY793" fmla="*/ 5309 h 1062182"/>
              <a:gd name="connsiteX794" fmla="*/ 954066 w 1981201"/>
              <a:gd name="connsiteY794" fmla="*/ 4712 h 1062182"/>
              <a:gd name="connsiteX795" fmla="*/ 956263 w 1981201"/>
              <a:gd name="connsiteY795" fmla="*/ 4153 h 1062182"/>
              <a:gd name="connsiteX796" fmla="*/ 958473 w 1981201"/>
              <a:gd name="connsiteY796" fmla="*/ 3620 h 1062182"/>
              <a:gd name="connsiteX797" fmla="*/ 960695 w 1981201"/>
              <a:gd name="connsiteY797" fmla="*/ 3137 h 1062182"/>
              <a:gd name="connsiteX798" fmla="*/ 962931 w 1981201"/>
              <a:gd name="connsiteY798" fmla="*/ 2680 h 1062182"/>
              <a:gd name="connsiteX799" fmla="*/ 965179 w 1981201"/>
              <a:gd name="connsiteY799" fmla="*/ 2248 h 1062182"/>
              <a:gd name="connsiteX800" fmla="*/ 967439 w 1981201"/>
              <a:gd name="connsiteY800" fmla="*/ 1867 h 1062182"/>
              <a:gd name="connsiteX801" fmla="*/ 969700 w 1981201"/>
              <a:gd name="connsiteY801" fmla="*/ 1511 h 1062182"/>
              <a:gd name="connsiteX802" fmla="*/ 971986 w 1981201"/>
              <a:gd name="connsiteY802" fmla="*/ 1194 h 1062182"/>
              <a:gd name="connsiteX803" fmla="*/ 974284 w 1981201"/>
              <a:gd name="connsiteY803" fmla="*/ 914 h 1062182"/>
              <a:gd name="connsiteX804" fmla="*/ 976583 w 1981201"/>
              <a:gd name="connsiteY804" fmla="*/ 673 h 1062182"/>
              <a:gd name="connsiteX805" fmla="*/ 978895 w 1981201"/>
              <a:gd name="connsiteY805" fmla="*/ 470 h 1062182"/>
              <a:gd name="connsiteX806" fmla="*/ 981231 w 1981201"/>
              <a:gd name="connsiteY806" fmla="*/ 305 h 1062182"/>
              <a:gd name="connsiteX807" fmla="*/ 983556 w 1981201"/>
              <a:gd name="connsiteY807" fmla="*/ 165 h 1062182"/>
              <a:gd name="connsiteX808" fmla="*/ 985905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0" name="文本占位符 39"/>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7" name="文本占位符 46"/>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endParaRPr lang="zh-CN" altLang="en-US" dirty="0"/>
          </a:p>
        </p:txBody>
      </p:sp>
      <p:sp>
        <p:nvSpPr>
          <p:cNvPr id="42" name="文本占位符 41"/>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24" name="文本占位符 23"/>
          <p:cNvSpPr>
            <a:spLocks noGrp="1"/>
          </p:cNvSpPr>
          <p:nvPr>
            <p:ph type="body" sz="quarter" idx="16" hasCustomPrompt="1"/>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endParaRPr lang="zh-CN" altLang="en-US"/>
          </a:p>
        </p:txBody>
      </p:sp>
      <p:sp>
        <p:nvSpPr>
          <p:cNvPr id="25" name="文本占位符 24"/>
          <p:cNvSpPr>
            <a:spLocks noGrp="1"/>
          </p:cNvSpPr>
          <p:nvPr>
            <p:ph type="body" sz="quarter" idx="17" hasCustomPrompt="1"/>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endParaRPr lang="zh-CN" altLang="en-US" dirty="0"/>
          </a:p>
        </p:txBody>
      </p:sp>
      <p:sp>
        <p:nvSpPr>
          <p:cNvPr id="26" name="文本占位符 25"/>
          <p:cNvSpPr>
            <a:spLocks noGrp="1"/>
          </p:cNvSpPr>
          <p:nvPr>
            <p:ph type="body" sz="quarter" idx="18" hasCustomPrompt="1"/>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endParaRPr lang="zh-CN" altLang="en-US"/>
          </a:p>
        </p:txBody>
      </p:sp>
      <p:sp>
        <p:nvSpPr>
          <p:cNvPr id="27" name="文本占位符 26"/>
          <p:cNvSpPr>
            <a:spLocks noGrp="1"/>
          </p:cNvSpPr>
          <p:nvPr>
            <p:ph type="body" sz="quarter" idx="19" hasCustomPrompt="1"/>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endParaRPr lang="zh-CN" altLang="en-US"/>
          </a:p>
        </p:txBody>
      </p:sp>
      <p:sp>
        <p:nvSpPr>
          <p:cNvPr id="28" name="文本占位符 27"/>
          <p:cNvSpPr>
            <a:spLocks noGrp="1"/>
          </p:cNvSpPr>
          <p:nvPr>
            <p:ph type="body" sz="quarter" idx="20" hasCustomPrompt="1"/>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五段内容2">
    <p:spTree>
      <p:nvGrpSpPr>
        <p:cNvPr id="1" name=""/>
        <p:cNvGrpSpPr/>
        <p:nvPr/>
      </p:nvGrpSpPr>
      <p:grpSpPr>
        <a:xfrm>
          <a:off x="0" y="0"/>
          <a:ext cx="0" cy="0"/>
          <a:chOff x="0" y="0"/>
          <a:chExt cx="0" cy="0"/>
        </a:xfrm>
      </p:grpSpPr>
      <p:sp>
        <p:nvSpPr>
          <p:cNvPr id="3" name="椭圆 2"/>
          <p:cNvSpPr/>
          <p:nvPr/>
        </p:nvSpPr>
        <p:spPr>
          <a:xfrm>
            <a:off x="892444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p:cNvSpPr/>
          <p:nvPr/>
        </p:nvSpPr>
        <p:spPr>
          <a:xfrm rot="16200000">
            <a:off x="9716165" y="2539217"/>
            <a:ext cx="540000" cy="495616"/>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rot="16200000">
            <a:off x="9773466" y="2576337"/>
            <a:ext cx="425399" cy="354325"/>
            <a:chOff x="5906686" y="600151"/>
            <a:chExt cx="612669" cy="403698"/>
          </a:xfrm>
          <a:solidFill>
            <a:schemeClr val="accent2"/>
          </a:solidFill>
        </p:grpSpPr>
        <p:sp>
          <p:nvSpPr>
            <p:cNvPr id="7" name="箭头: V 形 6"/>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椭圆 9"/>
          <p:cNvSpPr/>
          <p:nvPr/>
        </p:nvSpPr>
        <p:spPr>
          <a:xfrm>
            <a:off x="118983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 name="矩形 11"/>
          <p:cNvSpPr/>
          <p:nvPr/>
        </p:nvSpPr>
        <p:spPr>
          <a:xfrm rot="16200000">
            <a:off x="1981556" y="2410894"/>
            <a:ext cx="540000" cy="495616"/>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16200000">
            <a:off x="2038855" y="2576338"/>
            <a:ext cx="425399" cy="354325"/>
            <a:chOff x="5906686" y="600151"/>
            <a:chExt cx="612669" cy="403698"/>
          </a:xfrm>
          <a:solidFill>
            <a:schemeClr val="accent2"/>
          </a:solidFill>
        </p:grpSpPr>
        <p:sp>
          <p:nvSpPr>
            <p:cNvPr id="14" name="箭头: V 形 13"/>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椭圆 16"/>
          <p:cNvSpPr/>
          <p:nvPr/>
        </p:nvSpPr>
        <p:spPr>
          <a:xfrm>
            <a:off x="5057141"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p:cNvSpPr/>
          <p:nvPr/>
        </p:nvSpPr>
        <p:spPr>
          <a:xfrm rot="16200000">
            <a:off x="5848861" y="2396430"/>
            <a:ext cx="540000" cy="495618"/>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rot="16200000">
            <a:off x="5906162" y="2576338"/>
            <a:ext cx="425399" cy="354325"/>
            <a:chOff x="5906686" y="600151"/>
            <a:chExt cx="612669" cy="403698"/>
          </a:xfrm>
          <a:solidFill>
            <a:schemeClr val="accent2"/>
          </a:solidFill>
        </p:grpSpPr>
        <p:sp>
          <p:nvSpPr>
            <p:cNvPr id="21" name="箭头: V 形 20"/>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椭圆 23"/>
          <p:cNvSpPr/>
          <p:nvPr/>
        </p:nvSpPr>
        <p:spPr>
          <a:xfrm>
            <a:off x="3123488"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rot="5400000" flipV="1">
            <a:off x="3990098" y="4394698"/>
            <a:ext cx="425399" cy="354325"/>
            <a:chOff x="5906686" y="600151"/>
            <a:chExt cx="612669" cy="403698"/>
          </a:xfrm>
          <a:solidFill>
            <a:schemeClr val="bg1"/>
          </a:solidFill>
        </p:grpSpPr>
        <p:sp>
          <p:nvSpPr>
            <p:cNvPr id="27" name="箭头: V 形 26"/>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V 形 27"/>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0" name="椭圆 29"/>
          <p:cNvSpPr/>
          <p:nvPr/>
        </p:nvSpPr>
        <p:spPr>
          <a:xfrm>
            <a:off x="6990794"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rot="5400000" flipV="1">
            <a:off x="7857405" y="4394698"/>
            <a:ext cx="425399" cy="354325"/>
            <a:chOff x="5906686" y="600151"/>
            <a:chExt cx="612669" cy="403698"/>
          </a:xfrm>
          <a:solidFill>
            <a:schemeClr val="bg1"/>
          </a:solidFill>
        </p:grpSpPr>
        <p:sp>
          <p:nvSpPr>
            <p:cNvPr id="33" name="箭头: V 形 32"/>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5" name="文本占位符 34"/>
          <p:cNvSpPr>
            <a:spLocks noGrp="1"/>
          </p:cNvSpPr>
          <p:nvPr userDrawn="1">
            <p:ph type="body" sz="quarter" idx="10" hasCustomPrompt="1"/>
          </p:nvPr>
        </p:nvSpPr>
        <p:spPr>
          <a:xfrm>
            <a:off x="575456"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endParaRPr lang="zh-CN" altLang="en-US" dirty="0"/>
          </a:p>
        </p:txBody>
      </p:sp>
      <p:sp>
        <p:nvSpPr>
          <p:cNvPr id="36" name="文本占位符 35"/>
          <p:cNvSpPr>
            <a:spLocks noGrp="1"/>
          </p:cNvSpPr>
          <p:nvPr userDrawn="1">
            <p:ph type="body" sz="quarter" idx="11" hasCustomPrompt="1"/>
          </p:nvPr>
        </p:nvSpPr>
        <p:spPr>
          <a:xfrm>
            <a:off x="4442760"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endParaRPr lang="zh-CN" altLang="en-US" dirty="0"/>
          </a:p>
        </p:txBody>
      </p:sp>
      <p:sp>
        <p:nvSpPr>
          <p:cNvPr id="37" name="文本占位符 36"/>
          <p:cNvSpPr>
            <a:spLocks noGrp="1"/>
          </p:cNvSpPr>
          <p:nvPr userDrawn="1">
            <p:ph type="body" sz="quarter" idx="12" hasCustomPrompt="1"/>
          </p:nvPr>
        </p:nvSpPr>
        <p:spPr>
          <a:xfrm>
            <a:off x="8310065" y="1367652"/>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endParaRPr lang="zh-CN" altLang="en-US" dirty="0"/>
          </a:p>
        </p:txBody>
      </p:sp>
      <p:sp>
        <p:nvSpPr>
          <p:cNvPr id="38" name="文本占位符 37"/>
          <p:cNvSpPr>
            <a:spLocks noGrp="1"/>
          </p:cNvSpPr>
          <p:nvPr userDrawn="1">
            <p:ph type="body" sz="quarter" idx="13" hasCustomPrompt="1"/>
          </p:nvPr>
        </p:nvSpPr>
        <p:spPr>
          <a:xfrm>
            <a:off x="2509108" y="4947761"/>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endParaRPr lang="zh-CN" altLang="en-US" dirty="0"/>
          </a:p>
        </p:txBody>
      </p:sp>
      <p:sp>
        <p:nvSpPr>
          <p:cNvPr id="39" name="文本占位符 38"/>
          <p:cNvSpPr>
            <a:spLocks noGrp="1"/>
          </p:cNvSpPr>
          <p:nvPr userDrawn="1">
            <p:ph type="body" sz="quarter" idx="14" hasCustomPrompt="1"/>
          </p:nvPr>
        </p:nvSpPr>
        <p:spPr>
          <a:xfrm>
            <a:off x="6376412" y="4979534"/>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endParaRPr lang="zh-CN" altLang="en-US" dirty="0"/>
          </a:p>
        </p:txBody>
      </p:sp>
      <p:sp>
        <p:nvSpPr>
          <p:cNvPr id="40" name="文本占位符 39"/>
          <p:cNvSpPr>
            <a:spLocks noGrp="1"/>
          </p:cNvSpPr>
          <p:nvPr userDrawn="1">
            <p:ph type="body" sz="quarter" idx="15"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这是一页五段内容</a:t>
            </a:r>
            <a:endParaRPr lang="zh-CN" altLang="en-US" dirty="0"/>
          </a:p>
        </p:txBody>
      </p:sp>
      <p:sp>
        <p:nvSpPr>
          <p:cNvPr id="51" name="文本占位符 50"/>
          <p:cNvSpPr>
            <a:spLocks noGrp="1"/>
          </p:cNvSpPr>
          <p:nvPr userDrawn="1">
            <p:ph type="body" sz="quarter" idx="16"/>
          </p:nvPr>
        </p:nvSpPr>
        <p:spPr>
          <a:xfrm>
            <a:off x="1776165" y="3233657"/>
            <a:ext cx="949124" cy="861416"/>
          </a:xfrm>
          <a:custGeom>
            <a:avLst/>
            <a:gdLst>
              <a:gd name="connsiteX0" fmla="*/ 0 w 1809491"/>
              <a:gd name="connsiteY0" fmla="*/ 793946 h 1106885"/>
              <a:gd name="connsiteX1" fmla="*/ 144907 w 1809491"/>
              <a:gd name="connsiteY1" fmla="*/ 793946 h 1106885"/>
              <a:gd name="connsiteX2" fmla="*/ 144907 w 1809491"/>
              <a:gd name="connsiteY2" fmla="*/ 1106885 h 1106885"/>
              <a:gd name="connsiteX3" fmla="*/ 0 w 1809491"/>
              <a:gd name="connsiteY3" fmla="*/ 1106885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0-1" fmla="*/ 0 w 1809491"/>
              <a:gd name="connsiteY0-2" fmla="*/ 793946 h 1106885"/>
              <a:gd name="connsiteX1-3" fmla="*/ 144907 w 1809491"/>
              <a:gd name="connsiteY1-4" fmla="*/ 1106885 h 1106885"/>
              <a:gd name="connsiteX2-5" fmla="*/ 0 w 1809491"/>
              <a:gd name="connsiteY2-6" fmla="*/ 1106885 h 1106885"/>
              <a:gd name="connsiteX3-7" fmla="*/ 0 w 1809491"/>
              <a:gd name="connsiteY3-8" fmla="*/ 793946 h 1106885"/>
              <a:gd name="connsiteX4-9" fmla="*/ 1223728 w 1809491"/>
              <a:gd name="connsiteY4-10" fmla="*/ 0 h 1106885"/>
              <a:gd name="connsiteX5-11" fmla="*/ 1446130 w 1809491"/>
              <a:gd name="connsiteY5-12" fmla="*/ 0 h 1106885"/>
              <a:gd name="connsiteX6-13" fmla="*/ 1446130 w 1809491"/>
              <a:gd name="connsiteY6-14" fmla="*/ 216137 h 1106885"/>
              <a:gd name="connsiteX7-15" fmla="*/ 1370952 w 1809491"/>
              <a:gd name="connsiteY7-16" fmla="*/ 216137 h 1106885"/>
              <a:gd name="connsiteX8-17" fmla="*/ 1370952 w 1809491"/>
              <a:gd name="connsiteY8-18" fmla="*/ 394685 h 1106885"/>
              <a:gd name="connsiteX9-19" fmla="*/ 1734313 w 1809491"/>
              <a:gd name="connsiteY9-20" fmla="*/ 394685 h 1106885"/>
              <a:gd name="connsiteX10-21" fmla="*/ 1734313 w 1809491"/>
              <a:gd name="connsiteY10-22" fmla="*/ 645279 h 1106885"/>
              <a:gd name="connsiteX11-23" fmla="*/ 1809491 w 1809491"/>
              <a:gd name="connsiteY11-24" fmla="*/ 645279 h 1106885"/>
              <a:gd name="connsiteX12-25" fmla="*/ 1809491 w 1809491"/>
              <a:gd name="connsiteY12-26" fmla="*/ 861416 h 1106885"/>
              <a:gd name="connsiteX13-27" fmla="*/ 1593354 w 1809491"/>
              <a:gd name="connsiteY13-28" fmla="*/ 861416 h 1106885"/>
              <a:gd name="connsiteX14-29" fmla="*/ 1593354 w 1809491"/>
              <a:gd name="connsiteY14-30" fmla="*/ 645279 h 1106885"/>
              <a:gd name="connsiteX15-31" fmla="*/ 1662267 w 1809491"/>
              <a:gd name="connsiteY15-32" fmla="*/ 645279 h 1106885"/>
              <a:gd name="connsiteX16-33" fmla="*/ 1662267 w 1809491"/>
              <a:gd name="connsiteY16-34" fmla="*/ 466731 h 1106885"/>
              <a:gd name="connsiteX17-35" fmla="*/ 1370952 w 1809491"/>
              <a:gd name="connsiteY17-36" fmla="*/ 466731 h 1106885"/>
              <a:gd name="connsiteX18-37" fmla="*/ 1370952 w 1809491"/>
              <a:gd name="connsiteY18-38" fmla="*/ 645279 h 1106885"/>
              <a:gd name="connsiteX19-39" fmla="*/ 1446130 w 1809491"/>
              <a:gd name="connsiteY19-40" fmla="*/ 645279 h 1106885"/>
              <a:gd name="connsiteX20-41" fmla="*/ 1446130 w 1809491"/>
              <a:gd name="connsiteY20-42" fmla="*/ 861416 h 1106885"/>
              <a:gd name="connsiteX21-43" fmla="*/ 1223728 w 1809491"/>
              <a:gd name="connsiteY21-44" fmla="*/ 861416 h 1106885"/>
              <a:gd name="connsiteX22-45" fmla="*/ 1223728 w 1809491"/>
              <a:gd name="connsiteY22-46" fmla="*/ 645279 h 1106885"/>
              <a:gd name="connsiteX23-47" fmla="*/ 1298906 w 1809491"/>
              <a:gd name="connsiteY23-48" fmla="*/ 645279 h 1106885"/>
              <a:gd name="connsiteX24-49" fmla="*/ 1298906 w 1809491"/>
              <a:gd name="connsiteY24-50" fmla="*/ 466731 h 1106885"/>
              <a:gd name="connsiteX25-51" fmla="*/ 1007591 w 1809491"/>
              <a:gd name="connsiteY25-52" fmla="*/ 466731 h 1106885"/>
              <a:gd name="connsiteX26-53" fmla="*/ 1007591 w 1809491"/>
              <a:gd name="connsiteY26-54" fmla="*/ 645279 h 1106885"/>
              <a:gd name="connsiteX27-55" fmla="*/ 1076504 w 1809491"/>
              <a:gd name="connsiteY27-56" fmla="*/ 645279 h 1106885"/>
              <a:gd name="connsiteX28-57" fmla="*/ 1076504 w 1809491"/>
              <a:gd name="connsiteY28-58" fmla="*/ 861416 h 1106885"/>
              <a:gd name="connsiteX29-59" fmla="*/ 860367 w 1809491"/>
              <a:gd name="connsiteY29-60" fmla="*/ 861416 h 1106885"/>
              <a:gd name="connsiteX30-61" fmla="*/ 860367 w 1809491"/>
              <a:gd name="connsiteY30-62" fmla="*/ 645279 h 1106885"/>
              <a:gd name="connsiteX31-63" fmla="*/ 935545 w 1809491"/>
              <a:gd name="connsiteY31-64" fmla="*/ 645279 h 1106885"/>
              <a:gd name="connsiteX32-65" fmla="*/ 935545 w 1809491"/>
              <a:gd name="connsiteY32-66" fmla="*/ 394685 h 1106885"/>
              <a:gd name="connsiteX33-67" fmla="*/ 1298906 w 1809491"/>
              <a:gd name="connsiteY33-68" fmla="*/ 394685 h 1106885"/>
              <a:gd name="connsiteX34-69" fmla="*/ 1298906 w 1809491"/>
              <a:gd name="connsiteY34-70" fmla="*/ 216137 h 1106885"/>
              <a:gd name="connsiteX35-71" fmla="*/ 1223728 w 1809491"/>
              <a:gd name="connsiteY35-72" fmla="*/ 216137 h 1106885"/>
              <a:gd name="connsiteX36" fmla="*/ 1223728 w 1809491"/>
              <a:gd name="connsiteY36" fmla="*/ 0 h 1106885"/>
              <a:gd name="connsiteX0-73" fmla="*/ 0 w 1809491"/>
              <a:gd name="connsiteY0-74" fmla="*/ 1106885 h 1106885"/>
              <a:gd name="connsiteX1-75" fmla="*/ 144907 w 1809491"/>
              <a:gd name="connsiteY1-76" fmla="*/ 1106885 h 1106885"/>
              <a:gd name="connsiteX2-77" fmla="*/ 0 w 1809491"/>
              <a:gd name="connsiteY2-78" fmla="*/ 1106885 h 1106885"/>
              <a:gd name="connsiteX3-79" fmla="*/ 1223728 w 1809491"/>
              <a:gd name="connsiteY3-80" fmla="*/ 0 h 1106885"/>
              <a:gd name="connsiteX4-81" fmla="*/ 1446130 w 1809491"/>
              <a:gd name="connsiteY4-82" fmla="*/ 0 h 1106885"/>
              <a:gd name="connsiteX5-83" fmla="*/ 1446130 w 1809491"/>
              <a:gd name="connsiteY5-84" fmla="*/ 216137 h 1106885"/>
              <a:gd name="connsiteX6-85" fmla="*/ 1370952 w 1809491"/>
              <a:gd name="connsiteY6-86" fmla="*/ 216137 h 1106885"/>
              <a:gd name="connsiteX7-87" fmla="*/ 1370952 w 1809491"/>
              <a:gd name="connsiteY7-88" fmla="*/ 394685 h 1106885"/>
              <a:gd name="connsiteX8-89" fmla="*/ 1734313 w 1809491"/>
              <a:gd name="connsiteY8-90" fmla="*/ 394685 h 1106885"/>
              <a:gd name="connsiteX9-91" fmla="*/ 1734313 w 1809491"/>
              <a:gd name="connsiteY9-92" fmla="*/ 645279 h 1106885"/>
              <a:gd name="connsiteX10-93" fmla="*/ 1809491 w 1809491"/>
              <a:gd name="connsiteY10-94" fmla="*/ 645279 h 1106885"/>
              <a:gd name="connsiteX11-95" fmla="*/ 1809491 w 1809491"/>
              <a:gd name="connsiteY11-96" fmla="*/ 861416 h 1106885"/>
              <a:gd name="connsiteX12-97" fmla="*/ 1593354 w 1809491"/>
              <a:gd name="connsiteY12-98" fmla="*/ 861416 h 1106885"/>
              <a:gd name="connsiteX13-99" fmla="*/ 1593354 w 1809491"/>
              <a:gd name="connsiteY13-100" fmla="*/ 645279 h 1106885"/>
              <a:gd name="connsiteX14-101" fmla="*/ 1662267 w 1809491"/>
              <a:gd name="connsiteY14-102" fmla="*/ 645279 h 1106885"/>
              <a:gd name="connsiteX15-103" fmla="*/ 1662267 w 1809491"/>
              <a:gd name="connsiteY15-104" fmla="*/ 466731 h 1106885"/>
              <a:gd name="connsiteX16-105" fmla="*/ 1370952 w 1809491"/>
              <a:gd name="connsiteY16-106" fmla="*/ 466731 h 1106885"/>
              <a:gd name="connsiteX17-107" fmla="*/ 1370952 w 1809491"/>
              <a:gd name="connsiteY17-108" fmla="*/ 645279 h 1106885"/>
              <a:gd name="connsiteX18-109" fmla="*/ 1446130 w 1809491"/>
              <a:gd name="connsiteY18-110" fmla="*/ 645279 h 1106885"/>
              <a:gd name="connsiteX19-111" fmla="*/ 1446130 w 1809491"/>
              <a:gd name="connsiteY19-112" fmla="*/ 861416 h 1106885"/>
              <a:gd name="connsiteX20-113" fmla="*/ 1223728 w 1809491"/>
              <a:gd name="connsiteY20-114" fmla="*/ 861416 h 1106885"/>
              <a:gd name="connsiteX21-115" fmla="*/ 1223728 w 1809491"/>
              <a:gd name="connsiteY21-116" fmla="*/ 645279 h 1106885"/>
              <a:gd name="connsiteX22-117" fmla="*/ 1298906 w 1809491"/>
              <a:gd name="connsiteY22-118" fmla="*/ 645279 h 1106885"/>
              <a:gd name="connsiteX23-119" fmla="*/ 1298906 w 1809491"/>
              <a:gd name="connsiteY23-120" fmla="*/ 466731 h 1106885"/>
              <a:gd name="connsiteX24-121" fmla="*/ 1007591 w 1809491"/>
              <a:gd name="connsiteY24-122" fmla="*/ 466731 h 1106885"/>
              <a:gd name="connsiteX25-123" fmla="*/ 1007591 w 1809491"/>
              <a:gd name="connsiteY25-124" fmla="*/ 645279 h 1106885"/>
              <a:gd name="connsiteX26-125" fmla="*/ 1076504 w 1809491"/>
              <a:gd name="connsiteY26-126" fmla="*/ 645279 h 1106885"/>
              <a:gd name="connsiteX27-127" fmla="*/ 1076504 w 1809491"/>
              <a:gd name="connsiteY27-128" fmla="*/ 861416 h 1106885"/>
              <a:gd name="connsiteX28-129" fmla="*/ 860367 w 1809491"/>
              <a:gd name="connsiteY28-130" fmla="*/ 861416 h 1106885"/>
              <a:gd name="connsiteX29-131" fmla="*/ 860367 w 1809491"/>
              <a:gd name="connsiteY29-132" fmla="*/ 645279 h 1106885"/>
              <a:gd name="connsiteX30-133" fmla="*/ 935545 w 1809491"/>
              <a:gd name="connsiteY30-134" fmla="*/ 645279 h 1106885"/>
              <a:gd name="connsiteX31-135" fmla="*/ 935545 w 1809491"/>
              <a:gd name="connsiteY31-136" fmla="*/ 394685 h 1106885"/>
              <a:gd name="connsiteX32-137" fmla="*/ 1298906 w 1809491"/>
              <a:gd name="connsiteY32-138" fmla="*/ 394685 h 1106885"/>
              <a:gd name="connsiteX33-139" fmla="*/ 1298906 w 1809491"/>
              <a:gd name="connsiteY33-140" fmla="*/ 216137 h 1106885"/>
              <a:gd name="connsiteX34-141" fmla="*/ 1223728 w 1809491"/>
              <a:gd name="connsiteY34-142" fmla="*/ 216137 h 1106885"/>
              <a:gd name="connsiteX35-143" fmla="*/ 1223728 w 1809491"/>
              <a:gd name="connsiteY35-144" fmla="*/ 0 h 1106885"/>
              <a:gd name="connsiteX0-145" fmla="*/ 363361 w 949124"/>
              <a:gd name="connsiteY0-146" fmla="*/ 0 h 861416"/>
              <a:gd name="connsiteX1-147" fmla="*/ 585763 w 949124"/>
              <a:gd name="connsiteY1-148" fmla="*/ 0 h 861416"/>
              <a:gd name="connsiteX2-149" fmla="*/ 585763 w 949124"/>
              <a:gd name="connsiteY2-150" fmla="*/ 216137 h 861416"/>
              <a:gd name="connsiteX3-151" fmla="*/ 510585 w 949124"/>
              <a:gd name="connsiteY3-152" fmla="*/ 216137 h 861416"/>
              <a:gd name="connsiteX4-153" fmla="*/ 510585 w 949124"/>
              <a:gd name="connsiteY4-154" fmla="*/ 394685 h 861416"/>
              <a:gd name="connsiteX5-155" fmla="*/ 873946 w 949124"/>
              <a:gd name="connsiteY5-156" fmla="*/ 394685 h 861416"/>
              <a:gd name="connsiteX6-157" fmla="*/ 873946 w 949124"/>
              <a:gd name="connsiteY6-158" fmla="*/ 645279 h 861416"/>
              <a:gd name="connsiteX7-159" fmla="*/ 949124 w 949124"/>
              <a:gd name="connsiteY7-160" fmla="*/ 645279 h 861416"/>
              <a:gd name="connsiteX8-161" fmla="*/ 949124 w 949124"/>
              <a:gd name="connsiteY8-162" fmla="*/ 861416 h 861416"/>
              <a:gd name="connsiteX9-163" fmla="*/ 732987 w 949124"/>
              <a:gd name="connsiteY9-164" fmla="*/ 861416 h 861416"/>
              <a:gd name="connsiteX10-165" fmla="*/ 732987 w 949124"/>
              <a:gd name="connsiteY10-166" fmla="*/ 645279 h 861416"/>
              <a:gd name="connsiteX11-167" fmla="*/ 801900 w 949124"/>
              <a:gd name="connsiteY11-168" fmla="*/ 645279 h 861416"/>
              <a:gd name="connsiteX12-169" fmla="*/ 801900 w 949124"/>
              <a:gd name="connsiteY12-170" fmla="*/ 466731 h 861416"/>
              <a:gd name="connsiteX13-171" fmla="*/ 510585 w 949124"/>
              <a:gd name="connsiteY13-172" fmla="*/ 466731 h 861416"/>
              <a:gd name="connsiteX14-173" fmla="*/ 510585 w 949124"/>
              <a:gd name="connsiteY14-174" fmla="*/ 645279 h 861416"/>
              <a:gd name="connsiteX15-175" fmla="*/ 585763 w 949124"/>
              <a:gd name="connsiteY15-176" fmla="*/ 645279 h 861416"/>
              <a:gd name="connsiteX16-177" fmla="*/ 585763 w 949124"/>
              <a:gd name="connsiteY16-178" fmla="*/ 861416 h 861416"/>
              <a:gd name="connsiteX17-179" fmla="*/ 363361 w 949124"/>
              <a:gd name="connsiteY17-180" fmla="*/ 861416 h 861416"/>
              <a:gd name="connsiteX18-181" fmla="*/ 363361 w 949124"/>
              <a:gd name="connsiteY18-182" fmla="*/ 645279 h 861416"/>
              <a:gd name="connsiteX19-183" fmla="*/ 438539 w 949124"/>
              <a:gd name="connsiteY19-184" fmla="*/ 645279 h 861416"/>
              <a:gd name="connsiteX20-185" fmla="*/ 438539 w 949124"/>
              <a:gd name="connsiteY20-186" fmla="*/ 466731 h 861416"/>
              <a:gd name="connsiteX21-187" fmla="*/ 147224 w 949124"/>
              <a:gd name="connsiteY21-188" fmla="*/ 466731 h 861416"/>
              <a:gd name="connsiteX22-189" fmla="*/ 147224 w 949124"/>
              <a:gd name="connsiteY22-190" fmla="*/ 645279 h 861416"/>
              <a:gd name="connsiteX23-191" fmla="*/ 216137 w 949124"/>
              <a:gd name="connsiteY23-192" fmla="*/ 645279 h 861416"/>
              <a:gd name="connsiteX24-193" fmla="*/ 216137 w 949124"/>
              <a:gd name="connsiteY24-194" fmla="*/ 861416 h 861416"/>
              <a:gd name="connsiteX25-195" fmla="*/ 0 w 949124"/>
              <a:gd name="connsiteY25-196" fmla="*/ 861416 h 861416"/>
              <a:gd name="connsiteX26-197" fmla="*/ 0 w 949124"/>
              <a:gd name="connsiteY26-198" fmla="*/ 645279 h 861416"/>
              <a:gd name="connsiteX27-199" fmla="*/ 75178 w 949124"/>
              <a:gd name="connsiteY27-200" fmla="*/ 645279 h 861416"/>
              <a:gd name="connsiteX28-201" fmla="*/ 75178 w 949124"/>
              <a:gd name="connsiteY28-202" fmla="*/ 394685 h 861416"/>
              <a:gd name="connsiteX29-203" fmla="*/ 438539 w 949124"/>
              <a:gd name="connsiteY29-204" fmla="*/ 394685 h 861416"/>
              <a:gd name="connsiteX30-205" fmla="*/ 438539 w 949124"/>
              <a:gd name="connsiteY30-206" fmla="*/ 216137 h 861416"/>
              <a:gd name="connsiteX31-207" fmla="*/ 363361 w 949124"/>
              <a:gd name="connsiteY31-208" fmla="*/ 216137 h 861416"/>
              <a:gd name="connsiteX32-209" fmla="*/ 363361 w 949124"/>
              <a:gd name="connsiteY32-210" fmla="*/ 0 h 8614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Lst>
            <a:rect l="l" t="t" r="r" b="b"/>
            <a:pathLst>
              <a:path w="949124" h="861416">
                <a:moveTo>
                  <a:pt x="363361" y="0"/>
                </a:moveTo>
                <a:lnTo>
                  <a:pt x="585763" y="0"/>
                </a:lnTo>
                <a:lnTo>
                  <a:pt x="585763" y="216137"/>
                </a:lnTo>
                <a:lnTo>
                  <a:pt x="510585" y="216137"/>
                </a:lnTo>
                <a:lnTo>
                  <a:pt x="510585" y="394685"/>
                </a:lnTo>
                <a:lnTo>
                  <a:pt x="873946" y="394685"/>
                </a:lnTo>
                <a:lnTo>
                  <a:pt x="873946" y="645279"/>
                </a:lnTo>
                <a:lnTo>
                  <a:pt x="949124" y="645279"/>
                </a:lnTo>
                <a:lnTo>
                  <a:pt x="949124" y="861416"/>
                </a:lnTo>
                <a:lnTo>
                  <a:pt x="732987" y="861416"/>
                </a:lnTo>
                <a:lnTo>
                  <a:pt x="732987" y="645279"/>
                </a:lnTo>
                <a:lnTo>
                  <a:pt x="801900" y="645279"/>
                </a:lnTo>
                <a:lnTo>
                  <a:pt x="801900" y="466731"/>
                </a:lnTo>
                <a:lnTo>
                  <a:pt x="510585" y="466731"/>
                </a:lnTo>
                <a:lnTo>
                  <a:pt x="510585" y="645279"/>
                </a:lnTo>
                <a:lnTo>
                  <a:pt x="585763" y="645279"/>
                </a:lnTo>
                <a:lnTo>
                  <a:pt x="585763" y="861416"/>
                </a:lnTo>
                <a:lnTo>
                  <a:pt x="363361" y="861416"/>
                </a:lnTo>
                <a:lnTo>
                  <a:pt x="363361" y="645279"/>
                </a:lnTo>
                <a:lnTo>
                  <a:pt x="438539" y="645279"/>
                </a:lnTo>
                <a:lnTo>
                  <a:pt x="438539" y="466731"/>
                </a:lnTo>
                <a:lnTo>
                  <a:pt x="147224" y="466731"/>
                </a:lnTo>
                <a:lnTo>
                  <a:pt x="147224" y="645279"/>
                </a:lnTo>
                <a:lnTo>
                  <a:pt x="216137" y="645279"/>
                </a:lnTo>
                <a:lnTo>
                  <a:pt x="216137" y="861416"/>
                </a:lnTo>
                <a:lnTo>
                  <a:pt x="0" y="861416"/>
                </a:lnTo>
                <a:lnTo>
                  <a:pt x="0" y="645279"/>
                </a:lnTo>
                <a:lnTo>
                  <a:pt x="75178" y="645279"/>
                </a:lnTo>
                <a:lnTo>
                  <a:pt x="75178" y="394685"/>
                </a:lnTo>
                <a:lnTo>
                  <a:pt x="438539" y="394685"/>
                </a:lnTo>
                <a:lnTo>
                  <a:pt x="438539" y="216137"/>
                </a:lnTo>
                <a:lnTo>
                  <a:pt x="363361" y="216137"/>
                </a:lnTo>
                <a:lnTo>
                  <a:pt x="363361"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3" name="文本占位符 52"/>
          <p:cNvSpPr>
            <a:spLocks noGrp="1"/>
          </p:cNvSpPr>
          <p:nvPr userDrawn="1">
            <p:ph type="body" sz="quarter" idx="17"/>
          </p:nvPr>
        </p:nvSpPr>
        <p:spPr>
          <a:xfrm>
            <a:off x="3710647" y="3188230"/>
            <a:ext cx="949124" cy="952268"/>
          </a:xfrm>
          <a:custGeom>
            <a:avLst/>
            <a:gdLst>
              <a:gd name="connsiteX0" fmla="*/ 0 w 4243845"/>
              <a:gd name="connsiteY0" fmla="*/ 504092 h 952268"/>
              <a:gd name="connsiteX1" fmla="*/ 144907 w 4243845"/>
              <a:gd name="connsiteY1" fmla="*/ 504092 h 952268"/>
              <a:gd name="connsiteX2" fmla="*/ 144907 w 4243845"/>
              <a:gd name="connsiteY2" fmla="*/ 817031 h 952268"/>
              <a:gd name="connsiteX3" fmla="*/ 0 w 4243845"/>
              <a:gd name="connsiteY3" fmla="*/ 817031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1" fmla="*/ 0 w 4243845"/>
              <a:gd name="connsiteY0-2" fmla="*/ 504092 h 952268"/>
              <a:gd name="connsiteX1-3" fmla="*/ 144907 w 4243845"/>
              <a:gd name="connsiteY1-4" fmla="*/ 817031 h 952268"/>
              <a:gd name="connsiteX2-5" fmla="*/ 0 w 4243845"/>
              <a:gd name="connsiteY2-6" fmla="*/ 817031 h 952268"/>
              <a:gd name="connsiteX3-7" fmla="*/ 0 w 4243845"/>
              <a:gd name="connsiteY3-8" fmla="*/ 504092 h 952268"/>
              <a:gd name="connsiteX4-9" fmla="*/ 3769283 w 4243845"/>
              <a:gd name="connsiteY4-10" fmla="*/ 0 h 952268"/>
              <a:gd name="connsiteX5-11" fmla="*/ 4051054 w 4243845"/>
              <a:gd name="connsiteY5-12" fmla="*/ 96715 h 952268"/>
              <a:gd name="connsiteX6-13" fmla="*/ 4147450 w 4243845"/>
              <a:gd name="connsiteY6-14" fmla="*/ 0 h 952268"/>
              <a:gd name="connsiteX7-15" fmla="*/ 4147450 w 4243845"/>
              <a:gd name="connsiteY7-16" fmla="*/ 290144 h 952268"/>
              <a:gd name="connsiteX8-17" fmla="*/ 3850849 w 4243845"/>
              <a:gd name="connsiteY8-18" fmla="*/ 290144 h 952268"/>
              <a:gd name="connsiteX9-19" fmla="*/ 3947244 w 4243845"/>
              <a:gd name="connsiteY9-20" fmla="*/ 200869 h 952268"/>
              <a:gd name="connsiteX10-21" fmla="*/ 3895339 w 4243845"/>
              <a:gd name="connsiteY10-22" fmla="*/ 171111 h 952268"/>
              <a:gd name="connsiteX11-23" fmla="*/ 3769283 w 4243845"/>
              <a:gd name="connsiteY11-24" fmla="*/ 148792 h 952268"/>
              <a:gd name="connsiteX12-25" fmla="*/ 3643228 w 4243845"/>
              <a:gd name="connsiteY12-26" fmla="*/ 171111 h 952268"/>
              <a:gd name="connsiteX13-27" fmla="*/ 3539417 w 4243845"/>
              <a:gd name="connsiteY13-28" fmla="*/ 245506 h 952268"/>
              <a:gd name="connsiteX14-29" fmla="*/ 3465267 w 4243845"/>
              <a:gd name="connsiteY14-30" fmla="*/ 349661 h 952268"/>
              <a:gd name="connsiteX15-31" fmla="*/ 3443022 w 4243845"/>
              <a:gd name="connsiteY15-32" fmla="*/ 476134 h 952268"/>
              <a:gd name="connsiteX16-33" fmla="*/ 3465267 w 4243845"/>
              <a:gd name="connsiteY16-34" fmla="*/ 602607 h 952268"/>
              <a:gd name="connsiteX17-35" fmla="*/ 3539417 w 4243845"/>
              <a:gd name="connsiteY17-36" fmla="*/ 706762 h 952268"/>
              <a:gd name="connsiteX18-37" fmla="*/ 3643228 w 4243845"/>
              <a:gd name="connsiteY18-38" fmla="*/ 781158 h 952268"/>
              <a:gd name="connsiteX19-39" fmla="*/ 3769283 w 4243845"/>
              <a:gd name="connsiteY19-40" fmla="*/ 803476 h 952268"/>
              <a:gd name="connsiteX20-41" fmla="*/ 3895339 w 4243845"/>
              <a:gd name="connsiteY20-42" fmla="*/ 781158 h 952268"/>
              <a:gd name="connsiteX21-43" fmla="*/ 3999149 w 4243845"/>
              <a:gd name="connsiteY21-44" fmla="*/ 706762 h 952268"/>
              <a:gd name="connsiteX22-45" fmla="*/ 4073299 w 4243845"/>
              <a:gd name="connsiteY22-46" fmla="*/ 602607 h 952268"/>
              <a:gd name="connsiteX23-47" fmla="*/ 4095545 w 4243845"/>
              <a:gd name="connsiteY23-48" fmla="*/ 476134 h 952268"/>
              <a:gd name="connsiteX24-49" fmla="*/ 4088130 w 4243845"/>
              <a:gd name="connsiteY24-50" fmla="*/ 401738 h 952268"/>
              <a:gd name="connsiteX25-51" fmla="*/ 4236430 w 4243845"/>
              <a:gd name="connsiteY25-52" fmla="*/ 401738 h 952268"/>
              <a:gd name="connsiteX26-53" fmla="*/ 4243845 w 4243845"/>
              <a:gd name="connsiteY26-54" fmla="*/ 476134 h 952268"/>
              <a:gd name="connsiteX27-55" fmla="*/ 3769283 w 4243845"/>
              <a:gd name="connsiteY27-56" fmla="*/ 952268 h 952268"/>
              <a:gd name="connsiteX28-57" fmla="*/ 3294721 w 4243845"/>
              <a:gd name="connsiteY28-58" fmla="*/ 476134 h 952268"/>
              <a:gd name="connsiteX29-59" fmla="*/ 3769283 w 4243845"/>
              <a:gd name="connsiteY29-60" fmla="*/ 0 h 952268"/>
              <a:gd name="connsiteX0-61" fmla="*/ 0 w 4243845"/>
              <a:gd name="connsiteY0-62" fmla="*/ 817031 h 952268"/>
              <a:gd name="connsiteX1-63" fmla="*/ 144907 w 4243845"/>
              <a:gd name="connsiteY1-64" fmla="*/ 817031 h 952268"/>
              <a:gd name="connsiteX2-65" fmla="*/ 0 w 4243845"/>
              <a:gd name="connsiteY2-66" fmla="*/ 817031 h 952268"/>
              <a:gd name="connsiteX3-67" fmla="*/ 3769283 w 4243845"/>
              <a:gd name="connsiteY3-68" fmla="*/ 0 h 952268"/>
              <a:gd name="connsiteX4-69" fmla="*/ 4051054 w 4243845"/>
              <a:gd name="connsiteY4-70" fmla="*/ 96715 h 952268"/>
              <a:gd name="connsiteX5-71" fmla="*/ 4147450 w 4243845"/>
              <a:gd name="connsiteY5-72" fmla="*/ 0 h 952268"/>
              <a:gd name="connsiteX6-73" fmla="*/ 4147450 w 4243845"/>
              <a:gd name="connsiteY6-74" fmla="*/ 290144 h 952268"/>
              <a:gd name="connsiteX7-75" fmla="*/ 3850849 w 4243845"/>
              <a:gd name="connsiteY7-76" fmla="*/ 290144 h 952268"/>
              <a:gd name="connsiteX8-77" fmla="*/ 3947244 w 4243845"/>
              <a:gd name="connsiteY8-78" fmla="*/ 200869 h 952268"/>
              <a:gd name="connsiteX9-79" fmla="*/ 3895339 w 4243845"/>
              <a:gd name="connsiteY9-80" fmla="*/ 171111 h 952268"/>
              <a:gd name="connsiteX10-81" fmla="*/ 3769283 w 4243845"/>
              <a:gd name="connsiteY10-82" fmla="*/ 148792 h 952268"/>
              <a:gd name="connsiteX11-83" fmla="*/ 3643228 w 4243845"/>
              <a:gd name="connsiteY11-84" fmla="*/ 171111 h 952268"/>
              <a:gd name="connsiteX12-85" fmla="*/ 3539417 w 4243845"/>
              <a:gd name="connsiteY12-86" fmla="*/ 245506 h 952268"/>
              <a:gd name="connsiteX13-87" fmla="*/ 3465267 w 4243845"/>
              <a:gd name="connsiteY13-88" fmla="*/ 349661 h 952268"/>
              <a:gd name="connsiteX14-89" fmla="*/ 3443022 w 4243845"/>
              <a:gd name="connsiteY14-90" fmla="*/ 476134 h 952268"/>
              <a:gd name="connsiteX15-91" fmla="*/ 3465267 w 4243845"/>
              <a:gd name="connsiteY15-92" fmla="*/ 602607 h 952268"/>
              <a:gd name="connsiteX16-93" fmla="*/ 3539417 w 4243845"/>
              <a:gd name="connsiteY16-94" fmla="*/ 706762 h 952268"/>
              <a:gd name="connsiteX17-95" fmla="*/ 3643228 w 4243845"/>
              <a:gd name="connsiteY17-96" fmla="*/ 781158 h 952268"/>
              <a:gd name="connsiteX18-97" fmla="*/ 3769283 w 4243845"/>
              <a:gd name="connsiteY18-98" fmla="*/ 803476 h 952268"/>
              <a:gd name="connsiteX19-99" fmla="*/ 3895339 w 4243845"/>
              <a:gd name="connsiteY19-100" fmla="*/ 781158 h 952268"/>
              <a:gd name="connsiteX20-101" fmla="*/ 3999149 w 4243845"/>
              <a:gd name="connsiteY20-102" fmla="*/ 706762 h 952268"/>
              <a:gd name="connsiteX21-103" fmla="*/ 4073299 w 4243845"/>
              <a:gd name="connsiteY21-104" fmla="*/ 602607 h 952268"/>
              <a:gd name="connsiteX22-105" fmla="*/ 4095545 w 4243845"/>
              <a:gd name="connsiteY22-106" fmla="*/ 476134 h 952268"/>
              <a:gd name="connsiteX23-107" fmla="*/ 4088130 w 4243845"/>
              <a:gd name="connsiteY23-108" fmla="*/ 401738 h 952268"/>
              <a:gd name="connsiteX24-109" fmla="*/ 4236430 w 4243845"/>
              <a:gd name="connsiteY24-110" fmla="*/ 401738 h 952268"/>
              <a:gd name="connsiteX25-111" fmla="*/ 4243845 w 4243845"/>
              <a:gd name="connsiteY25-112" fmla="*/ 476134 h 952268"/>
              <a:gd name="connsiteX26-113" fmla="*/ 3769283 w 4243845"/>
              <a:gd name="connsiteY26-114" fmla="*/ 952268 h 952268"/>
              <a:gd name="connsiteX27-115" fmla="*/ 3294721 w 4243845"/>
              <a:gd name="connsiteY27-116" fmla="*/ 476134 h 952268"/>
              <a:gd name="connsiteX28-117" fmla="*/ 3769283 w 4243845"/>
              <a:gd name="connsiteY28-118" fmla="*/ 0 h 952268"/>
              <a:gd name="connsiteX0-119" fmla="*/ 474562 w 949124"/>
              <a:gd name="connsiteY0-120" fmla="*/ 0 h 952268"/>
              <a:gd name="connsiteX1-121" fmla="*/ 756333 w 949124"/>
              <a:gd name="connsiteY1-122" fmla="*/ 96715 h 952268"/>
              <a:gd name="connsiteX2-123" fmla="*/ 852729 w 949124"/>
              <a:gd name="connsiteY2-124" fmla="*/ 0 h 952268"/>
              <a:gd name="connsiteX3-125" fmla="*/ 852729 w 949124"/>
              <a:gd name="connsiteY3-126" fmla="*/ 290144 h 952268"/>
              <a:gd name="connsiteX4-127" fmla="*/ 556128 w 949124"/>
              <a:gd name="connsiteY4-128" fmla="*/ 290144 h 952268"/>
              <a:gd name="connsiteX5-129" fmla="*/ 652523 w 949124"/>
              <a:gd name="connsiteY5-130" fmla="*/ 200869 h 952268"/>
              <a:gd name="connsiteX6-131" fmla="*/ 600618 w 949124"/>
              <a:gd name="connsiteY6-132" fmla="*/ 171111 h 952268"/>
              <a:gd name="connsiteX7-133" fmla="*/ 474562 w 949124"/>
              <a:gd name="connsiteY7-134" fmla="*/ 148792 h 952268"/>
              <a:gd name="connsiteX8-135" fmla="*/ 348507 w 949124"/>
              <a:gd name="connsiteY8-136" fmla="*/ 171111 h 952268"/>
              <a:gd name="connsiteX9-137" fmla="*/ 244696 w 949124"/>
              <a:gd name="connsiteY9-138" fmla="*/ 245506 h 952268"/>
              <a:gd name="connsiteX10-139" fmla="*/ 170546 w 949124"/>
              <a:gd name="connsiteY10-140" fmla="*/ 349661 h 952268"/>
              <a:gd name="connsiteX11-141" fmla="*/ 148301 w 949124"/>
              <a:gd name="connsiteY11-142" fmla="*/ 476134 h 952268"/>
              <a:gd name="connsiteX12-143" fmla="*/ 170546 w 949124"/>
              <a:gd name="connsiteY12-144" fmla="*/ 602607 h 952268"/>
              <a:gd name="connsiteX13-145" fmla="*/ 244696 w 949124"/>
              <a:gd name="connsiteY13-146" fmla="*/ 706762 h 952268"/>
              <a:gd name="connsiteX14-147" fmla="*/ 348507 w 949124"/>
              <a:gd name="connsiteY14-148" fmla="*/ 781158 h 952268"/>
              <a:gd name="connsiteX15-149" fmla="*/ 474562 w 949124"/>
              <a:gd name="connsiteY15-150" fmla="*/ 803476 h 952268"/>
              <a:gd name="connsiteX16-151" fmla="*/ 600618 w 949124"/>
              <a:gd name="connsiteY16-152" fmla="*/ 781158 h 952268"/>
              <a:gd name="connsiteX17-153" fmla="*/ 704428 w 949124"/>
              <a:gd name="connsiteY17-154" fmla="*/ 706762 h 952268"/>
              <a:gd name="connsiteX18-155" fmla="*/ 778578 w 949124"/>
              <a:gd name="connsiteY18-156" fmla="*/ 602607 h 952268"/>
              <a:gd name="connsiteX19-157" fmla="*/ 800824 w 949124"/>
              <a:gd name="connsiteY19-158" fmla="*/ 476134 h 952268"/>
              <a:gd name="connsiteX20-159" fmla="*/ 793409 w 949124"/>
              <a:gd name="connsiteY20-160" fmla="*/ 401738 h 952268"/>
              <a:gd name="connsiteX21-161" fmla="*/ 941709 w 949124"/>
              <a:gd name="connsiteY21-162" fmla="*/ 401738 h 952268"/>
              <a:gd name="connsiteX22-163" fmla="*/ 949124 w 949124"/>
              <a:gd name="connsiteY22-164" fmla="*/ 476134 h 952268"/>
              <a:gd name="connsiteX23-165" fmla="*/ 474562 w 949124"/>
              <a:gd name="connsiteY23-166" fmla="*/ 952268 h 952268"/>
              <a:gd name="connsiteX24-167" fmla="*/ 0 w 949124"/>
              <a:gd name="connsiteY24-168" fmla="*/ 476134 h 952268"/>
              <a:gd name="connsiteX25-169" fmla="*/ 474562 w 949124"/>
              <a:gd name="connsiteY25-170" fmla="*/ 0 h 9522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949124" h="952268">
                <a:moveTo>
                  <a:pt x="474562" y="0"/>
                </a:moveTo>
                <a:cubicBezTo>
                  <a:pt x="578373" y="0"/>
                  <a:pt x="674768" y="37198"/>
                  <a:pt x="756333" y="96715"/>
                </a:cubicBezTo>
                <a:lnTo>
                  <a:pt x="852729" y="0"/>
                </a:lnTo>
                <a:lnTo>
                  <a:pt x="852729" y="290144"/>
                </a:lnTo>
                <a:lnTo>
                  <a:pt x="556128" y="290144"/>
                </a:lnTo>
                <a:lnTo>
                  <a:pt x="652523" y="200869"/>
                </a:lnTo>
                <a:cubicBezTo>
                  <a:pt x="637693" y="185990"/>
                  <a:pt x="622863" y="178550"/>
                  <a:pt x="600618" y="171111"/>
                </a:cubicBezTo>
                <a:cubicBezTo>
                  <a:pt x="563543" y="156231"/>
                  <a:pt x="519052" y="148792"/>
                  <a:pt x="474562" y="148792"/>
                </a:cubicBezTo>
                <a:cubicBezTo>
                  <a:pt x="430072" y="148792"/>
                  <a:pt x="385582" y="156231"/>
                  <a:pt x="348507" y="171111"/>
                </a:cubicBezTo>
                <a:cubicBezTo>
                  <a:pt x="304016" y="185990"/>
                  <a:pt x="274356" y="215748"/>
                  <a:pt x="244696" y="245506"/>
                </a:cubicBezTo>
                <a:cubicBezTo>
                  <a:pt x="215036" y="275265"/>
                  <a:pt x="185376" y="312463"/>
                  <a:pt x="170546" y="349661"/>
                </a:cubicBezTo>
                <a:cubicBezTo>
                  <a:pt x="155716" y="386859"/>
                  <a:pt x="148301" y="431496"/>
                  <a:pt x="148301" y="476134"/>
                </a:cubicBezTo>
                <a:cubicBezTo>
                  <a:pt x="148301" y="520772"/>
                  <a:pt x="155716" y="565409"/>
                  <a:pt x="170546" y="602607"/>
                </a:cubicBezTo>
                <a:cubicBezTo>
                  <a:pt x="185376" y="647245"/>
                  <a:pt x="215036" y="677003"/>
                  <a:pt x="244696" y="706762"/>
                </a:cubicBezTo>
                <a:cubicBezTo>
                  <a:pt x="274356" y="736520"/>
                  <a:pt x="304016" y="766278"/>
                  <a:pt x="348507" y="781158"/>
                </a:cubicBezTo>
                <a:cubicBezTo>
                  <a:pt x="385582" y="796037"/>
                  <a:pt x="430072" y="803476"/>
                  <a:pt x="474562" y="803476"/>
                </a:cubicBezTo>
                <a:cubicBezTo>
                  <a:pt x="519052" y="803476"/>
                  <a:pt x="563543" y="796037"/>
                  <a:pt x="600618" y="781158"/>
                </a:cubicBezTo>
                <a:cubicBezTo>
                  <a:pt x="645108" y="766278"/>
                  <a:pt x="674768" y="736520"/>
                  <a:pt x="704428" y="706762"/>
                </a:cubicBezTo>
                <a:cubicBezTo>
                  <a:pt x="734088" y="677003"/>
                  <a:pt x="763748" y="647245"/>
                  <a:pt x="778578" y="602607"/>
                </a:cubicBezTo>
                <a:cubicBezTo>
                  <a:pt x="793409" y="565409"/>
                  <a:pt x="800824" y="520772"/>
                  <a:pt x="800824" y="476134"/>
                </a:cubicBezTo>
                <a:cubicBezTo>
                  <a:pt x="800824" y="453815"/>
                  <a:pt x="800824" y="424057"/>
                  <a:pt x="793409" y="401738"/>
                </a:cubicBezTo>
                <a:lnTo>
                  <a:pt x="941709" y="401738"/>
                </a:lnTo>
                <a:cubicBezTo>
                  <a:pt x="949124" y="424057"/>
                  <a:pt x="949124" y="453815"/>
                  <a:pt x="949124" y="476134"/>
                </a:cubicBezTo>
                <a:cubicBezTo>
                  <a:pt x="949124" y="736520"/>
                  <a:pt x="734088" y="952268"/>
                  <a:pt x="474562" y="952268"/>
                </a:cubicBezTo>
                <a:cubicBezTo>
                  <a:pt x="215036" y="952268"/>
                  <a:pt x="0" y="736520"/>
                  <a:pt x="0" y="476134"/>
                </a:cubicBezTo>
                <a:cubicBezTo>
                  <a:pt x="0" y="215748"/>
                  <a:pt x="215036" y="0"/>
                  <a:pt x="474562" y="0"/>
                </a:cubicBez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56" name="文本占位符 55"/>
          <p:cNvSpPr>
            <a:spLocks noGrp="1"/>
          </p:cNvSpPr>
          <p:nvPr userDrawn="1">
            <p:ph type="body" sz="quarter" idx="18"/>
          </p:nvPr>
        </p:nvSpPr>
        <p:spPr>
          <a:xfrm>
            <a:off x="7577953" y="3252831"/>
            <a:ext cx="949124" cy="823066"/>
          </a:xfrm>
          <a:custGeom>
            <a:avLst/>
            <a:gdLst>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162027 w 8111151"/>
              <a:gd name="connsiteY4" fmla="*/ 662550 h 823066"/>
              <a:gd name="connsiteX5" fmla="*/ 7309740 w 8111151"/>
              <a:gd name="connsiteY5" fmla="*/ 662550 h 823066"/>
              <a:gd name="connsiteX6" fmla="*/ 7309740 w 8111151"/>
              <a:gd name="connsiteY6" fmla="*/ 823066 h 823066"/>
              <a:gd name="connsiteX7" fmla="*/ 7162027 w 8111151"/>
              <a:gd name="connsiteY7" fmla="*/ 823066 h 823066"/>
              <a:gd name="connsiteX8" fmla="*/ 0 w 8111151"/>
              <a:gd name="connsiteY8" fmla="*/ 439491 h 823066"/>
              <a:gd name="connsiteX9" fmla="*/ 144907 w 8111151"/>
              <a:gd name="connsiteY9" fmla="*/ 439491 h 823066"/>
              <a:gd name="connsiteX10" fmla="*/ 144907 w 8111151"/>
              <a:gd name="connsiteY10" fmla="*/ 752430 h 823066"/>
              <a:gd name="connsiteX11" fmla="*/ 0 w 8111151"/>
              <a:gd name="connsiteY11" fmla="*/ 752430 h 823066"/>
              <a:gd name="connsiteX12" fmla="*/ 7419736 w 8111151"/>
              <a:gd name="connsiteY12" fmla="*/ 331274 h 823066"/>
              <a:gd name="connsiteX13" fmla="*/ 8111151 w 8111151"/>
              <a:gd name="connsiteY13" fmla="*/ 331274 h 823066"/>
              <a:gd name="connsiteX14" fmla="*/ 8111151 w 8111151"/>
              <a:gd name="connsiteY14" fmla="*/ 491790 h 823066"/>
              <a:gd name="connsiteX15" fmla="*/ 7419736 w 8111151"/>
              <a:gd name="connsiteY15" fmla="*/ 491790 h 823066"/>
              <a:gd name="connsiteX16" fmla="*/ 7162027 w 8111151"/>
              <a:gd name="connsiteY16" fmla="*/ 331274 h 823066"/>
              <a:gd name="connsiteX17" fmla="*/ 7309740 w 8111151"/>
              <a:gd name="connsiteY17" fmla="*/ 331274 h 823066"/>
              <a:gd name="connsiteX18" fmla="*/ 7309740 w 8111151"/>
              <a:gd name="connsiteY18" fmla="*/ 491790 h 823066"/>
              <a:gd name="connsiteX19" fmla="*/ 7162027 w 8111151"/>
              <a:gd name="connsiteY19" fmla="*/ 491790 h 823066"/>
              <a:gd name="connsiteX20" fmla="*/ 7419736 w 8111151"/>
              <a:gd name="connsiteY20" fmla="*/ 0 h 823066"/>
              <a:gd name="connsiteX21" fmla="*/ 8111151 w 8111151"/>
              <a:gd name="connsiteY21" fmla="*/ 0 h 823066"/>
              <a:gd name="connsiteX22" fmla="*/ 8111151 w 8111151"/>
              <a:gd name="connsiteY22" fmla="*/ 160516 h 823066"/>
              <a:gd name="connsiteX23" fmla="*/ 7419736 w 8111151"/>
              <a:gd name="connsiteY23" fmla="*/ 160516 h 823066"/>
              <a:gd name="connsiteX24" fmla="*/ 7162027 w 8111151"/>
              <a:gd name="connsiteY24" fmla="*/ 0 h 823066"/>
              <a:gd name="connsiteX25" fmla="*/ 7309740 w 8111151"/>
              <a:gd name="connsiteY25" fmla="*/ 0 h 823066"/>
              <a:gd name="connsiteX26" fmla="*/ 7309740 w 8111151"/>
              <a:gd name="connsiteY26" fmla="*/ 160516 h 823066"/>
              <a:gd name="connsiteX27" fmla="*/ 7162027 w 8111151"/>
              <a:gd name="connsiteY27" fmla="*/ 160516 h 823066"/>
              <a:gd name="connsiteX0-1" fmla="*/ 7419736 w 8111151"/>
              <a:gd name="connsiteY0-2" fmla="*/ 662550 h 823066"/>
              <a:gd name="connsiteX1-3" fmla="*/ 8111151 w 8111151"/>
              <a:gd name="connsiteY1-4" fmla="*/ 662550 h 823066"/>
              <a:gd name="connsiteX2-5" fmla="*/ 8111151 w 8111151"/>
              <a:gd name="connsiteY2-6" fmla="*/ 823066 h 823066"/>
              <a:gd name="connsiteX3-7" fmla="*/ 7419736 w 8111151"/>
              <a:gd name="connsiteY3-8" fmla="*/ 823066 h 823066"/>
              <a:gd name="connsiteX4-9" fmla="*/ 7419736 w 8111151"/>
              <a:gd name="connsiteY4-10" fmla="*/ 662550 h 823066"/>
              <a:gd name="connsiteX5-11" fmla="*/ 7162027 w 8111151"/>
              <a:gd name="connsiteY5-12" fmla="*/ 662550 h 823066"/>
              <a:gd name="connsiteX6-13" fmla="*/ 7309740 w 8111151"/>
              <a:gd name="connsiteY6-14" fmla="*/ 662550 h 823066"/>
              <a:gd name="connsiteX7-15" fmla="*/ 7309740 w 8111151"/>
              <a:gd name="connsiteY7-16" fmla="*/ 823066 h 823066"/>
              <a:gd name="connsiteX8-17" fmla="*/ 7162027 w 8111151"/>
              <a:gd name="connsiteY8-18" fmla="*/ 823066 h 823066"/>
              <a:gd name="connsiteX9-19" fmla="*/ 7162027 w 8111151"/>
              <a:gd name="connsiteY9-20" fmla="*/ 662550 h 823066"/>
              <a:gd name="connsiteX10-21" fmla="*/ 0 w 8111151"/>
              <a:gd name="connsiteY10-22" fmla="*/ 439491 h 823066"/>
              <a:gd name="connsiteX11-23" fmla="*/ 144907 w 8111151"/>
              <a:gd name="connsiteY11-24" fmla="*/ 752430 h 823066"/>
              <a:gd name="connsiteX12-25" fmla="*/ 0 w 8111151"/>
              <a:gd name="connsiteY12-26" fmla="*/ 752430 h 823066"/>
              <a:gd name="connsiteX13-27" fmla="*/ 0 w 8111151"/>
              <a:gd name="connsiteY13-28" fmla="*/ 439491 h 823066"/>
              <a:gd name="connsiteX14-29" fmla="*/ 7419736 w 8111151"/>
              <a:gd name="connsiteY14-30" fmla="*/ 331274 h 823066"/>
              <a:gd name="connsiteX15-31" fmla="*/ 8111151 w 8111151"/>
              <a:gd name="connsiteY15-32" fmla="*/ 331274 h 823066"/>
              <a:gd name="connsiteX16-33" fmla="*/ 8111151 w 8111151"/>
              <a:gd name="connsiteY16-34" fmla="*/ 491790 h 823066"/>
              <a:gd name="connsiteX17-35" fmla="*/ 7419736 w 8111151"/>
              <a:gd name="connsiteY17-36" fmla="*/ 491790 h 823066"/>
              <a:gd name="connsiteX18-37" fmla="*/ 7419736 w 8111151"/>
              <a:gd name="connsiteY18-38" fmla="*/ 331274 h 823066"/>
              <a:gd name="connsiteX19-39" fmla="*/ 7162027 w 8111151"/>
              <a:gd name="connsiteY19-40" fmla="*/ 331274 h 823066"/>
              <a:gd name="connsiteX20-41" fmla="*/ 7309740 w 8111151"/>
              <a:gd name="connsiteY20-42" fmla="*/ 331274 h 823066"/>
              <a:gd name="connsiteX21-43" fmla="*/ 7309740 w 8111151"/>
              <a:gd name="connsiteY21-44" fmla="*/ 491790 h 823066"/>
              <a:gd name="connsiteX22-45" fmla="*/ 7162027 w 8111151"/>
              <a:gd name="connsiteY22-46" fmla="*/ 491790 h 823066"/>
              <a:gd name="connsiteX23-47" fmla="*/ 7162027 w 8111151"/>
              <a:gd name="connsiteY23-48" fmla="*/ 331274 h 823066"/>
              <a:gd name="connsiteX24-49" fmla="*/ 7419736 w 8111151"/>
              <a:gd name="connsiteY24-50" fmla="*/ 0 h 823066"/>
              <a:gd name="connsiteX25-51" fmla="*/ 8111151 w 8111151"/>
              <a:gd name="connsiteY25-52" fmla="*/ 0 h 823066"/>
              <a:gd name="connsiteX26-53" fmla="*/ 8111151 w 8111151"/>
              <a:gd name="connsiteY26-54" fmla="*/ 160516 h 823066"/>
              <a:gd name="connsiteX27-55" fmla="*/ 7419736 w 8111151"/>
              <a:gd name="connsiteY27-56" fmla="*/ 160516 h 823066"/>
              <a:gd name="connsiteX28" fmla="*/ 7419736 w 8111151"/>
              <a:gd name="connsiteY28" fmla="*/ 0 h 823066"/>
              <a:gd name="connsiteX29" fmla="*/ 7162027 w 8111151"/>
              <a:gd name="connsiteY29" fmla="*/ 0 h 823066"/>
              <a:gd name="connsiteX30" fmla="*/ 7309740 w 8111151"/>
              <a:gd name="connsiteY30" fmla="*/ 0 h 823066"/>
              <a:gd name="connsiteX31" fmla="*/ 7309740 w 8111151"/>
              <a:gd name="connsiteY31" fmla="*/ 160516 h 823066"/>
              <a:gd name="connsiteX32" fmla="*/ 7162027 w 8111151"/>
              <a:gd name="connsiteY32" fmla="*/ 160516 h 823066"/>
              <a:gd name="connsiteX33" fmla="*/ 7162027 w 8111151"/>
              <a:gd name="connsiteY33" fmla="*/ 0 h 823066"/>
              <a:gd name="connsiteX0-57" fmla="*/ 7419736 w 8111151"/>
              <a:gd name="connsiteY0-58" fmla="*/ 662550 h 823066"/>
              <a:gd name="connsiteX1-59" fmla="*/ 8111151 w 8111151"/>
              <a:gd name="connsiteY1-60" fmla="*/ 662550 h 823066"/>
              <a:gd name="connsiteX2-61" fmla="*/ 8111151 w 8111151"/>
              <a:gd name="connsiteY2-62" fmla="*/ 823066 h 823066"/>
              <a:gd name="connsiteX3-63" fmla="*/ 7419736 w 8111151"/>
              <a:gd name="connsiteY3-64" fmla="*/ 823066 h 823066"/>
              <a:gd name="connsiteX4-65" fmla="*/ 7419736 w 8111151"/>
              <a:gd name="connsiteY4-66" fmla="*/ 662550 h 823066"/>
              <a:gd name="connsiteX5-67" fmla="*/ 7162027 w 8111151"/>
              <a:gd name="connsiteY5-68" fmla="*/ 662550 h 823066"/>
              <a:gd name="connsiteX6-69" fmla="*/ 7309740 w 8111151"/>
              <a:gd name="connsiteY6-70" fmla="*/ 662550 h 823066"/>
              <a:gd name="connsiteX7-71" fmla="*/ 7309740 w 8111151"/>
              <a:gd name="connsiteY7-72" fmla="*/ 823066 h 823066"/>
              <a:gd name="connsiteX8-73" fmla="*/ 7162027 w 8111151"/>
              <a:gd name="connsiteY8-74" fmla="*/ 823066 h 823066"/>
              <a:gd name="connsiteX9-75" fmla="*/ 7162027 w 8111151"/>
              <a:gd name="connsiteY9-76" fmla="*/ 662550 h 823066"/>
              <a:gd name="connsiteX10-77" fmla="*/ 0 w 8111151"/>
              <a:gd name="connsiteY10-78" fmla="*/ 439491 h 823066"/>
              <a:gd name="connsiteX11-79" fmla="*/ 144907 w 8111151"/>
              <a:gd name="connsiteY11-80" fmla="*/ 752430 h 823066"/>
              <a:gd name="connsiteX12-81" fmla="*/ 0 w 8111151"/>
              <a:gd name="connsiteY12-82" fmla="*/ 439491 h 823066"/>
              <a:gd name="connsiteX13-83" fmla="*/ 7419736 w 8111151"/>
              <a:gd name="connsiteY13-84" fmla="*/ 331274 h 823066"/>
              <a:gd name="connsiteX14-85" fmla="*/ 8111151 w 8111151"/>
              <a:gd name="connsiteY14-86" fmla="*/ 331274 h 823066"/>
              <a:gd name="connsiteX15-87" fmla="*/ 8111151 w 8111151"/>
              <a:gd name="connsiteY15-88" fmla="*/ 491790 h 823066"/>
              <a:gd name="connsiteX16-89" fmla="*/ 7419736 w 8111151"/>
              <a:gd name="connsiteY16-90" fmla="*/ 491790 h 823066"/>
              <a:gd name="connsiteX17-91" fmla="*/ 7419736 w 8111151"/>
              <a:gd name="connsiteY17-92" fmla="*/ 331274 h 823066"/>
              <a:gd name="connsiteX18-93" fmla="*/ 7162027 w 8111151"/>
              <a:gd name="connsiteY18-94" fmla="*/ 331274 h 823066"/>
              <a:gd name="connsiteX19-95" fmla="*/ 7309740 w 8111151"/>
              <a:gd name="connsiteY19-96" fmla="*/ 331274 h 823066"/>
              <a:gd name="connsiteX20-97" fmla="*/ 7309740 w 8111151"/>
              <a:gd name="connsiteY20-98" fmla="*/ 491790 h 823066"/>
              <a:gd name="connsiteX21-99" fmla="*/ 7162027 w 8111151"/>
              <a:gd name="connsiteY21-100" fmla="*/ 491790 h 823066"/>
              <a:gd name="connsiteX22-101" fmla="*/ 7162027 w 8111151"/>
              <a:gd name="connsiteY22-102" fmla="*/ 331274 h 823066"/>
              <a:gd name="connsiteX23-103" fmla="*/ 7419736 w 8111151"/>
              <a:gd name="connsiteY23-104" fmla="*/ 0 h 823066"/>
              <a:gd name="connsiteX24-105" fmla="*/ 8111151 w 8111151"/>
              <a:gd name="connsiteY24-106" fmla="*/ 0 h 823066"/>
              <a:gd name="connsiteX25-107" fmla="*/ 8111151 w 8111151"/>
              <a:gd name="connsiteY25-108" fmla="*/ 160516 h 823066"/>
              <a:gd name="connsiteX26-109" fmla="*/ 7419736 w 8111151"/>
              <a:gd name="connsiteY26-110" fmla="*/ 160516 h 823066"/>
              <a:gd name="connsiteX27-111" fmla="*/ 7419736 w 8111151"/>
              <a:gd name="connsiteY27-112" fmla="*/ 0 h 823066"/>
              <a:gd name="connsiteX28-113" fmla="*/ 7162027 w 8111151"/>
              <a:gd name="connsiteY28-114" fmla="*/ 0 h 823066"/>
              <a:gd name="connsiteX29-115" fmla="*/ 7309740 w 8111151"/>
              <a:gd name="connsiteY29-116" fmla="*/ 0 h 823066"/>
              <a:gd name="connsiteX30-117" fmla="*/ 7309740 w 8111151"/>
              <a:gd name="connsiteY30-118" fmla="*/ 160516 h 823066"/>
              <a:gd name="connsiteX31-119" fmla="*/ 7162027 w 8111151"/>
              <a:gd name="connsiteY31-120" fmla="*/ 160516 h 823066"/>
              <a:gd name="connsiteX32-121" fmla="*/ 7162027 w 8111151"/>
              <a:gd name="connsiteY32-122" fmla="*/ 0 h 823066"/>
              <a:gd name="connsiteX0-123" fmla="*/ 257709 w 949124"/>
              <a:gd name="connsiteY0-124" fmla="*/ 662550 h 823066"/>
              <a:gd name="connsiteX1-125" fmla="*/ 949124 w 949124"/>
              <a:gd name="connsiteY1-126" fmla="*/ 662550 h 823066"/>
              <a:gd name="connsiteX2-127" fmla="*/ 949124 w 949124"/>
              <a:gd name="connsiteY2-128" fmla="*/ 823066 h 823066"/>
              <a:gd name="connsiteX3-129" fmla="*/ 257709 w 949124"/>
              <a:gd name="connsiteY3-130" fmla="*/ 823066 h 823066"/>
              <a:gd name="connsiteX4-131" fmla="*/ 257709 w 949124"/>
              <a:gd name="connsiteY4-132" fmla="*/ 662550 h 823066"/>
              <a:gd name="connsiteX5-133" fmla="*/ 0 w 949124"/>
              <a:gd name="connsiteY5-134" fmla="*/ 662550 h 823066"/>
              <a:gd name="connsiteX6-135" fmla="*/ 147713 w 949124"/>
              <a:gd name="connsiteY6-136" fmla="*/ 662550 h 823066"/>
              <a:gd name="connsiteX7-137" fmla="*/ 147713 w 949124"/>
              <a:gd name="connsiteY7-138" fmla="*/ 823066 h 823066"/>
              <a:gd name="connsiteX8-139" fmla="*/ 0 w 949124"/>
              <a:gd name="connsiteY8-140" fmla="*/ 823066 h 823066"/>
              <a:gd name="connsiteX9-141" fmla="*/ 0 w 949124"/>
              <a:gd name="connsiteY9-142" fmla="*/ 662550 h 823066"/>
              <a:gd name="connsiteX10-143" fmla="*/ 257709 w 949124"/>
              <a:gd name="connsiteY10-144" fmla="*/ 331274 h 823066"/>
              <a:gd name="connsiteX11-145" fmla="*/ 949124 w 949124"/>
              <a:gd name="connsiteY11-146" fmla="*/ 331274 h 823066"/>
              <a:gd name="connsiteX12-147" fmla="*/ 949124 w 949124"/>
              <a:gd name="connsiteY12-148" fmla="*/ 491790 h 823066"/>
              <a:gd name="connsiteX13-149" fmla="*/ 257709 w 949124"/>
              <a:gd name="connsiteY13-150" fmla="*/ 491790 h 823066"/>
              <a:gd name="connsiteX14-151" fmla="*/ 257709 w 949124"/>
              <a:gd name="connsiteY14-152" fmla="*/ 331274 h 823066"/>
              <a:gd name="connsiteX15-153" fmla="*/ 0 w 949124"/>
              <a:gd name="connsiteY15-154" fmla="*/ 331274 h 823066"/>
              <a:gd name="connsiteX16-155" fmla="*/ 147713 w 949124"/>
              <a:gd name="connsiteY16-156" fmla="*/ 331274 h 823066"/>
              <a:gd name="connsiteX17-157" fmla="*/ 147713 w 949124"/>
              <a:gd name="connsiteY17-158" fmla="*/ 491790 h 823066"/>
              <a:gd name="connsiteX18-159" fmla="*/ 0 w 949124"/>
              <a:gd name="connsiteY18-160" fmla="*/ 491790 h 823066"/>
              <a:gd name="connsiteX19-161" fmla="*/ 0 w 949124"/>
              <a:gd name="connsiteY19-162" fmla="*/ 331274 h 823066"/>
              <a:gd name="connsiteX20-163" fmla="*/ 257709 w 949124"/>
              <a:gd name="connsiteY20-164" fmla="*/ 0 h 823066"/>
              <a:gd name="connsiteX21-165" fmla="*/ 949124 w 949124"/>
              <a:gd name="connsiteY21-166" fmla="*/ 0 h 823066"/>
              <a:gd name="connsiteX22-167" fmla="*/ 949124 w 949124"/>
              <a:gd name="connsiteY22-168" fmla="*/ 160516 h 823066"/>
              <a:gd name="connsiteX23-169" fmla="*/ 257709 w 949124"/>
              <a:gd name="connsiteY23-170" fmla="*/ 160516 h 823066"/>
              <a:gd name="connsiteX24-171" fmla="*/ 257709 w 949124"/>
              <a:gd name="connsiteY24-172" fmla="*/ 0 h 823066"/>
              <a:gd name="connsiteX25-173" fmla="*/ 0 w 949124"/>
              <a:gd name="connsiteY25-174" fmla="*/ 0 h 823066"/>
              <a:gd name="connsiteX26-175" fmla="*/ 147713 w 949124"/>
              <a:gd name="connsiteY26-176" fmla="*/ 0 h 823066"/>
              <a:gd name="connsiteX27-177" fmla="*/ 147713 w 949124"/>
              <a:gd name="connsiteY27-178" fmla="*/ 160516 h 823066"/>
              <a:gd name="connsiteX28-179" fmla="*/ 0 w 949124"/>
              <a:gd name="connsiteY28-180" fmla="*/ 160516 h 823066"/>
              <a:gd name="connsiteX29-181" fmla="*/ 0 w 949124"/>
              <a:gd name="connsiteY29-182" fmla="*/ 0 h 8230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113" y="connsiteY28-114"/>
              </a:cxn>
              <a:cxn ang="0">
                <a:pos x="connsiteX29-115" y="connsiteY29-116"/>
              </a:cxn>
            </a:cxnLst>
            <a:rect l="l" t="t" r="r" b="b"/>
            <a:pathLst>
              <a:path w="949124" h="823066">
                <a:moveTo>
                  <a:pt x="257709" y="662550"/>
                </a:moveTo>
                <a:lnTo>
                  <a:pt x="949124" y="662550"/>
                </a:lnTo>
                <a:lnTo>
                  <a:pt x="949124" y="823066"/>
                </a:lnTo>
                <a:lnTo>
                  <a:pt x="257709" y="823066"/>
                </a:lnTo>
                <a:lnTo>
                  <a:pt x="257709" y="662550"/>
                </a:lnTo>
                <a:close/>
                <a:moveTo>
                  <a:pt x="0" y="662550"/>
                </a:moveTo>
                <a:lnTo>
                  <a:pt x="147713" y="662550"/>
                </a:lnTo>
                <a:lnTo>
                  <a:pt x="147713" y="823066"/>
                </a:lnTo>
                <a:lnTo>
                  <a:pt x="0" y="823066"/>
                </a:lnTo>
                <a:lnTo>
                  <a:pt x="0" y="662550"/>
                </a:lnTo>
                <a:close/>
                <a:moveTo>
                  <a:pt x="257709" y="331274"/>
                </a:moveTo>
                <a:lnTo>
                  <a:pt x="949124" y="331274"/>
                </a:lnTo>
                <a:lnTo>
                  <a:pt x="949124" y="491790"/>
                </a:lnTo>
                <a:lnTo>
                  <a:pt x="257709" y="491790"/>
                </a:lnTo>
                <a:lnTo>
                  <a:pt x="257709" y="331274"/>
                </a:lnTo>
                <a:close/>
                <a:moveTo>
                  <a:pt x="0" y="331274"/>
                </a:moveTo>
                <a:lnTo>
                  <a:pt x="147713" y="331274"/>
                </a:lnTo>
                <a:lnTo>
                  <a:pt x="147713" y="491790"/>
                </a:lnTo>
                <a:lnTo>
                  <a:pt x="0" y="491790"/>
                </a:lnTo>
                <a:lnTo>
                  <a:pt x="0" y="331274"/>
                </a:lnTo>
                <a:close/>
                <a:moveTo>
                  <a:pt x="257709" y="0"/>
                </a:moveTo>
                <a:lnTo>
                  <a:pt x="949124" y="0"/>
                </a:lnTo>
                <a:lnTo>
                  <a:pt x="949124" y="160516"/>
                </a:lnTo>
                <a:lnTo>
                  <a:pt x="257709" y="160516"/>
                </a:lnTo>
                <a:lnTo>
                  <a:pt x="257709" y="0"/>
                </a:lnTo>
                <a:close/>
                <a:moveTo>
                  <a:pt x="0" y="0"/>
                </a:moveTo>
                <a:lnTo>
                  <a:pt x="147713" y="0"/>
                </a:lnTo>
                <a:lnTo>
                  <a:pt x="147713" y="160516"/>
                </a:lnTo>
                <a:lnTo>
                  <a:pt x="0" y="160516"/>
                </a:lnTo>
                <a:lnTo>
                  <a:pt x="0" y="0"/>
                </a:ln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61" name="文本占位符 60"/>
          <p:cNvSpPr>
            <a:spLocks noGrp="1"/>
          </p:cNvSpPr>
          <p:nvPr userDrawn="1">
            <p:ph type="body" sz="quarter" idx="19"/>
          </p:nvPr>
        </p:nvSpPr>
        <p:spPr>
          <a:xfrm>
            <a:off x="9511602" y="3148981"/>
            <a:ext cx="949124" cy="1030769"/>
          </a:xfrm>
          <a:custGeom>
            <a:avLst/>
            <a:gdLst>
              <a:gd name="connsiteX0" fmla="*/ 0 w 10044802"/>
              <a:gd name="connsiteY0" fmla="*/ 543342 h 1030769"/>
              <a:gd name="connsiteX1" fmla="*/ 144907 w 10044802"/>
              <a:gd name="connsiteY1" fmla="*/ 543342 h 1030769"/>
              <a:gd name="connsiteX2" fmla="*/ 144907 w 10044802"/>
              <a:gd name="connsiteY2" fmla="*/ 856281 h 1030769"/>
              <a:gd name="connsiteX3" fmla="*/ 0 w 10044802"/>
              <a:gd name="connsiteY3" fmla="*/ 856281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571941 w 10044802"/>
              <a:gd name="connsiteY12" fmla="*/ 0 h 1030769"/>
              <a:gd name="connsiteX13" fmla="*/ 10044802 w 10044802"/>
              <a:gd name="connsiteY13" fmla="*/ 234729 h 1030769"/>
              <a:gd name="connsiteX14" fmla="*/ 9571941 w 10044802"/>
              <a:gd name="connsiteY14" fmla="*/ 476262 h 1030769"/>
              <a:gd name="connsiteX15" fmla="*/ 9095678 w 10044802"/>
              <a:gd name="connsiteY15" fmla="*/ 234729 h 1030769"/>
              <a:gd name="connsiteX0-1" fmla="*/ 0 w 10044802"/>
              <a:gd name="connsiteY0-2" fmla="*/ 543342 h 1030769"/>
              <a:gd name="connsiteX1-3" fmla="*/ 144907 w 10044802"/>
              <a:gd name="connsiteY1-4" fmla="*/ 543342 h 1030769"/>
              <a:gd name="connsiteX2-5" fmla="*/ 0 w 10044802"/>
              <a:gd name="connsiteY2-6" fmla="*/ 856281 h 1030769"/>
              <a:gd name="connsiteX3-7" fmla="*/ 0 w 10044802"/>
              <a:gd name="connsiteY3-8" fmla="*/ 543342 h 1030769"/>
              <a:gd name="connsiteX4-9" fmla="*/ 10044802 w 10044802"/>
              <a:gd name="connsiteY4-10" fmla="*/ 370805 h 1030769"/>
              <a:gd name="connsiteX5-11" fmla="*/ 10044802 w 10044802"/>
              <a:gd name="connsiteY5-12" fmla="*/ 819853 h 1030769"/>
              <a:gd name="connsiteX6-13" fmla="*/ 9626370 w 10044802"/>
              <a:gd name="connsiteY6-14" fmla="*/ 1030769 h 1030769"/>
              <a:gd name="connsiteX7-15" fmla="*/ 9626370 w 10044802"/>
              <a:gd name="connsiteY7-16" fmla="*/ 571516 h 1030769"/>
              <a:gd name="connsiteX8-17" fmla="*/ 10044802 w 10044802"/>
              <a:gd name="connsiteY8-18" fmla="*/ 370805 h 1030769"/>
              <a:gd name="connsiteX9-19" fmla="*/ 9095678 w 10044802"/>
              <a:gd name="connsiteY9-20" fmla="*/ 370805 h 1030769"/>
              <a:gd name="connsiteX10-21" fmla="*/ 9514110 w 10044802"/>
              <a:gd name="connsiteY10-22" fmla="*/ 571516 h 1030769"/>
              <a:gd name="connsiteX11-23" fmla="*/ 9514110 w 10044802"/>
              <a:gd name="connsiteY11-24" fmla="*/ 1030769 h 1030769"/>
              <a:gd name="connsiteX12-25" fmla="*/ 9095678 w 10044802"/>
              <a:gd name="connsiteY12-26" fmla="*/ 819853 h 1030769"/>
              <a:gd name="connsiteX13-27" fmla="*/ 9095678 w 10044802"/>
              <a:gd name="connsiteY13-28" fmla="*/ 370805 h 1030769"/>
              <a:gd name="connsiteX14-29" fmla="*/ 9571941 w 10044802"/>
              <a:gd name="connsiteY14-30" fmla="*/ 0 h 1030769"/>
              <a:gd name="connsiteX15-31" fmla="*/ 10044802 w 10044802"/>
              <a:gd name="connsiteY15-32" fmla="*/ 234729 h 1030769"/>
              <a:gd name="connsiteX16" fmla="*/ 9571941 w 10044802"/>
              <a:gd name="connsiteY16" fmla="*/ 476262 h 1030769"/>
              <a:gd name="connsiteX17" fmla="*/ 9095678 w 10044802"/>
              <a:gd name="connsiteY17" fmla="*/ 234729 h 1030769"/>
              <a:gd name="connsiteX18" fmla="*/ 9571941 w 10044802"/>
              <a:gd name="connsiteY18" fmla="*/ 0 h 1030769"/>
              <a:gd name="connsiteX0-33" fmla="*/ 0 w 10044802"/>
              <a:gd name="connsiteY0-34" fmla="*/ 543342 h 1030769"/>
              <a:gd name="connsiteX1-35" fmla="*/ 144907 w 10044802"/>
              <a:gd name="connsiteY1-36" fmla="*/ 543342 h 1030769"/>
              <a:gd name="connsiteX2-37" fmla="*/ 0 w 10044802"/>
              <a:gd name="connsiteY2-38" fmla="*/ 543342 h 1030769"/>
              <a:gd name="connsiteX3-39" fmla="*/ 10044802 w 10044802"/>
              <a:gd name="connsiteY3-40" fmla="*/ 370805 h 1030769"/>
              <a:gd name="connsiteX4-41" fmla="*/ 10044802 w 10044802"/>
              <a:gd name="connsiteY4-42" fmla="*/ 819853 h 1030769"/>
              <a:gd name="connsiteX5-43" fmla="*/ 9626370 w 10044802"/>
              <a:gd name="connsiteY5-44" fmla="*/ 1030769 h 1030769"/>
              <a:gd name="connsiteX6-45" fmla="*/ 9626370 w 10044802"/>
              <a:gd name="connsiteY6-46" fmla="*/ 571516 h 1030769"/>
              <a:gd name="connsiteX7-47" fmla="*/ 10044802 w 10044802"/>
              <a:gd name="connsiteY7-48" fmla="*/ 370805 h 1030769"/>
              <a:gd name="connsiteX8-49" fmla="*/ 9095678 w 10044802"/>
              <a:gd name="connsiteY8-50" fmla="*/ 370805 h 1030769"/>
              <a:gd name="connsiteX9-51" fmla="*/ 9514110 w 10044802"/>
              <a:gd name="connsiteY9-52" fmla="*/ 571516 h 1030769"/>
              <a:gd name="connsiteX10-53" fmla="*/ 9514110 w 10044802"/>
              <a:gd name="connsiteY10-54" fmla="*/ 1030769 h 1030769"/>
              <a:gd name="connsiteX11-55" fmla="*/ 9095678 w 10044802"/>
              <a:gd name="connsiteY11-56" fmla="*/ 819853 h 1030769"/>
              <a:gd name="connsiteX12-57" fmla="*/ 9095678 w 10044802"/>
              <a:gd name="connsiteY12-58" fmla="*/ 370805 h 1030769"/>
              <a:gd name="connsiteX13-59" fmla="*/ 9571941 w 10044802"/>
              <a:gd name="connsiteY13-60" fmla="*/ 0 h 1030769"/>
              <a:gd name="connsiteX14-61" fmla="*/ 10044802 w 10044802"/>
              <a:gd name="connsiteY14-62" fmla="*/ 234729 h 1030769"/>
              <a:gd name="connsiteX15-63" fmla="*/ 9571941 w 10044802"/>
              <a:gd name="connsiteY15-64" fmla="*/ 476262 h 1030769"/>
              <a:gd name="connsiteX16-65" fmla="*/ 9095678 w 10044802"/>
              <a:gd name="connsiteY16-66" fmla="*/ 234729 h 1030769"/>
              <a:gd name="connsiteX17-67" fmla="*/ 9571941 w 10044802"/>
              <a:gd name="connsiteY17-68" fmla="*/ 0 h 1030769"/>
              <a:gd name="connsiteX0-69" fmla="*/ 949124 w 949124"/>
              <a:gd name="connsiteY0-70" fmla="*/ 370805 h 1030769"/>
              <a:gd name="connsiteX1-71" fmla="*/ 949124 w 949124"/>
              <a:gd name="connsiteY1-72" fmla="*/ 819853 h 1030769"/>
              <a:gd name="connsiteX2-73" fmla="*/ 530692 w 949124"/>
              <a:gd name="connsiteY2-74" fmla="*/ 1030769 h 1030769"/>
              <a:gd name="connsiteX3-75" fmla="*/ 530692 w 949124"/>
              <a:gd name="connsiteY3-76" fmla="*/ 571516 h 1030769"/>
              <a:gd name="connsiteX4-77" fmla="*/ 949124 w 949124"/>
              <a:gd name="connsiteY4-78" fmla="*/ 370805 h 1030769"/>
              <a:gd name="connsiteX5-79" fmla="*/ 0 w 949124"/>
              <a:gd name="connsiteY5-80" fmla="*/ 370805 h 1030769"/>
              <a:gd name="connsiteX6-81" fmla="*/ 418432 w 949124"/>
              <a:gd name="connsiteY6-82" fmla="*/ 571516 h 1030769"/>
              <a:gd name="connsiteX7-83" fmla="*/ 418432 w 949124"/>
              <a:gd name="connsiteY7-84" fmla="*/ 1030769 h 1030769"/>
              <a:gd name="connsiteX8-85" fmla="*/ 0 w 949124"/>
              <a:gd name="connsiteY8-86" fmla="*/ 819853 h 1030769"/>
              <a:gd name="connsiteX9-87" fmla="*/ 0 w 949124"/>
              <a:gd name="connsiteY9-88" fmla="*/ 370805 h 1030769"/>
              <a:gd name="connsiteX10-89" fmla="*/ 476263 w 949124"/>
              <a:gd name="connsiteY10-90" fmla="*/ 0 h 1030769"/>
              <a:gd name="connsiteX11-91" fmla="*/ 949124 w 949124"/>
              <a:gd name="connsiteY11-92" fmla="*/ 234729 h 1030769"/>
              <a:gd name="connsiteX12-93" fmla="*/ 476263 w 949124"/>
              <a:gd name="connsiteY12-94" fmla="*/ 476262 h 1030769"/>
              <a:gd name="connsiteX13-95" fmla="*/ 0 w 949124"/>
              <a:gd name="connsiteY13-96" fmla="*/ 234729 h 1030769"/>
              <a:gd name="connsiteX14-97" fmla="*/ 476263 w 949124"/>
              <a:gd name="connsiteY14-98" fmla="*/ 0 h 10307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949124" h="1030769">
                <a:moveTo>
                  <a:pt x="949124" y="370805"/>
                </a:moveTo>
                <a:lnTo>
                  <a:pt x="949124" y="819853"/>
                </a:lnTo>
                <a:lnTo>
                  <a:pt x="530692" y="1030769"/>
                </a:lnTo>
                <a:lnTo>
                  <a:pt x="530692" y="571516"/>
                </a:lnTo>
                <a:lnTo>
                  <a:pt x="949124" y="370805"/>
                </a:lnTo>
                <a:close/>
                <a:moveTo>
                  <a:pt x="0" y="370805"/>
                </a:moveTo>
                <a:lnTo>
                  <a:pt x="418432" y="571516"/>
                </a:lnTo>
                <a:lnTo>
                  <a:pt x="418432" y="1030769"/>
                </a:lnTo>
                <a:lnTo>
                  <a:pt x="0" y="819853"/>
                </a:lnTo>
                <a:lnTo>
                  <a:pt x="0" y="370805"/>
                </a:lnTo>
                <a:close/>
                <a:moveTo>
                  <a:pt x="476263" y="0"/>
                </a:moveTo>
                <a:lnTo>
                  <a:pt x="949124" y="234729"/>
                </a:lnTo>
                <a:lnTo>
                  <a:pt x="476263" y="476262"/>
                </a:lnTo>
                <a:lnTo>
                  <a:pt x="0" y="234729"/>
                </a:lnTo>
                <a:lnTo>
                  <a:pt x="476263"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4" name="文本占位符 63"/>
          <p:cNvSpPr>
            <a:spLocks noGrp="1"/>
          </p:cNvSpPr>
          <p:nvPr>
            <p:ph type="body" sz="quarter" idx="20"/>
          </p:nvPr>
        </p:nvSpPr>
        <p:spPr>
          <a:xfrm>
            <a:off x="5644298" y="3189802"/>
            <a:ext cx="949124" cy="949124"/>
          </a:xfrm>
          <a:custGeom>
            <a:avLst/>
            <a:gdLst>
              <a:gd name="connsiteX0" fmla="*/ 0 w 6177498"/>
              <a:gd name="connsiteY0" fmla="*/ 502520 h 949124"/>
              <a:gd name="connsiteX1" fmla="*/ 144907 w 6177498"/>
              <a:gd name="connsiteY1" fmla="*/ 502520 h 949124"/>
              <a:gd name="connsiteX2" fmla="*/ 144907 w 6177498"/>
              <a:gd name="connsiteY2" fmla="*/ 815459 h 949124"/>
              <a:gd name="connsiteX3" fmla="*/ 0 w 6177498"/>
              <a:gd name="connsiteY3" fmla="*/ 815459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1" fmla="*/ 0 w 6177498"/>
              <a:gd name="connsiteY0-2" fmla="*/ 502520 h 949124"/>
              <a:gd name="connsiteX1-3" fmla="*/ 144907 w 6177498"/>
              <a:gd name="connsiteY1-4" fmla="*/ 815459 h 949124"/>
              <a:gd name="connsiteX2-5" fmla="*/ 0 w 6177498"/>
              <a:gd name="connsiteY2-6" fmla="*/ 815459 h 949124"/>
              <a:gd name="connsiteX3-7" fmla="*/ 0 w 6177498"/>
              <a:gd name="connsiteY3-8" fmla="*/ 502520 h 949124"/>
              <a:gd name="connsiteX4-9" fmla="*/ 5702936 w 6177498"/>
              <a:gd name="connsiteY4-10" fmla="*/ 111456 h 949124"/>
              <a:gd name="connsiteX5-11" fmla="*/ 5702936 w 6177498"/>
              <a:gd name="connsiteY5-12" fmla="*/ 837668 h 949124"/>
              <a:gd name="connsiteX6-13" fmla="*/ 6066042 w 6177498"/>
              <a:gd name="connsiteY6-14" fmla="*/ 474562 h 949124"/>
              <a:gd name="connsiteX7-15" fmla="*/ 5702936 w 6177498"/>
              <a:gd name="connsiteY7-16" fmla="*/ 111456 h 949124"/>
              <a:gd name="connsiteX8-17" fmla="*/ 5702936 w 6177498"/>
              <a:gd name="connsiteY8-18" fmla="*/ 0 h 949124"/>
              <a:gd name="connsiteX9-19" fmla="*/ 6177498 w 6177498"/>
              <a:gd name="connsiteY9-20" fmla="*/ 474562 h 949124"/>
              <a:gd name="connsiteX10-21" fmla="*/ 5702936 w 6177498"/>
              <a:gd name="connsiteY10-22" fmla="*/ 949124 h 949124"/>
              <a:gd name="connsiteX11-23" fmla="*/ 5228374 w 6177498"/>
              <a:gd name="connsiteY11-24" fmla="*/ 474562 h 949124"/>
              <a:gd name="connsiteX12-25" fmla="*/ 5702936 w 6177498"/>
              <a:gd name="connsiteY12-26" fmla="*/ 0 h 949124"/>
              <a:gd name="connsiteX0-27" fmla="*/ 0 w 6177498"/>
              <a:gd name="connsiteY0-28" fmla="*/ 815459 h 949124"/>
              <a:gd name="connsiteX1-29" fmla="*/ 144907 w 6177498"/>
              <a:gd name="connsiteY1-30" fmla="*/ 815459 h 949124"/>
              <a:gd name="connsiteX2-31" fmla="*/ 0 w 6177498"/>
              <a:gd name="connsiteY2-32" fmla="*/ 815459 h 949124"/>
              <a:gd name="connsiteX3-33" fmla="*/ 5702936 w 6177498"/>
              <a:gd name="connsiteY3-34" fmla="*/ 111456 h 949124"/>
              <a:gd name="connsiteX4-35" fmla="*/ 5702936 w 6177498"/>
              <a:gd name="connsiteY4-36" fmla="*/ 837668 h 949124"/>
              <a:gd name="connsiteX5-37" fmla="*/ 6066042 w 6177498"/>
              <a:gd name="connsiteY5-38" fmla="*/ 474562 h 949124"/>
              <a:gd name="connsiteX6-39" fmla="*/ 5702936 w 6177498"/>
              <a:gd name="connsiteY6-40" fmla="*/ 111456 h 949124"/>
              <a:gd name="connsiteX7-41" fmla="*/ 5702936 w 6177498"/>
              <a:gd name="connsiteY7-42" fmla="*/ 0 h 949124"/>
              <a:gd name="connsiteX8-43" fmla="*/ 6177498 w 6177498"/>
              <a:gd name="connsiteY8-44" fmla="*/ 474562 h 949124"/>
              <a:gd name="connsiteX9-45" fmla="*/ 5702936 w 6177498"/>
              <a:gd name="connsiteY9-46" fmla="*/ 949124 h 949124"/>
              <a:gd name="connsiteX10-47" fmla="*/ 5228374 w 6177498"/>
              <a:gd name="connsiteY10-48" fmla="*/ 474562 h 949124"/>
              <a:gd name="connsiteX11-49" fmla="*/ 5702936 w 6177498"/>
              <a:gd name="connsiteY11-50" fmla="*/ 0 h 949124"/>
              <a:gd name="connsiteX0-51" fmla="*/ 474562 w 949124"/>
              <a:gd name="connsiteY0-52" fmla="*/ 111456 h 949124"/>
              <a:gd name="connsiteX1-53" fmla="*/ 474562 w 949124"/>
              <a:gd name="connsiteY1-54" fmla="*/ 837668 h 949124"/>
              <a:gd name="connsiteX2-55" fmla="*/ 837668 w 949124"/>
              <a:gd name="connsiteY2-56" fmla="*/ 474562 h 949124"/>
              <a:gd name="connsiteX3-57" fmla="*/ 474562 w 949124"/>
              <a:gd name="connsiteY3-58" fmla="*/ 111456 h 949124"/>
              <a:gd name="connsiteX4-59" fmla="*/ 474562 w 949124"/>
              <a:gd name="connsiteY4-60" fmla="*/ 0 h 949124"/>
              <a:gd name="connsiteX5-61" fmla="*/ 949124 w 949124"/>
              <a:gd name="connsiteY5-62" fmla="*/ 474562 h 949124"/>
              <a:gd name="connsiteX6-63" fmla="*/ 474562 w 949124"/>
              <a:gd name="connsiteY6-64" fmla="*/ 949124 h 949124"/>
              <a:gd name="connsiteX7-65" fmla="*/ 0 w 949124"/>
              <a:gd name="connsiteY7-66" fmla="*/ 474562 h 949124"/>
              <a:gd name="connsiteX8-67" fmla="*/ 474562 w 949124"/>
              <a:gd name="connsiteY8-68" fmla="*/ 0 h 94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9124" h="949124">
                <a:moveTo>
                  <a:pt x="474562" y="111456"/>
                </a:moveTo>
                <a:lnTo>
                  <a:pt x="474562" y="837668"/>
                </a:lnTo>
                <a:cubicBezTo>
                  <a:pt x="675100" y="837668"/>
                  <a:pt x="837668" y="675100"/>
                  <a:pt x="837668" y="474562"/>
                </a:cubicBezTo>
                <a:cubicBezTo>
                  <a:pt x="837668" y="274024"/>
                  <a:pt x="675100" y="111456"/>
                  <a:pt x="474562" y="111456"/>
                </a:cubicBezTo>
                <a:close/>
                <a:moveTo>
                  <a:pt x="474562" y="0"/>
                </a:moveTo>
                <a:cubicBezTo>
                  <a:pt x="736655" y="0"/>
                  <a:pt x="949124" y="212469"/>
                  <a:pt x="949124" y="474562"/>
                </a:cubicBezTo>
                <a:cubicBezTo>
                  <a:pt x="949124" y="736655"/>
                  <a:pt x="736655" y="949124"/>
                  <a:pt x="474562" y="949124"/>
                </a:cubicBezTo>
                <a:cubicBezTo>
                  <a:pt x="212469" y="949124"/>
                  <a:pt x="0" y="736655"/>
                  <a:pt x="0" y="474562"/>
                </a:cubicBezTo>
                <a:cubicBezTo>
                  <a:pt x="0" y="212469"/>
                  <a:pt x="212469" y="0"/>
                  <a:pt x="47456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六段内容">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4311719" y="1435516"/>
            <a:ext cx="3554276" cy="2087798"/>
          </a:xfrm>
          <a:prstGeom prst="rect">
            <a:avLst/>
          </a:prstGeom>
        </p:spPr>
        <p:txBody>
          <a:bodyPr/>
          <a:lstStyle/>
          <a:p>
            <a:endParaRPr lang="zh-CN" altLang="en-US" dirty="0"/>
          </a:p>
        </p:txBody>
      </p:sp>
      <p:sp>
        <p:nvSpPr>
          <p:cNvPr id="13" name="图片占位符 12"/>
          <p:cNvSpPr>
            <a:spLocks noGrp="1"/>
          </p:cNvSpPr>
          <p:nvPr>
            <p:ph type="pic" sz="quarter" idx="11"/>
          </p:nvPr>
        </p:nvSpPr>
        <p:spPr>
          <a:xfrm>
            <a:off x="7977762" y="1435516"/>
            <a:ext cx="3554276" cy="2087798"/>
          </a:xfrm>
          <a:prstGeom prst="rect">
            <a:avLst/>
          </a:prstGeom>
        </p:spPr>
        <p:txBody>
          <a:bodyPr/>
          <a:lstStyle/>
          <a:p>
            <a:endParaRPr lang="zh-CN" altLang="en-US"/>
          </a:p>
        </p:txBody>
      </p:sp>
      <p:sp>
        <p:nvSpPr>
          <p:cNvPr id="14" name="图片占位符 13"/>
          <p:cNvSpPr>
            <a:spLocks noGrp="1"/>
          </p:cNvSpPr>
          <p:nvPr>
            <p:ph type="pic" sz="quarter" idx="12"/>
          </p:nvPr>
        </p:nvSpPr>
        <p:spPr>
          <a:xfrm>
            <a:off x="645675" y="3760386"/>
            <a:ext cx="3554276" cy="2087798"/>
          </a:xfrm>
          <a:prstGeom prst="rect">
            <a:avLst/>
          </a:prstGeom>
        </p:spPr>
        <p:txBody>
          <a:bodyPr/>
          <a:lstStyle/>
          <a:p>
            <a:endParaRPr lang="zh-CN" altLang="en-US"/>
          </a:p>
        </p:txBody>
      </p:sp>
      <p:sp>
        <p:nvSpPr>
          <p:cNvPr id="15" name="图片占位符 14"/>
          <p:cNvSpPr>
            <a:spLocks noGrp="1"/>
          </p:cNvSpPr>
          <p:nvPr>
            <p:ph type="pic" sz="quarter" idx="13"/>
          </p:nvPr>
        </p:nvSpPr>
        <p:spPr>
          <a:xfrm>
            <a:off x="4311719" y="3760386"/>
            <a:ext cx="3554276" cy="2087798"/>
          </a:xfrm>
          <a:prstGeom prst="rect">
            <a:avLst/>
          </a:prstGeom>
        </p:spPr>
        <p:txBody>
          <a:bodyPr/>
          <a:lstStyle/>
          <a:p>
            <a:endParaRPr lang="zh-CN" altLang="en-US"/>
          </a:p>
        </p:txBody>
      </p:sp>
      <p:sp>
        <p:nvSpPr>
          <p:cNvPr id="16" name="图片占位符 15"/>
          <p:cNvSpPr>
            <a:spLocks noGrp="1"/>
          </p:cNvSpPr>
          <p:nvPr>
            <p:ph type="pic" sz="quarter" idx="14"/>
          </p:nvPr>
        </p:nvSpPr>
        <p:spPr>
          <a:xfrm>
            <a:off x="7977762" y="3760386"/>
            <a:ext cx="3554276" cy="2087798"/>
          </a:xfrm>
          <a:prstGeom prst="rect">
            <a:avLst/>
          </a:prstGeom>
        </p:spPr>
        <p:txBody>
          <a:bodyPr/>
          <a:lstStyle/>
          <a:p>
            <a:endParaRPr lang="zh-CN" altLang="en-US"/>
          </a:p>
        </p:txBody>
      </p:sp>
      <p:sp>
        <p:nvSpPr>
          <p:cNvPr id="22" name="图片占位符 21"/>
          <p:cNvSpPr>
            <a:spLocks noGrp="1"/>
          </p:cNvSpPr>
          <p:nvPr>
            <p:ph type="pic" sz="quarter" idx="20"/>
          </p:nvPr>
        </p:nvSpPr>
        <p:spPr>
          <a:xfrm>
            <a:off x="645675" y="1435516"/>
            <a:ext cx="3554276" cy="2087798"/>
          </a:xfrm>
          <a:prstGeom prst="rect">
            <a:avLst/>
          </a:prstGeom>
        </p:spPr>
        <p:txBody>
          <a:bodyPr/>
          <a:lstStyle/>
          <a:p>
            <a:endParaRPr lang="zh-CN" altLang="en-US"/>
          </a:p>
        </p:txBody>
      </p:sp>
      <p:sp>
        <p:nvSpPr>
          <p:cNvPr id="19" name="渐变蒙版文本6"/>
          <p:cNvSpPr>
            <a:spLocks noGrp="1"/>
          </p:cNvSpPr>
          <p:nvPr>
            <p:ph type="body" sz="quarter" idx="17" hasCustomPrompt="1"/>
          </p:nvPr>
        </p:nvSpPr>
        <p:spPr>
          <a:xfrm>
            <a:off x="7977762"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endParaRPr lang="zh-CN" altLang="en-US"/>
          </a:p>
        </p:txBody>
      </p:sp>
      <p:sp>
        <p:nvSpPr>
          <p:cNvPr id="18" name="渐变蒙版文本5"/>
          <p:cNvSpPr>
            <a:spLocks noGrp="1"/>
          </p:cNvSpPr>
          <p:nvPr>
            <p:ph type="body" sz="quarter" idx="16" hasCustomPrompt="1"/>
          </p:nvPr>
        </p:nvSpPr>
        <p:spPr>
          <a:xfrm>
            <a:off x="4311719"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endParaRPr lang="zh-CN" altLang="en-US"/>
          </a:p>
        </p:txBody>
      </p:sp>
      <p:sp>
        <p:nvSpPr>
          <p:cNvPr id="17" name="渐变蒙版文本4"/>
          <p:cNvSpPr>
            <a:spLocks noGrp="1"/>
          </p:cNvSpPr>
          <p:nvPr>
            <p:ph type="body" sz="quarter" idx="15" hasCustomPrompt="1"/>
          </p:nvPr>
        </p:nvSpPr>
        <p:spPr>
          <a:xfrm>
            <a:off x="645675"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endParaRPr lang="zh-CN" altLang="en-US"/>
          </a:p>
        </p:txBody>
      </p:sp>
      <p:sp>
        <p:nvSpPr>
          <p:cNvPr id="21" name="渐变蒙版文本3"/>
          <p:cNvSpPr>
            <a:spLocks noGrp="1"/>
          </p:cNvSpPr>
          <p:nvPr>
            <p:ph type="body" sz="quarter" idx="19" hasCustomPrompt="1"/>
          </p:nvPr>
        </p:nvSpPr>
        <p:spPr>
          <a:xfrm>
            <a:off x="7977762"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endParaRPr lang="zh-CN" altLang="en-US" dirty="0"/>
          </a:p>
        </p:txBody>
      </p:sp>
      <p:sp>
        <p:nvSpPr>
          <p:cNvPr id="20" name="渐变蒙版文本2"/>
          <p:cNvSpPr>
            <a:spLocks noGrp="1"/>
          </p:cNvSpPr>
          <p:nvPr>
            <p:ph type="body" sz="quarter" idx="18" hasCustomPrompt="1"/>
          </p:nvPr>
        </p:nvSpPr>
        <p:spPr>
          <a:xfrm>
            <a:off x="4311719"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endParaRPr lang="zh-CN" altLang="en-US" dirty="0"/>
          </a:p>
        </p:txBody>
      </p:sp>
      <p:sp>
        <p:nvSpPr>
          <p:cNvPr id="23" name="渐变蒙版文本1"/>
          <p:cNvSpPr>
            <a:spLocks noGrp="1"/>
          </p:cNvSpPr>
          <p:nvPr>
            <p:ph type="body" sz="quarter" idx="21" hasCustomPrompt="1"/>
          </p:nvPr>
        </p:nvSpPr>
        <p:spPr>
          <a:xfrm>
            <a:off x="645675"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endParaRPr lang="zh-CN" altLang="en-US" dirty="0"/>
          </a:p>
        </p:txBody>
      </p:sp>
      <p:sp>
        <p:nvSpPr>
          <p:cNvPr id="30" name="文本占位符 29"/>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这是一页图片展示</a:t>
            </a:r>
            <a:endParaRPr lang="zh-CN" altLang="en-US" dirty="0"/>
          </a:p>
        </p:txBody>
      </p:sp>
      <p:sp>
        <p:nvSpPr>
          <p:cNvPr id="31" name="文本占位符 30"/>
          <p:cNvSpPr>
            <a:spLocks noGrp="1"/>
          </p:cNvSpPr>
          <p:nvPr>
            <p:ph type="body" sz="quarter" idx="23"/>
          </p:nvPr>
        </p:nvSpPr>
        <p:spPr>
          <a:xfrm>
            <a:off x="645676" y="352331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2" name="文本占位符 31"/>
          <p:cNvSpPr>
            <a:spLocks noGrp="1"/>
          </p:cNvSpPr>
          <p:nvPr>
            <p:ph type="body" sz="quarter" idx="24"/>
          </p:nvPr>
        </p:nvSpPr>
        <p:spPr>
          <a:xfrm>
            <a:off x="645675"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3" name="文本占位符 32"/>
          <p:cNvSpPr>
            <a:spLocks noGrp="1"/>
          </p:cNvSpPr>
          <p:nvPr>
            <p:ph type="body" sz="quarter" idx="25"/>
          </p:nvPr>
        </p:nvSpPr>
        <p:spPr>
          <a:xfrm>
            <a:off x="4311719"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4" name="文本占位符 33"/>
          <p:cNvSpPr>
            <a:spLocks noGrp="1"/>
          </p:cNvSpPr>
          <p:nvPr>
            <p:ph type="body" sz="quarter" idx="26"/>
          </p:nvPr>
        </p:nvSpPr>
        <p:spPr>
          <a:xfrm>
            <a:off x="7977762"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5" name="文本占位符 34"/>
          <p:cNvSpPr>
            <a:spLocks noGrp="1"/>
          </p:cNvSpPr>
          <p:nvPr>
            <p:ph type="body" sz="quarter" idx="27"/>
          </p:nvPr>
        </p:nvSpPr>
        <p:spPr>
          <a:xfrm>
            <a:off x="7977762"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6" name="文本占位符 35"/>
          <p:cNvSpPr>
            <a:spLocks noGrp="1"/>
          </p:cNvSpPr>
          <p:nvPr>
            <p:ph type="body" sz="quarter" idx="28"/>
          </p:nvPr>
        </p:nvSpPr>
        <p:spPr>
          <a:xfrm>
            <a:off x="4311719" y="584818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1" fmla="*/ 1383863 w 4938139"/>
              <a:gd name="connsiteY0-2" fmla="*/ 1157939 h 1209179"/>
              <a:gd name="connsiteX1-3" fmla="*/ 3161001 w 4938139"/>
              <a:gd name="connsiteY1-4" fmla="*/ 1157939 h 1209179"/>
              <a:gd name="connsiteX2-5" fmla="*/ 4938139 w 4938139"/>
              <a:gd name="connsiteY2-6" fmla="*/ 1157939 h 1209179"/>
              <a:gd name="connsiteX3-7" fmla="*/ 4938139 w 4938139"/>
              <a:gd name="connsiteY3-8" fmla="*/ 1209179 h 1209179"/>
              <a:gd name="connsiteX4-9" fmla="*/ 3161001 w 4938139"/>
              <a:gd name="connsiteY4-10" fmla="*/ 1209179 h 1209179"/>
              <a:gd name="connsiteX5-11" fmla="*/ 1383863 w 4938139"/>
              <a:gd name="connsiteY5-12" fmla="*/ 1209179 h 1209179"/>
              <a:gd name="connsiteX6-13" fmla="*/ 1383863 w 4938139"/>
              <a:gd name="connsiteY6-14" fmla="*/ 1157939 h 1209179"/>
              <a:gd name="connsiteX7-15" fmla="*/ 0 w 4938139"/>
              <a:gd name="connsiteY7-16" fmla="*/ 0 h 1209179"/>
              <a:gd name="connsiteX8-17" fmla="*/ 457200 w 4938139"/>
              <a:gd name="connsiteY8-18" fmla="*/ 438785 h 1209179"/>
              <a:gd name="connsiteX9-19" fmla="*/ 0 w 4938139"/>
              <a:gd name="connsiteY9-20" fmla="*/ 438785 h 1209179"/>
              <a:gd name="connsiteX10" fmla="*/ 0 w 4938139"/>
              <a:gd name="connsiteY10" fmla="*/ 0 h 1209179"/>
              <a:gd name="connsiteX0-21" fmla="*/ 1383863 w 4938139"/>
              <a:gd name="connsiteY0-22" fmla="*/ 719154 h 770394"/>
              <a:gd name="connsiteX1-23" fmla="*/ 3161001 w 4938139"/>
              <a:gd name="connsiteY1-24" fmla="*/ 719154 h 770394"/>
              <a:gd name="connsiteX2-25" fmla="*/ 4938139 w 4938139"/>
              <a:gd name="connsiteY2-26" fmla="*/ 719154 h 770394"/>
              <a:gd name="connsiteX3-27" fmla="*/ 4938139 w 4938139"/>
              <a:gd name="connsiteY3-28" fmla="*/ 770394 h 770394"/>
              <a:gd name="connsiteX4-29" fmla="*/ 3161001 w 4938139"/>
              <a:gd name="connsiteY4-30" fmla="*/ 770394 h 770394"/>
              <a:gd name="connsiteX5-31" fmla="*/ 1383863 w 4938139"/>
              <a:gd name="connsiteY5-32" fmla="*/ 770394 h 770394"/>
              <a:gd name="connsiteX6-33" fmla="*/ 1383863 w 4938139"/>
              <a:gd name="connsiteY6-34" fmla="*/ 719154 h 770394"/>
              <a:gd name="connsiteX7-35" fmla="*/ 0 w 4938139"/>
              <a:gd name="connsiteY7-36" fmla="*/ 0 h 770394"/>
              <a:gd name="connsiteX8-37" fmla="*/ 457200 w 4938139"/>
              <a:gd name="connsiteY8-38" fmla="*/ 0 h 770394"/>
              <a:gd name="connsiteX9-39" fmla="*/ 0 w 4938139"/>
              <a:gd name="connsiteY9-40" fmla="*/ 0 h 770394"/>
              <a:gd name="connsiteX0-41" fmla="*/ 0 w 3554276"/>
              <a:gd name="connsiteY0-42" fmla="*/ 0 h 51240"/>
              <a:gd name="connsiteX1-43" fmla="*/ 1777138 w 3554276"/>
              <a:gd name="connsiteY1-44" fmla="*/ 0 h 51240"/>
              <a:gd name="connsiteX2-45" fmla="*/ 3554276 w 3554276"/>
              <a:gd name="connsiteY2-46" fmla="*/ 0 h 51240"/>
              <a:gd name="connsiteX3-47" fmla="*/ 3554276 w 3554276"/>
              <a:gd name="connsiteY3-48" fmla="*/ 51240 h 51240"/>
              <a:gd name="connsiteX4-49" fmla="*/ 1777138 w 3554276"/>
              <a:gd name="connsiteY4-50" fmla="*/ 51240 h 51240"/>
              <a:gd name="connsiteX5-51" fmla="*/ 0 w 3554276"/>
              <a:gd name="connsiteY5-52" fmla="*/ 51240 h 51240"/>
              <a:gd name="connsiteX6-53" fmla="*/ 0 w 3554276"/>
              <a:gd name="connsiteY6-54" fmla="*/ 0 h 512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获奖经历">
    <p:spTree>
      <p:nvGrpSpPr>
        <p:cNvPr id="1" name=""/>
        <p:cNvGrpSpPr/>
        <p:nvPr/>
      </p:nvGrpSpPr>
      <p:grpSpPr>
        <a:xfrm>
          <a:off x="0" y="0"/>
          <a:ext cx="0" cy="0"/>
          <a:chOff x="0" y="0"/>
          <a:chExt cx="0" cy="0"/>
        </a:xfrm>
      </p:grpSpPr>
      <p:sp>
        <p:nvSpPr>
          <p:cNvPr id="7" name="文本占位符 3"/>
          <p:cNvSpPr>
            <a:spLocks noGrp="1"/>
          </p:cNvSpPr>
          <p:nvPr>
            <p:ph type="body" sz="quarter" idx="22" hasCustomPrompt="1"/>
          </p:nvPr>
        </p:nvSpPr>
        <p:spPr>
          <a:xfrm>
            <a:off x="2011821" y="434779"/>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获奖经历</a:t>
            </a:r>
            <a:endParaRPr lang="zh-CN" altLang="en-US" dirty="0"/>
          </a:p>
        </p:txBody>
      </p:sp>
      <p:sp>
        <p:nvSpPr>
          <p:cNvPr id="29" name="文本占位符 28"/>
          <p:cNvSpPr>
            <a:spLocks noGrp="1"/>
          </p:cNvSpPr>
          <p:nvPr>
            <p:ph type="body" sz="quarter" idx="23" hasCustomPrompt="1"/>
          </p:nvPr>
        </p:nvSpPr>
        <p:spPr>
          <a:xfrm>
            <a:off x="1293237" y="22372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endParaRPr lang="zh-CN" altLang="en-US" dirty="0"/>
          </a:p>
        </p:txBody>
      </p:sp>
      <p:sp>
        <p:nvSpPr>
          <p:cNvPr id="30" name="文本占位符 29"/>
          <p:cNvSpPr>
            <a:spLocks noGrp="1"/>
          </p:cNvSpPr>
          <p:nvPr>
            <p:ph type="body" sz="quarter" idx="24" hasCustomPrompt="1"/>
          </p:nvPr>
        </p:nvSpPr>
        <p:spPr>
          <a:xfrm>
            <a:off x="660399" y="29577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endParaRPr lang="zh-CN" altLang="en-US"/>
          </a:p>
        </p:txBody>
      </p:sp>
      <p:sp>
        <p:nvSpPr>
          <p:cNvPr id="31" name="文本占位符 30"/>
          <p:cNvSpPr>
            <a:spLocks noGrp="1"/>
          </p:cNvSpPr>
          <p:nvPr>
            <p:ph type="body" sz="quarter" idx="25" hasCustomPrompt="1"/>
          </p:nvPr>
        </p:nvSpPr>
        <p:spPr>
          <a:xfrm>
            <a:off x="998393" y="3678324"/>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endParaRPr lang="zh-CN" altLang="en-US" dirty="0"/>
          </a:p>
        </p:txBody>
      </p:sp>
      <p:sp>
        <p:nvSpPr>
          <p:cNvPr id="32" name="文本占位符 31"/>
          <p:cNvSpPr>
            <a:spLocks noGrp="1"/>
          </p:cNvSpPr>
          <p:nvPr>
            <p:ph type="body" sz="quarter" idx="26" hasCustomPrompt="1"/>
          </p:nvPr>
        </p:nvSpPr>
        <p:spPr>
          <a:xfrm>
            <a:off x="1708270" y="4398869"/>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endParaRPr lang="zh-CN" altLang="en-US" dirty="0"/>
          </a:p>
        </p:txBody>
      </p:sp>
      <p:sp>
        <p:nvSpPr>
          <p:cNvPr id="36" name="文本占位符 35"/>
          <p:cNvSpPr>
            <a:spLocks noGrp="1"/>
          </p:cNvSpPr>
          <p:nvPr>
            <p:ph type="body" sz="quarter" idx="27" hasCustomPrompt="1"/>
          </p:nvPr>
        </p:nvSpPr>
        <p:spPr>
          <a:xfrm>
            <a:off x="6218787" y="4703669"/>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endParaRPr lang="zh-CN" altLang="en-US"/>
          </a:p>
        </p:txBody>
      </p:sp>
      <p:sp>
        <p:nvSpPr>
          <p:cNvPr id="35" name="文本占位符 34"/>
          <p:cNvSpPr>
            <a:spLocks noGrp="1"/>
          </p:cNvSpPr>
          <p:nvPr>
            <p:ph type="body" sz="quarter" idx="28" hasCustomPrompt="1"/>
          </p:nvPr>
        </p:nvSpPr>
        <p:spPr>
          <a:xfrm>
            <a:off x="6858275" y="3983124"/>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endParaRPr lang="zh-CN" altLang="en-US" dirty="0"/>
          </a:p>
        </p:txBody>
      </p:sp>
      <p:sp>
        <p:nvSpPr>
          <p:cNvPr id="33" name="文本占位符 32"/>
          <p:cNvSpPr>
            <a:spLocks noGrp="1"/>
          </p:cNvSpPr>
          <p:nvPr>
            <p:ph type="body" sz="quarter" idx="29" hasCustomPrompt="1"/>
          </p:nvPr>
        </p:nvSpPr>
        <p:spPr>
          <a:xfrm>
            <a:off x="7296897" y="32625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endParaRPr lang="zh-CN" altLang="en-US"/>
          </a:p>
        </p:txBody>
      </p:sp>
      <p:sp>
        <p:nvSpPr>
          <p:cNvPr id="34" name="文本占位符 33"/>
          <p:cNvSpPr>
            <a:spLocks noGrp="1"/>
          </p:cNvSpPr>
          <p:nvPr>
            <p:ph type="body" sz="quarter" idx="30" hasCustomPrompt="1"/>
          </p:nvPr>
        </p:nvSpPr>
        <p:spPr>
          <a:xfrm>
            <a:off x="6572813" y="25420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endParaRPr lang="zh-CN" altLang="en-US" dirty="0"/>
          </a:p>
        </p:txBody>
      </p:sp>
      <p:sp>
        <p:nvSpPr>
          <p:cNvPr id="24" name="Freeform 110"/>
          <p:cNvSpPr/>
          <p:nvPr/>
        </p:nvSpPr>
        <p:spPr bwMode="auto">
          <a:xfrm>
            <a:off x="4514884" y="2133706"/>
            <a:ext cx="1845058" cy="2890841"/>
          </a:xfrm>
          <a:custGeom>
            <a:avLst/>
            <a:gdLst>
              <a:gd name="T0" fmla="*/ 32 w 105"/>
              <a:gd name="T1" fmla="*/ 1 h 154"/>
              <a:gd name="T2" fmla="*/ 8 w 105"/>
              <a:gd name="T3" fmla="*/ 35 h 154"/>
              <a:gd name="T4" fmla="*/ 4 w 105"/>
              <a:gd name="T5" fmla="*/ 81 h 154"/>
              <a:gd name="T6" fmla="*/ 26 w 105"/>
              <a:gd name="T7" fmla="*/ 119 h 154"/>
              <a:gd name="T8" fmla="*/ 66 w 105"/>
              <a:gd name="T9" fmla="*/ 141 h 154"/>
              <a:gd name="T10" fmla="*/ 105 w 105"/>
              <a:gd name="T11" fmla="*/ 151 h 154"/>
              <a:gd name="T12" fmla="*/ 104 w 105"/>
              <a:gd name="T13" fmla="*/ 154 h 154"/>
              <a:gd name="T14" fmla="*/ 65 w 105"/>
              <a:gd name="T15" fmla="*/ 143 h 154"/>
              <a:gd name="T16" fmla="*/ 25 w 105"/>
              <a:gd name="T17" fmla="*/ 121 h 154"/>
              <a:gd name="T18" fmla="*/ 3 w 105"/>
              <a:gd name="T19" fmla="*/ 81 h 154"/>
              <a:gd name="T20" fmla="*/ 7 w 105"/>
              <a:gd name="T21" fmla="*/ 35 h 154"/>
              <a:gd name="T22" fmla="*/ 31 w 105"/>
              <a:gd name="T23" fmla="*/ 0 h 154"/>
              <a:gd name="T24" fmla="*/ 32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32" y="1"/>
                </a:moveTo>
                <a:cubicBezTo>
                  <a:pt x="21" y="11"/>
                  <a:pt x="14" y="21"/>
                  <a:pt x="8" y="35"/>
                </a:cubicBezTo>
                <a:cubicBezTo>
                  <a:pt x="2" y="51"/>
                  <a:pt x="1" y="64"/>
                  <a:pt x="4" y="81"/>
                </a:cubicBezTo>
                <a:cubicBezTo>
                  <a:pt x="8" y="97"/>
                  <a:pt x="15" y="108"/>
                  <a:pt x="26" y="119"/>
                </a:cubicBezTo>
                <a:cubicBezTo>
                  <a:pt x="39" y="131"/>
                  <a:pt x="51" y="137"/>
                  <a:pt x="66" y="141"/>
                </a:cubicBezTo>
                <a:cubicBezTo>
                  <a:pt x="80" y="144"/>
                  <a:pt x="91" y="146"/>
                  <a:pt x="105" y="151"/>
                </a:cubicBezTo>
                <a:cubicBezTo>
                  <a:pt x="105" y="152"/>
                  <a:pt x="104" y="153"/>
                  <a:pt x="104" y="154"/>
                </a:cubicBezTo>
                <a:cubicBezTo>
                  <a:pt x="90" y="148"/>
                  <a:pt x="79" y="146"/>
                  <a:pt x="65" y="143"/>
                </a:cubicBezTo>
                <a:cubicBezTo>
                  <a:pt x="50" y="139"/>
                  <a:pt x="38" y="133"/>
                  <a:pt x="25" y="121"/>
                </a:cubicBezTo>
                <a:cubicBezTo>
                  <a:pt x="13" y="109"/>
                  <a:pt x="7" y="97"/>
                  <a:pt x="3" y="81"/>
                </a:cubicBezTo>
                <a:cubicBezTo>
                  <a:pt x="0" y="64"/>
                  <a:pt x="1" y="51"/>
                  <a:pt x="7" y="35"/>
                </a:cubicBezTo>
                <a:cubicBezTo>
                  <a:pt x="13" y="20"/>
                  <a:pt x="20" y="11"/>
                  <a:pt x="31" y="0"/>
                </a:cubicBezTo>
                <a:cubicBezTo>
                  <a:pt x="31" y="0"/>
                  <a:pt x="31" y="0"/>
                  <a:pt x="3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2"/>
          <p:cNvSpPr/>
          <p:nvPr/>
        </p:nvSpPr>
        <p:spPr bwMode="auto">
          <a:xfrm>
            <a:off x="5832054" y="2133706"/>
            <a:ext cx="1845058" cy="2890841"/>
          </a:xfrm>
          <a:custGeom>
            <a:avLst/>
            <a:gdLst>
              <a:gd name="T0" fmla="*/ 73 w 105"/>
              <a:gd name="T1" fmla="*/ 1 h 154"/>
              <a:gd name="T2" fmla="*/ 97 w 105"/>
              <a:gd name="T3" fmla="*/ 35 h 154"/>
              <a:gd name="T4" fmla="*/ 100 w 105"/>
              <a:gd name="T5" fmla="*/ 81 h 154"/>
              <a:gd name="T6" fmla="*/ 78 w 105"/>
              <a:gd name="T7" fmla="*/ 119 h 154"/>
              <a:gd name="T8" fmla="*/ 38 w 105"/>
              <a:gd name="T9" fmla="*/ 141 h 154"/>
              <a:gd name="T10" fmla="*/ 0 w 105"/>
              <a:gd name="T11" fmla="*/ 151 h 154"/>
              <a:gd name="T12" fmla="*/ 1 w 105"/>
              <a:gd name="T13" fmla="*/ 154 h 154"/>
              <a:gd name="T14" fmla="*/ 39 w 105"/>
              <a:gd name="T15" fmla="*/ 143 h 154"/>
              <a:gd name="T16" fmla="*/ 80 w 105"/>
              <a:gd name="T17" fmla="*/ 121 h 154"/>
              <a:gd name="T18" fmla="*/ 102 w 105"/>
              <a:gd name="T19" fmla="*/ 81 h 154"/>
              <a:gd name="T20" fmla="*/ 98 w 105"/>
              <a:gd name="T21" fmla="*/ 35 h 154"/>
              <a:gd name="T22" fmla="*/ 74 w 105"/>
              <a:gd name="T23" fmla="*/ 0 h 154"/>
              <a:gd name="T24" fmla="*/ 73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73" y="1"/>
                </a:moveTo>
                <a:cubicBezTo>
                  <a:pt x="84" y="11"/>
                  <a:pt x="91" y="21"/>
                  <a:pt x="97" y="35"/>
                </a:cubicBezTo>
                <a:cubicBezTo>
                  <a:pt x="102" y="51"/>
                  <a:pt x="104" y="64"/>
                  <a:pt x="100" y="81"/>
                </a:cubicBezTo>
                <a:cubicBezTo>
                  <a:pt x="96" y="97"/>
                  <a:pt x="90" y="108"/>
                  <a:pt x="78" y="119"/>
                </a:cubicBezTo>
                <a:cubicBezTo>
                  <a:pt x="66" y="131"/>
                  <a:pt x="54" y="137"/>
                  <a:pt x="38" y="141"/>
                </a:cubicBezTo>
                <a:cubicBezTo>
                  <a:pt x="25" y="144"/>
                  <a:pt x="13" y="146"/>
                  <a:pt x="0" y="151"/>
                </a:cubicBezTo>
                <a:cubicBezTo>
                  <a:pt x="0" y="152"/>
                  <a:pt x="0" y="153"/>
                  <a:pt x="1" y="154"/>
                </a:cubicBezTo>
                <a:cubicBezTo>
                  <a:pt x="14" y="148"/>
                  <a:pt x="26" y="146"/>
                  <a:pt x="39" y="143"/>
                </a:cubicBezTo>
                <a:cubicBezTo>
                  <a:pt x="55" y="139"/>
                  <a:pt x="67" y="133"/>
                  <a:pt x="80" y="121"/>
                </a:cubicBezTo>
                <a:cubicBezTo>
                  <a:pt x="92" y="109"/>
                  <a:pt x="98" y="97"/>
                  <a:pt x="102" y="81"/>
                </a:cubicBezTo>
                <a:cubicBezTo>
                  <a:pt x="105" y="64"/>
                  <a:pt x="104" y="51"/>
                  <a:pt x="98" y="35"/>
                </a:cubicBezTo>
                <a:cubicBezTo>
                  <a:pt x="92" y="20"/>
                  <a:pt x="85" y="11"/>
                  <a:pt x="74" y="0"/>
                </a:cubicBezTo>
                <a:cubicBezTo>
                  <a:pt x="74" y="0"/>
                  <a:pt x="73"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任意多边形: 形状 21"/>
          <p:cNvSpPr/>
          <p:nvPr/>
        </p:nvSpPr>
        <p:spPr>
          <a:xfrm>
            <a:off x="6083936" y="2847878"/>
            <a:ext cx="697779" cy="2584747"/>
          </a:xfrm>
          <a:custGeom>
            <a:avLst/>
            <a:gdLst>
              <a:gd name="connsiteX0" fmla="*/ 9588 w 569505"/>
              <a:gd name="connsiteY0" fmla="*/ 1459830 h 1755461"/>
              <a:gd name="connsiteX1" fmla="*/ 569505 w 569505"/>
              <a:gd name="connsiteY1" fmla="*/ 1755461 h 1755461"/>
              <a:gd name="connsiteX2" fmla="*/ 289538 w 569505"/>
              <a:gd name="connsiteY2" fmla="*/ 1755461 h 1755461"/>
              <a:gd name="connsiteX3" fmla="*/ 9588 w 569505"/>
              <a:gd name="connsiteY3" fmla="*/ 1459830 h 1755461"/>
              <a:gd name="connsiteX4" fmla="*/ 0 w 569505"/>
              <a:gd name="connsiteY4" fmla="*/ 1053056 h 1755461"/>
              <a:gd name="connsiteX5" fmla="*/ 97518 w 569505"/>
              <a:gd name="connsiteY5" fmla="*/ 1053056 h 1755461"/>
              <a:gd name="connsiteX6" fmla="*/ 97518 w 569505"/>
              <a:gd name="connsiteY6" fmla="*/ 1416153 h 1755461"/>
              <a:gd name="connsiteX7" fmla="*/ 0 w 569505"/>
              <a:gd name="connsiteY7" fmla="*/ 1416153 h 1755461"/>
              <a:gd name="connsiteX8" fmla="*/ 267996 w 569505"/>
              <a:gd name="connsiteY8" fmla="*/ 0 h 1755461"/>
              <a:gd name="connsiteX9" fmla="*/ 526271 w 569505"/>
              <a:gd name="connsiteY9" fmla="*/ 0 h 1755461"/>
              <a:gd name="connsiteX10" fmla="*/ 528477 w 569505"/>
              <a:gd name="connsiteY10" fmla="*/ 514237 h 1755461"/>
              <a:gd name="connsiteX11" fmla="*/ 13302 w 569505"/>
              <a:gd name="connsiteY11" fmla="*/ 997778 h 1755461"/>
              <a:gd name="connsiteX12" fmla="*/ 270202 w 569505"/>
              <a:gd name="connsiteY12" fmla="*/ 514237 h 175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505" h="1755461">
                <a:moveTo>
                  <a:pt x="9588" y="1459830"/>
                </a:moveTo>
                <a:cubicBezTo>
                  <a:pt x="318812" y="1459830"/>
                  <a:pt x="569505" y="1581124"/>
                  <a:pt x="569505" y="1755461"/>
                </a:cubicBezTo>
                <a:lnTo>
                  <a:pt x="289538" y="1755461"/>
                </a:lnTo>
                <a:cubicBezTo>
                  <a:pt x="289538" y="1527685"/>
                  <a:pt x="76084" y="1459830"/>
                  <a:pt x="9588" y="1459830"/>
                </a:cubicBezTo>
                <a:close/>
                <a:moveTo>
                  <a:pt x="0" y="1053056"/>
                </a:moveTo>
                <a:lnTo>
                  <a:pt x="97518" y="1053056"/>
                </a:lnTo>
                <a:lnTo>
                  <a:pt x="97518" y="1416153"/>
                </a:lnTo>
                <a:lnTo>
                  <a:pt x="0" y="1416153"/>
                </a:lnTo>
                <a:close/>
                <a:moveTo>
                  <a:pt x="267996" y="0"/>
                </a:moveTo>
                <a:lnTo>
                  <a:pt x="526271" y="0"/>
                </a:lnTo>
                <a:lnTo>
                  <a:pt x="528477" y="514237"/>
                </a:lnTo>
                <a:cubicBezTo>
                  <a:pt x="528477" y="798759"/>
                  <a:pt x="297826" y="997778"/>
                  <a:pt x="13302" y="997778"/>
                </a:cubicBezTo>
                <a:cubicBezTo>
                  <a:pt x="194264" y="995696"/>
                  <a:pt x="270202" y="754796"/>
                  <a:pt x="270202" y="514237"/>
                </a:cubicBez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userDrawn="1"/>
        </p:nvSpPr>
        <p:spPr>
          <a:xfrm>
            <a:off x="4963973" y="2756529"/>
            <a:ext cx="2264054" cy="2767449"/>
          </a:xfrm>
          <a:custGeom>
            <a:avLst/>
            <a:gdLst>
              <a:gd name="connsiteX0" fmla="*/ 897778 w 1847850"/>
              <a:gd name="connsiteY0" fmla="*/ 1153488 h 1879545"/>
              <a:gd name="connsiteX1" fmla="*/ 897778 w 1847850"/>
              <a:gd name="connsiteY1" fmla="*/ 1441194 h 1879545"/>
              <a:gd name="connsiteX2" fmla="*/ 923672 w 1847850"/>
              <a:gd name="connsiteY2" fmla="*/ 1439802 h 1879545"/>
              <a:gd name="connsiteX3" fmla="*/ 949555 w 1847850"/>
              <a:gd name="connsiteY3" fmla="*/ 1441341 h 1879545"/>
              <a:gd name="connsiteX4" fmla="*/ 949555 w 1847850"/>
              <a:gd name="connsiteY4" fmla="*/ 1153488 h 1879545"/>
              <a:gd name="connsiteX5" fmla="*/ 924777 w 1847850"/>
              <a:gd name="connsiteY5" fmla="*/ 1153488 h 1879545"/>
              <a:gd name="connsiteX6" fmla="*/ 924770 w 1847850"/>
              <a:gd name="connsiteY6" fmla="*/ 1153489 h 1879545"/>
              <a:gd name="connsiteX7" fmla="*/ 924762 w 1847850"/>
              <a:gd name="connsiteY7" fmla="*/ 1153488 h 1879545"/>
              <a:gd name="connsiteX8" fmla="*/ 759427 w 1847850"/>
              <a:gd name="connsiteY8" fmla="*/ 0 h 1879545"/>
              <a:gd name="connsiteX9" fmla="*/ 763306 w 1847850"/>
              <a:gd name="connsiteY9" fmla="*/ 0 h 1879545"/>
              <a:gd name="connsiteX10" fmla="*/ 825345 w 1847850"/>
              <a:gd name="connsiteY10" fmla="*/ 62038 h 1879545"/>
              <a:gd name="connsiteX11" fmla="*/ 763306 w 1847850"/>
              <a:gd name="connsiteY11" fmla="*/ 124077 h 1879545"/>
              <a:gd name="connsiteX12" fmla="*/ 759427 w 1847850"/>
              <a:gd name="connsiteY12" fmla="*/ 124077 h 1879545"/>
              <a:gd name="connsiteX13" fmla="*/ 697390 w 1847850"/>
              <a:gd name="connsiteY13" fmla="*/ 62038 h 1879545"/>
              <a:gd name="connsiteX14" fmla="*/ 759427 w 1847850"/>
              <a:gd name="connsiteY14" fmla="*/ 0 h 1879545"/>
              <a:gd name="connsiteX15" fmla="*/ 62039 w 1847850"/>
              <a:gd name="connsiteY15" fmla="*/ 0 h 1879545"/>
              <a:gd name="connsiteX16" fmla="*/ 407397 w 1847850"/>
              <a:gd name="connsiteY16" fmla="*/ 0 h 1879545"/>
              <a:gd name="connsiteX17" fmla="*/ 571391 w 1847850"/>
              <a:gd name="connsiteY17" fmla="*/ 0 h 1879545"/>
              <a:gd name="connsiteX18" fmla="*/ 633430 w 1847850"/>
              <a:gd name="connsiteY18" fmla="*/ 62038 h 1879545"/>
              <a:gd name="connsiteX19" fmla="*/ 571391 w 1847850"/>
              <a:gd name="connsiteY19" fmla="*/ 124077 h 1879545"/>
              <a:gd name="connsiteX20" fmla="*/ 469701 w 1847850"/>
              <a:gd name="connsiteY20" fmla="*/ 124077 h 1879545"/>
              <a:gd name="connsiteX21" fmla="*/ 471631 w 1847850"/>
              <a:gd name="connsiteY21" fmla="*/ 576011 h 1879545"/>
              <a:gd name="connsiteX22" fmla="*/ 833561 w 1847850"/>
              <a:gd name="connsiteY22" fmla="*/ 1020191 h 1879545"/>
              <a:gd name="connsiteX23" fmla="*/ 924748 w 1847850"/>
              <a:gd name="connsiteY23" fmla="*/ 1029412 h 1879545"/>
              <a:gd name="connsiteX24" fmla="*/ 924792 w 1847850"/>
              <a:gd name="connsiteY24" fmla="*/ 1029412 h 1879545"/>
              <a:gd name="connsiteX25" fmla="*/ 1015980 w 1847850"/>
              <a:gd name="connsiteY25" fmla="*/ 1020192 h 1879545"/>
              <a:gd name="connsiteX26" fmla="*/ 1377908 w 1847850"/>
              <a:gd name="connsiteY26" fmla="*/ 576276 h 1879545"/>
              <a:gd name="connsiteX27" fmla="*/ 1375961 w 1847850"/>
              <a:gd name="connsiteY27" fmla="*/ 124077 h 1879545"/>
              <a:gd name="connsiteX28" fmla="*/ 957183 w 1847850"/>
              <a:gd name="connsiteY28" fmla="*/ 124077 h 1879545"/>
              <a:gd name="connsiteX29" fmla="*/ 895143 w 1847850"/>
              <a:gd name="connsiteY29" fmla="*/ 62038 h 1879545"/>
              <a:gd name="connsiteX30" fmla="*/ 957183 w 1847850"/>
              <a:gd name="connsiteY30" fmla="*/ 0 h 1879545"/>
              <a:gd name="connsiteX31" fmla="*/ 1437736 w 1847850"/>
              <a:gd name="connsiteY31" fmla="*/ 0 h 1879545"/>
              <a:gd name="connsiteX32" fmla="*/ 1439091 w 1847850"/>
              <a:gd name="connsiteY32" fmla="*/ 273 h 1879545"/>
              <a:gd name="connsiteX33" fmla="*/ 1440442 w 1847850"/>
              <a:gd name="connsiteY33" fmla="*/ 0 h 1879545"/>
              <a:gd name="connsiteX34" fmla="*/ 1785798 w 1847850"/>
              <a:gd name="connsiteY34" fmla="*/ 0 h 1879545"/>
              <a:gd name="connsiteX35" fmla="*/ 1847850 w 1847850"/>
              <a:gd name="connsiteY35" fmla="*/ 62038 h 1879545"/>
              <a:gd name="connsiteX36" fmla="*/ 1847850 w 1847850"/>
              <a:gd name="connsiteY36" fmla="*/ 148453 h 1879545"/>
              <a:gd name="connsiteX37" fmla="*/ 1660841 w 1847850"/>
              <a:gd name="connsiteY37" fmla="*/ 491084 h 1879545"/>
              <a:gd name="connsiteX38" fmla="*/ 1627303 w 1847850"/>
              <a:gd name="connsiteY38" fmla="*/ 500977 h 1879545"/>
              <a:gd name="connsiteX39" fmla="*/ 1575095 w 1847850"/>
              <a:gd name="connsiteY39" fmla="*/ 472526 h 1879545"/>
              <a:gd name="connsiteX40" fmla="*/ 1593653 w 1847850"/>
              <a:gd name="connsiteY40" fmla="*/ 386777 h 1879545"/>
              <a:gd name="connsiteX41" fmla="*/ 1723764 w 1847850"/>
              <a:gd name="connsiteY41" fmla="*/ 148453 h 1879545"/>
              <a:gd name="connsiteX42" fmla="*/ 1723764 w 1847850"/>
              <a:gd name="connsiteY42" fmla="*/ 124077 h 1879545"/>
              <a:gd name="connsiteX43" fmla="*/ 1500053 w 1847850"/>
              <a:gd name="connsiteY43" fmla="*/ 124077 h 1879545"/>
              <a:gd name="connsiteX44" fmla="*/ 1501975 w 1847850"/>
              <a:gd name="connsiteY44" fmla="*/ 576011 h 1879545"/>
              <a:gd name="connsiteX45" fmla="*/ 1149233 w 1847850"/>
              <a:gd name="connsiteY45" fmla="*/ 1108053 h 1879545"/>
              <a:gd name="connsiteX46" fmla="*/ 1073630 w 1847850"/>
              <a:gd name="connsiteY46" fmla="*/ 1131574 h 1879545"/>
              <a:gd name="connsiteX47" fmla="*/ 1073630 w 1847850"/>
              <a:gd name="connsiteY47" fmla="*/ 1451611 h 1879545"/>
              <a:gd name="connsiteX48" fmla="*/ 1167978 w 1847850"/>
              <a:gd name="connsiteY48" fmla="*/ 1469035 h 1879545"/>
              <a:gd name="connsiteX49" fmla="*/ 1545617 w 1847850"/>
              <a:gd name="connsiteY49" fmla="*/ 1817506 h 1879545"/>
              <a:gd name="connsiteX50" fmla="*/ 1483565 w 1847850"/>
              <a:gd name="connsiteY50" fmla="*/ 1879545 h 1879545"/>
              <a:gd name="connsiteX51" fmla="*/ 363762 w 1847850"/>
              <a:gd name="connsiteY51" fmla="*/ 1879545 h 1879545"/>
              <a:gd name="connsiteX52" fmla="*/ 301725 w 1847850"/>
              <a:gd name="connsiteY52" fmla="*/ 1817504 h 1879545"/>
              <a:gd name="connsiteX53" fmla="*/ 502490 w 1847850"/>
              <a:gd name="connsiteY53" fmla="*/ 1537355 h 1879545"/>
              <a:gd name="connsiteX54" fmla="*/ 586755 w 1847850"/>
              <a:gd name="connsiteY54" fmla="*/ 1561763 h 1879545"/>
              <a:gd name="connsiteX55" fmla="*/ 562347 w 1847850"/>
              <a:gd name="connsiteY55" fmla="*/ 1646027 h 1879545"/>
              <a:gd name="connsiteX56" fmla="*/ 442459 w 1847850"/>
              <a:gd name="connsiteY56" fmla="*/ 1755465 h 1879545"/>
              <a:gd name="connsiteX57" fmla="*/ 1404160 w 1847850"/>
              <a:gd name="connsiteY57" fmla="*/ 1755465 h 1879545"/>
              <a:gd name="connsiteX58" fmla="*/ 923672 w 1847850"/>
              <a:gd name="connsiteY58" fmla="*/ 1563876 h 1879545"/>
              <a:gd name="connsiteX59" fmla="*/ 727932 w 1847850"/>
              <a:gd name="connsiteY59" fmla="*/ 1585173 h 1879545"/>
              <a:gd name="connsiteX60" fmla="*/ 653674 w 1847850"/>
              <a:gd name="connsiteY60" fmla="*/ 1538447 h 1879545"/>
              <a:gd name="connsiteX61" fmla="*/ 700397 w 1847850"/>
              <a:gd name="connsiteY61" fmla="*/ 1464189 h 1879545"/>
              <a:gd name="connsiteX62" fmla="*/ 773701 w 1847850"/>
              <a:gd name="connsiteY62" fmla="*/ 1451952 h 1879545"/>
              <a:gd name="connsiteX63" fmla="*/ 773701 w 1847850"/>
              <a:gd name="connsiteY63" fmla="*/ 1130889 h 1879545"/>
              <a:gd name="connsiteX64" fmla="*/ 700306 w 1847850"/>
              <a:gd name="connsiteY64" fmla="*/ 1108057 h 1879545"/>
              <a:gd name="connsiteX65" fmla="*/ 347556 w 1847850"/>
              <a:gd name="connsiteY65" fmla="*/ 576276 h 1879545"/>
              <a:gd name="connsiteX66" fmla="*/ 345623 w 1847850"/>
              <a:gd name="connsiteY66" fmla="*/ 124077 h 1879545"/>
              <a:gd name="connsiteX67" fmla="*/ 124078 w 1847850"/>
              <a:gd name="connsiteY67" fmla="*/ 124077 h 1879545"/>
              <a:gd name="connsiteX68" fmla="*/ 124078 w 1847850"/>
              <a:gd name="connsiteY68" fmla="*/ 148455 h 1879545"/>
              <a:gd name="connsiteX69" fmla="*/ 254137 w 1847850"/>
              <a:gd name="connsiteY69" fmla="*/ 386739 h 1879545"/>
              <a:gd name="connsiteX70" fmla="*/ 272677 w 1847850"/>
              <a:gd name="connsiteY70" fmla="*/ 472496 h 1879545"/>
              <a:gd name="connsiteX71" fmla="*/ 220465 w 1847850"/>
              <a:gd name="connsiteY71" fmla="*/ 500931 h 1879545"/>
              <a:gd name="connsiteX72" fmla="*/ 186916 w 1847850"/>
              <a:gd name="connsiteY72" fmla="*/ 491032 h 1879545"/>
              <a:gd name="connsiteX73" fmla="*/ 0 w 1847850"/>
              <a:gd name="connsiteY73" fmla="*/ 148453 h 1879545"/>
              <a:gd name="connsiteX74" fmla="*/ 0 w 1847850"/>
              <a:gd name="connsiteY74" fmla="*/ 62038 h 1879545"/>
              <a:gd name="connsiteX75" fmla="*/ 62039 w 1847850"/>
              <a:gd name="connsiteY75" fmla="*/ 0 h 187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47850" h="1879545">
                <a:moveTo>
                  <a:pt x="897778" y="1153488"/>
                </a:moveTo>
                <a:lnTo>
                  <a:pt x="897778" y="1441194"/>
                </a:lnTo>
                <a:lnTo>
                  <a:pt x="923672" y="1439802"/>
                </a:lnTo>
                <a:lnTo>
                  <a:pt x="949555" y="1441341"/>
                </a:lnTo>
                <a:lnTo>
                  <a:pt x="949555" y="1153488"/>
                </a:lnTo>
                <a:lnTo>
                  <a:pt x="924777" y="1153488"/>
                </a:lnTo>
                <a:lnTo>
                  <a:pt x="924770" y="1153489"/>
                </a:lnTo>
                <a:lnTo>
                  <a:pt x="924762" y="1153488"/>
                </a:lnTo>
                <a:close/>
                <a:moveTo>
                  <a:pt x="759427" y="0"/>
                </a:moveTo>
                <a:lnTo>
                  <a:pt x="763306" y="0"/>
                </a:lnTo>
                <a:cubicBezTo>
                  <a:pt x="797567" y="0"/>
                  <a:pt x="825345" y="27777"/>
                  <a:pt x="825345" y="62038"/>
                </a:cubicBezTo>
                <a:cubicBezTo>
                  <a:pt x="825345" y="96300"/>
                  <a:pt x="797566" y="124077"/>
                  <a:pt x="763306" y="124077"/>
                </a:cubicBezTo>
                <a:lnTo>
                  <a:pt x="759427" y="124077"/>
                </a:lnTo>
                <a:cubicBezTo>
                  <a:pt x="725166" y="124077"/>
                  <a:pt x="697390" y="96300"/>
                  <a:pt x="697390" y="62038"/>
                </a:cubicBezTo>
                <a:cubicBezTo>
                  <a:pt x="697390" y="27777"/>
                  <a:pt x="725166" y="0"/>
                  <a:pt x="759427" y="0"/>
                </a:cubicBezTo>
                <a:close/>
                <a:moveTo>
                  <a:pt x="62039" y="0"/>
                </a:moveTo>
                <a:lnTo>
                  <a:pt x="407397" y="0"/>
                </a:lnTo>
                <a:lnTo>
                  <a:pt x="571391" y="0"/>
                </a:lnTo>
                <a:cubicBezTo>
                  <a:pt x="605652" y="0"/>
                  <a:pt x="633430" y="27777"/>
                  <a:pt x="633430" y="62038"/>
                </a:cubicBezTo>
                <a:cubicBezTo>
                  <a:pt x="633430" y="96300"/>
                  <a:pt x="605650" y="124077"/>
                  <a:pt x="571391" y="124077"/>
                </a:cubicBezTo>
                <a:lnTo>
                  <a:pt x="469701" y="124077"/>
                </a:lnTo>
                <a:lnTo>
                  <a:pt x="471631" y="576011"/>
                </a:lnTo>
                <a:cubicBezTo>
                  <a:pt x="471631" y="794874"/>
                  <a:pt x="627263" y="977864"/>
                  <a:pt x="833561" y="1020191"/>
                </a:cubicBezTo>
                <a:lnTo>
                  <a:pt x="924748" y="1029412"/>
                </a:lnTo>
                <a:lnTo>
                  <a:pt x="924792" y="1029412"/>
                </a:lnTo>
                <a:lnTo>
                  <a:pt x="1015980" y="1020192"/>
                </a:lnTo>
                <a:cubicBezTo>
                  <a:pt x="1222280" y="977868"/>
                  <a:pt x="1377908" y="794907"/>
                  <a:pt x="1377908" y="576276"/>
                </a:cubicBezTo>
                <a:lnTo>
                  <a:pt x="1375961" y="124077"/>
                </a:lnTo>
                <a:lnTo>
                  <a:pt x="957183" y="124077"/>
                </a:lnTo>
                <a:cubicBezTo>
                  <a:pt x="922921" y="124077"/>
                  <a:pt x="895143" y="96300"/>
                  <a:pt x="895143" y="62038"/>
                </a:cubicBezTo>
                <a:cubicBezTo>
                  <a:pt x="895143" y="27777"/>
                  <a:pt x="922921" y="0"/>
                  <a:pt x="957183" y="0"/>
                </a:cubicBezTo>
                <a:lnTo>
                  <a:pt x="1437736" y="0"/>
                </a:lnTo>
                <a:lnTo>
                  <a:pt x="1439091" y="273"/>
                </a:lnTo>
                <a:lnTo>
                  <a:pt x="1440442" y="0"/>
                </a:lnTo>
                <a:lnTo>
                  <a:pt x="1785798" y="0"/>
                </a:lnTo>
                <a:cubicBezTo>
                  <a:pt x="1820059" y="0"/>
                  <a:pt x="1847850" y="27777"/>
                  <a:pt x="1847850" y="62038"/>
                </a:cubicBezTo>
                <a:lnTo>
                  <a:pt x="1847850" y="148453"/>
                </a:lnTo>
                <a:cubicBezTo>
                  <a:pt x="1847850" y="287569"/>
                  <a:pt x="1777937" y="415658"/>
                  <a:pt x="1660841" y="491084"/>
                </a:cubicBezTo>
                <a:cubicBezTo>
                  <a:pt x="1650848" y="497545"/>
                  <a:pt x="1639205" y="500981"/>
                  <a:pt x="1627303" y="500977"/>
                </a:cubicBezTo>
                <a:cubicBezTo>
                  <a:pt x="1606928" y="500977"/>
                  <a:pt x="1586942" y="490943"/>
                  <a:pt x="1575095" y="472526"/>
                </a:cubicBezTo>
                <a:cubicBezTo>
                  <a:pt x="1556537" y="443725"/>
                  <a:pt x="1564843" y="405331"/>
                  <a:pt x="1593653" y="386777"/>
                </a:cubicBezTo>
                <a:cubicBezTo>
                  <a:pt x="1675116" y="334295"/>
                  <a:pt x="1723764" y="245201"/>
                  <a:pt x="1723764" y="148453"/>
                </a:cubicBezTo>
                <a:lnTo>
                  <a:pt x="1723764" y="124077"/>
                </a:lnTo>
                <a:lnTo>
                  <a:pt x="1500053" y="124077"/>
                </a:lnTo>
                <a:lnTo>
                  <a:pt x="1501975" y="576011"/>
                </a:lnTo>
                <a:cubicBezTo>
                  <a:pt x="1501975" y="814916"/>
                  <a:pt x="1356330" y="1020295"/>
                  <a:pt x="1149233" y="1108053"/>
                </a:cubicBezTo>
                <a:lnTo>
                  <a:pt x="1073630" y="1131574"/>
                </a:lnTo>
                <a:lnTo>
                  <a:pt x="1073630" y="1451611"/>
                </a:lnTo>
                <a:lnTo>
                  <a:pt x="1167978" y="1469035"/>
                </a:lnTo>
                <a:cubicBezTo>
                  <a:pt x="1391942" y="1525625"/>
                  <a:pt x="1545617" y="1658661"/>
                  <a:pt x="1545617" y="1817506"/>
                </a:cubicBezTo>
                <a:cubicBezTo>
                  <a:pt x="1545617" y="1851773"/>
                  <a:pt x="1517826" y="1879545"/>
                  <a:pt x="1483565" y="1879545"/>
                </a:cubicBezTo>
                <a:lnTo>
                  <a:pt x="363762" y="1879545"/>
                </a:lnTo>
                <a:cubicBezTo>
                  <a:pt x="329501" y="1879545"/>
                  <a:pt x="301725" y="1851773"/>
                  <a:pt x="301725" y="1817504"/>
                </a:cubicBezTo>
                <a:cubicBezTo>
                  <a:pt x="301725" y="1708157"/>
                  <a:pt x="373024" y="1608664"/>
                  <a:pt x="502490" y="1537355"/>
                </a:cubicBezTo>
                <a:cubicBezTo>
                  <a:pt x="532495" y="1520816"/>
                  <a:pt x="570225" y="1531751"/>
                  <a:pt x="586755" y="1561763"/>
                </a:cubicBezTo>
                <a:cubicBezTo>
                  <a:pt x="603286" y="1591767"/>
                  <a:pt x="592359" y="1629505"/>
                  <a:pt x="562347" y="1646027"/>
                </a:cubicBezTo>
                <a:cubicBezTo>
                  <a:pt x="504990" y="1677628"/>
                  <a:pt x="463792" y="1715655"/>
                  <a:pt x="442459" y="1755465"/>
                </a:cubicBezTo>
                <a:lnTo>
                  <a:pt x="1404160" y="1755465"/>
                </a:lnTo>
                <a:cubicBezTo>
                  <a:pt x="1348967" y="1655714"/>
                  <a:pt x="1166871" y="1563876"/>
                  <a:pt x="923672" y="1563876"/>
                </a:cubicBezTo>
                <a:cubicBezTo>
                  <a:pt x="855863" y="1563876"/>
                  <a:pt x="790009" y="1571040"/>
                  <a:pt x="727932" y="1585173"/>
                </a:cubicBezTo>
                <a:cubicBezTo>
                  <a:pt x="694475" y="1592776"/>
                  <a:pt x="661275" y="1571860"/>
                  <a:pt x="653674" y="1538447"/>
                </a:cubicBezTo>
                <a:cubicBezTo>
                  <a:pt x="646068" y="1505045"/>
                  <a:pt x="666987" y="1471790"/>
                  <a:pt x="700397" y="1464189"/>
                </a:cubicBezTo>
                <a:lnTo>
                  <a:pt x="773701" y="1451952"/>
                </a:lnTo>
                <a:lnTo>
                  <a:pt x="773701" y="1130889"/>
                </a:lnTo>
                <a:lnTo>
                  <a:pt x="700306" y="1108057"/>
                </a:lnTo>
                <a:cubicBezTo>
                  <a:pt x="493207" y="1020311"/>
                  <a:pt x="347556" y="814983"/>
                  <a:pt x="347556" y="576276"/>
                </a:cubicBezTo>
                <a:lnTo>
                  <a:pt x="345623" y="124077"/>
                </a:lnTo>
                <a:lnTo>
                  <a:pt x="124078" y="124077"/>
                </a:lnTo>
                <a:lnTo>
                  <a:pt x="124078" y="148455"/>
                </a:lnTo>
                <a:cubicBezTo>
                  <a:pt x="124078" y="245186"/>
                  <a:pt x="172696" y="334259"/>
                  <a:pt x="254137" y="386739"/>
                </a:cubicBezTo>
                <a:cubicBezTo>
                  <a:pt x="282937" y="405301"/>
                  <a:pt x="291235" y="443695"/>
                  <a:pt x="272677" y="472496"/>
                </a:cubicBezTo>
                <a:cubicBezTo>
                  <a:pt x="260815" y="490897"/>
                  <a:pt x="240852" y="500931"/>
                  <a:pt x="220465" y="500931"/>
                </a:cubicBezTo>
                <a:cubicBezTo>
                  <a:pt x="208563" y="500934"/>
                  <a:pt x="196913" y="497497"/>
                  <a:pt x="186916" y="491032"/>
                </a:cubicBezTo>
                <a:cubicBezTo>
                  <a:pt x="69877" y="415606"/>
                  <a:pt x="0" y="287539"/>
                  <a:pt x="0" y="148453"/>
                </a:cubicBezTo>
                <a:lnTo>
                  <a:pt x="0" y="62038"/>
                </a:lnTo>
                <a:cubicBezTo>
                  <a:pt x="0" y="27777"/>
                  <a:pt x="27778" y="0"/>
                  <a:pt x="62039"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p:cNvSpPr/>
          <p:nvPr/>
        </p:nvSpPr>
        <p:spPr>
          <a:xfrm>
            <a:off x="5721458" y="3151694"/>
            <a:ext cx="749086" cy="749086"/>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45"/>
          <p:cNvSpPr>
            <a:spLocks noGrp="1"/>
          </p:cNvSpPr>
          <p:nvPr>
            <p:ph type="body" sz="quarter" idx="31"/>
          </p:nvPr>
        </p:nvSpPr>
        <p:spPr>
          <a:xfrm>
            <a:off x="4378961" y="1920242"/>
            <a:ext cx="3413760" cy="3164844"/>
          </a:xfrm>
          <a:custGeom>
            <a:avLst/>
            <a:gdLst>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2531954 w 3413760"/>
              <a:gd name="connsiteY42" fmla="*/ 2817515 h 3505627"/>
              <a:gd name="connsiteX43" fmla="*/ 2479241 w 3413760"/>
              <a:gd name="connsiteY43" fmla="*/ 3067546 h 3505627"/>
              <a:gd name="connsiteX44" fmla="*/ 2631938 w 3413760"/>
              <a:gd name="connsiteY44" fmla="*/ 3109130 h 3505627"/>
              <a:gd name="connsiteX45" fmla="*/ 2731534 w 3413760"/>
              <a:gd name="connsiteY45" fmla="*/ 3103081 h 3505627"/>
              <a:gd name="connsiteX46" fmla="*/ 2646528 w 3413760"/>
              <a:gd name="connsiteY46" fmla="*/ 3167717 h 3505627"/>
              <a:gd name="connsiteX47" fmla="*/ 2632548 w 3413760"/>
              <a:gd name="connsiteY47" fmla="*/ 3177758 h 3505627"/>
              <a:gd name="connsiteX48" fmla="*/ 2408318 w 3413760"/>
              <a:gd name="connsiteY48" fmla="*/ 3188412 h 3505627"/>
              <a:gd name="connsiteX49" fmla="*/ 2299978 w 3413760"/>
              <a:gd name="connsiteY49" fmla="*/ 3155836 h 3505627"/>
              <a:gd name="connsiteX50" fmla="*/ 2405308 w 3413760"/>
              <a:gd name="connsiteY50" fmla="*/ 2926194 h 3505627"/>
              <a:gd name="connsiteX51" fmla="*/ 2528928 w 3413760"/>
              <a:gd name="connsiteY51" fmla="*/ 2817716 h 3505627"/>
              <a:gd name="connsiteX52" fmla="*/ 722559 w 3413760"/>
              <a:gd name="connsiteY52" fmla="*/ 2685067 h 3505627"/>
              <a:gd name="connsiteX53" fmla="*/ 762693 w 3413760"/>
              <a:gd name="connsiteY53" fmla="*/ 2698076 h 3505627"/>
              <a:gd name="connsiteX54" fmla="*/ 833624 w 3413760"/>
              <a:gd name="connsiteY54" fmla="*/ 2766502 h 3505627"/>
              <a:gd name="connsiteX55" fmla="*/ 941260 w 3413760"/>
              <a:gd name="connsiteY55" fmla="*/ 3051157 h 3505627"/>
              <a:gd name="connsiteX56" fmla="*/ 836935 w 3413760"/>
              <a:gd name="connsiteY56" fmla="*/ 3055553 h 3505627"/>
              <a:gd name="connsiteX57" fmla="*/ 684634 w 3413760"/>
              <a:gd name="connsiteY57" fmla="*/ 3060981 h 3505627"/>
              <a:gd name="connsiteX58" fmla="*/ 592697 w 3413760"/>
              <a:gd name="connsiteY58" fmla="*/ 3031172 h 3505627"/>
              <a:gd name="connsiteX59" fmla="*/ 532642 w 3413760"/>
              <a:gd name="connsiteY59" fmla="*/ 2980578 h 3505627"/>
              <a:gd name="connsiteX60" fmla="*/ 528309 w 3413760"/>
              <a:gd name="connsiteY60" fmla="*/ 2963980 h 3505627"/>
              <a:gd name="connsiteX61" fmla="*/ 532745 w 3413760"/>
              <a:gd name="connsiteY61" fmla="*/ 2964907 h 3505627"/>
              <a:gd name="connsiteX62" fmla="*/ 683533 w 3413760"/>
              <a:gd name="connsiteY62" fmla="*/ 2945849 h 3505627"/>
              <a:gd name="connsiteX63" fmla="*/ 785529 w 3413760"/>
              <a:gd name="connsiteY63" fmla="*/ 2949035 h 3505627"/>
              <a:gd name="connsiteX64" fmla="*/ 785331 w 3413760"/>
              <a:gd name="connsiteY64" fmla="*/ 2934170 h 3505627"/>
              <a:gd name="connsiteX65" fmla="*/ 722559 w 3413760"/>
              <a:gd name="connsiteY65" fmla="*/ 2685067 h 3505627"/>
              <a:gd name="connsiteX66" fmla="*/ 2742592 w 3413760"/>
              <a:gd name="connsiteY66" fmla="*/ 2638264 h 3505627"/>
              <a:gd name="connsiteX67" fmla="*/ 2711716 w 3413760"/>
              <a:gd name="connsiteY67" fmla="*/ 2865543 h 3505627"/>
              <a:gd name="connsiteX68" fmla="*/ 2768445 w 3413760"/>
              <a:gd name="connsiteY68" fmla="*/ 2865543 h 3505627"/>
              <a:gd name="connsiteX69" fmla="*/ 2825079 w 3413760"/>
              <a:gd name="connsiteY69" fmla="*/ 2875383 h 3505627"/>
              <a:gd name="connsiteX70" fmla="*/ 2953246 w 3413760"/>
              <a:gd name="connsiteY70" fmla="*/ 2896796 h 3505627"/>
              <a:gd name="connsiteX71" fmla="*/ 2825990 w 3413760"/>
              <a:gd name="connsiteY71" fmla="*/ 2979247 h 3505627"/>
              <a:gd name="connsiteX72" fmla="*/ 2769649 w 3413760"/>
              <a:gd name="connsiteY72" fmla="*/ 2999007 h 3505627"/>
              <a:gd name="connsiteX73" fmla="*/ 2630940 w 3413760"/>
              <a:gd name="connsiteY73" fmla="*/ 3018985 h 3505627"/>
              <a:gd name="connsiteX74" fmla="*/ 2531756 w 3413760"/>
              <a:gd name="connsiteY74" fmla="*/ 3005984 h 3505627"/>
              <a:gd name="connsiteX75" fmla="*/ 2628516 w 3413760"/>
              <a:gd name="connsiteY75" fmla="*/ 2750323 h 3505627"/>
              <a:gd name="connsiteX76" fmla="*/ 2742592 w 3413760"/>
              <a:gd name="connsiteY76" fmla="*/ 2638264 h 3505627"/>
              <a:gd name="connsiteX77" fmla="*/ 573283 w 3413760"/>
              <a:gd name="connsiteY77" fmla="*/ 2506018 h 3505627"/>
              <a:gd name="connsiteX78" fmla="*/ 680610 w 3413760"/>
              <a:gd name="connsiteY78" fmla="*/ 2724304 h 3505627"/>
              <a:gd name="connsiteX79" fmla="*/ 731121 w 3413760"/>
              <a:gd name="connsiteY79" fmla="*/ 2899345 h 3505627"/>
              <a:gd name="connsiteX80" fmla="*/ 682527 w 3413760"/>
              <a:gd name="connsiteY80" fmla="*/ 2891368 h 3505627"/>
              <a:gd name="connsiteX81" fmla="*/ 629814 w 3413760"/>
              <a:gd name="connsiteY81" fmla="*/ 2886956 h 3505627"/>
              <a:gd name="connsiteX82" fmla="*/ 531335 w 3413760"/>
              <a:gd name="connsiteY82" fmla="*/ 2860534 h 3505627"/>
              <a:gd name="connsiteX83" fmla="*/ 381853 w 3413760"/>
              <a:gd name="connsiteY83" fmla="*/ 2775519 h 3505627"/>
              <a:gd name="connsiteX84" fmla="*/ 334876 w 3413760"/>
              <a:gd name="connsiteY84" fmla="*/ 2710875 h 3505627"/>
              <a:gd name="connsiteX85" fmla="*/ 381054 w 3413760"/>
              <a:gd name="connsiteY85" fmla="*/ 2716102 h 3505627"/>
              <a:gd name="connsiteX86" fmla="*/ 529719 w 3413760"/>
              <a:gd name="connsiteY86" fmla="*/ 2738846 h 3505627"/>
              <a:gd name="connsiteX87" fmla="*/ 567945 w 3413760"/>
              <a:gd name="connsiteY87" fmla="*/ 2750427 h 3505627"/>
              <a:gd name="connsiteX88" fmla="*/ 572080 w 3413760"/>
              <a:gd name="connsiteY88" fmla="*/ 2509203 h 3505627"/>
              <a:gd name="connsiteX89" fmla="*/ 2901332 w 3413760"/>
              <a:gd name="connsiteY89" fmla="*/ 2426026 h 3505627"/>
              <a:gd name="connsiteX90" fmla="*/ 2930813 w 3413760"/>
              <a:gd name="connsiteY90" fmla="*/ 2678316 h 3505627"/>
              <a:gd name="connsiteX91" fmla="*/ 3051122 w 3413760"/>
              <a:gd name="connsiteY91" fmla="*/ 2655056 h 3505627"/>
              <a:gd name="connsiteX92" fmla="*/ 3132794 w 3413760"/>
              <a:gd name="connsiteY92" fmla="*/ 2639490 h 3505627"/>
              <a:gd name="connsiteX93" fmla="*/ 3051827 w 3413760"/>
              <a:gd name="connsiteY93" fmla="*/ 2728708 h 3505627"/>
              <a:gd name="connsiteX94" fmla="*/ 2995392 w 3413760"/>
              <a:gd name="connsiteY94" fmla="*/ 2787294 h 3505627"/>
              <a:gd name="connsiteX95" fmla="*/ 2824786 w 3413760"/>
              <a:gd name="connsiteY95" fmla="*/ 2823765 h 3505627"/>
              <a:gd name="connsiteX96" fmla="*/ 2768350 w 3413760"/>
              <a:gd name="connsiteY96" fmla="*/ 2819555 h 3505627"/>
              <a:gd name="connsiteX97" fmla="*/ 2763511 w 3413760"/>
              <a:gd name="connsiteY97" fmla="*/ 2819555 h 3505627"/>
              <a:gd name="connsiteX98" fmla="*/ 2768152 w 3413760"/>
              <a:gd name="connsiteY98" fmla="*/ 2804610 h 3505627"/>
              <a:gd name="connsiteX99" fmla="*/ 2821657 w 3413760"/>
              <a:gd name="connsiteY99" fmla="*/ 2546691 h 3505627"/>
              <a:gd name="connsiteX100" fmla="*/ 2894996 w 3413760"/>
              <a:gd name="connsiteY100" fmla="*/ 2426228 h 3505627"/>
              <a:gd name="connsiteX101" fmla="*/ 468562 w 3413760"/>
              <a:gd name="connsiteY101" fmla="*/ 2267358 h 3505627"/>
              <a:gd name="connsiteX102" fmla="*/ 486368 w 3413760"/>
              <a:gd name="connsiteY102" fmla="*/ 2287336 h 3505627"/>
              <a:gd name="connsiteX103" fmla="*/ 502360 w 3413760"/>
              <a:gd name="connsiteY103" fmla="*/ 2682099 h 3505627"/>
              <a:gd name="connsiteX104" fmla="*/ 400261 w 3413760"/>
              <a:gd name="connsiteY104" fmla="*/ 2642466 h 3505627"/>
              <a:gd name="connsiteX105" fmla="*/ 380348 w 3413760"/>
              <a:gd name="connsiteY105" fmla="*/ 2633852 h 3505627"/>
              <a:gd name="connsiteX106" fmla="*/ 193845 w 3413760"/>
              <a:gd name="connsiteY106" fmla="*/ 2519446 h 3505627"/>
              <a:gd name="connsiteX107" fmla="*/ 152000 w 3413760"/>
              <a:gd name="connsiteY107" fmla="*/ 2455828 h 3505627"/>
              <a:gd name="connsiteX108" fmla="*/ 172016 w 3413760"/>
              <a:gd name="connsiteY108" fmla="*/ 2458392 h 3505627"/>
              <a:gd name="connsiteX109" fmla="*/ 193133 w 3413760"/>
              <a:gd name="connsiteY109" fmla="*/ 2459424 h 3505627"/>
              <a:gd name="connsiteX110" fmla="*/ 378931 w 3413760"/>
              <a:gd name="connsiteY110" fmla="*/ 2506840 h 3505627"/>
              <a:gd name="connsiteX111" fmla="*/ 387485 w 3413760"/>
              <a:gd name="connsiteY111" fmla="*/ 2511865 h 3505627"/>
              <a:gd name="connsiteX112" fmla="*/ 467160 w 3413760"/>
              <a:gd name="connsiteY112" fmla="*/ 2271569 h 3505627"/>
              <a:gd name="connsiteX113" fmla="*/ 3002124 w 3413760"/>
              <a:gd name="connsiteY113" fmla="*/ 2206006 h 3505627"/>
              <a:gd name="connsiteX114" fmla="*/ 3004944 w 3413760"/>
              <a:gd name="connsiteY114" fmla="*/ 2206006 h 3505627"/>
              <a:gd name="connsiteX115" fmla="*/ 3047400 w 3413760"/>
              <a:gd name="connsiteY115" fmla="*/ 2339470 h 3505627"/>
              <a:gd name="connsiteX116" fmla="*/ 3076865 w 3413760"/>
              <a:gd name="connsiteY116" fmla="*/ 2431866 h 3505627"/>
              <a:gd name="connsiteX117" fmla="*/ 3246267 w 3413760"/>
              <a:gd name="connsiteY117" fmla="*/ 2382289 h 3505627"/>
              <a:gd name="connsiteX118" fmla="*/ 3303210 w 3413760"/>
              <a:gd name="connsiteY118" fmla="*/ 2375118 h 3505627"/>
              <a:gd name="connsiteX119" fmla="*/ 3287004 w 3413760"/>
              <a:gd name="connsiteY119" fmla="*/ 2396734 h 3505627"/>
              <a:gd name="connsiteX120" fmla="*/ 3247075 w 3413760"/>
              <a:gd name="connsiteY120" fmla="*/ 2457166 h 3505627"/>
              <a:gd name="connsiteX121" fmla="*/ 3050204 w 3413760"/>
              <a:gd name="connsiteY121" fmla="*/ 2577629 h 3505627"/>
              <a:gd name="connsiteX122" fmla="*/ 2995083 w 3413760"/>
              <a:gd name="connsiteY122" fmla="*/ 2600357 h 3505627"/>
              <a:gd name="connsiteX123" fmla="*/ 2992976 w 3413760"/>
              <a:gd name="connsiteY123" fmla="*/ 2590937 h 3505627"/>
              <a:gd name="connsiteX124" fmla="*/ 3002124 w 3413760"/>
              <a:gd name="connsiteY124" fmla="*/ 2206006 h 3505627"/>
              <a:gd name="connsiteX125" fmla="*/ 367169 w 3413760"/>
              <a:gd name="connsiteY125" fmla="*/ 2047556 h 3505627"/>
              <a:gd name="connsiteX126" fmla="*/ 372499 w 3413760"/>
              <a:gd name="connsiteY126" fmla="*/ 2050838 h 3505627"/>
              <a:gd name="connsiteX127" fmla="*/ 373909 w 3413760"/>
              <a:gd name="connsiteY127" fmla="*/ 2052983 h 3505627"/>
              <a:gd name="connsiteX128" fmla="*/ 389188 w 3413760"/>
              <a:gd name="connsiteY128" fmla="*/ 2074389 h 3505627"/>
              <a:gd name="connsiteX129" fmla="*/ 377925 w 3413760"/>
              <a:gd name="connsiteY129" fmla="*/ 2412308 h 3505627"/>
              <a:gd name="connsiteX130" fmla="*/ 357212 w 3413760"/>
              <a:gd name="connsiteY130" fmla="*/ 2463304 h 3505627"/>
              <a:gd name="connsiteX131" fmla="*/ 192127 w 3413760"/>
              <a:gd name="connsiteY131" fmla="*/ 2365698 h 3505627"/>
              <a:gd name="connsiteX132" fmla="*/ 177450 w 3413760"/>
              <a:gd name="connsiteY132" fmla="*/ 2355253 h 3505627"/>
              <a:gd name="connsiteX133" fmla="*/ 90123 w 3413760"/>
              <a:gd name="connsiteY133" fmla="*/ 2174148 h 3505627"/>
              <a:gd name="connsiteX134" fmla="*/ 190622 w 3413760"/>
              <a:gd name="connsiteY134" fmla="*/ 2217386 h 3505627"/>
              <a:gd name="connsiteX135" fmla="*/ 284673 w 3413760"/>
              <a:gd name="connsiteY135" fmla="*/ 2285190 h 3505627"/>
              <a:gd name="connsiteX136" fmla="*/ 364950 w 3413760"/>
              <a:gd name="connsiteY136" fmla="*/ 2050733 h 3505627"/>
              <a:gd name="connsiteX137" fmla="*/ 3072041 w 3413760"/>
              <a:gd name="connsiteY137" fmla="*/ 1986614 h 3505627"/>
              <a:gd name="connsiteX138" fmla="*/ 3102124 w 3413760"/>
              <a:gd name="connsiteY138" fmla="*/ 2061073 h 3505627"/>
              <a:gd name="connsiteX139" fmla="*/ 3182497 w 3413760"/>
              <a:gd name="connsiteY139" fmla="*/ 2192900 h 3505627"/>
              <a:gd name="connsiteX140" fmla="*/ 3243748 w 3413760"/>
              <a:gd name="connsiteY140" fmla="*/ 2151106 h 3505627"/>
              <a:gd name="connsiteX141" fmla="*/ 3363265 w 3413760"/>
              <a:gd name="connsiteY141" fmla="*/ 2047048 h 3505627"/>
              <a:gd name="connsiteX142" fmla="*/ 3274331 w 3413760"/>
              <a:gd name="connsiteY142" fmla="*/ 2282731 h 3505627"/>
              <a:gd name="connsiteX143" fmla="*/ 3245665 w 3413760"/>
              <a:gd name="connsiteY143" fmla="*/ 2306806 h 3505627"/>
              <a:gd name="connsiteX144" fmla="*/ 3105435 w 3413760"/>
              <a:gd name="connsiteY144" fmla="*/ 2359246 h 3505627"/>
              <a:gd name="connsiteX145" fmla="*/ 3068620 w 3413760"/>
              <a:gd name="connsiteY145" fmla="*/ 1988760 h 3505627"/>
              <a:gd name="connsiteX146" fmla="*/ 323097 w 3413760"/>
              <a:gd name="connsiteY146" fmla="*/ 1804993 h 3505627"/>
              <a:gd name="connsiteX147" fmla="*/ 243929 w 3413760"/>
              <a:gd name="connsiteY147" fmla="*/ 2210313 h 3505627"/>
              <a:gd name="connsiteX148" fmla="*/ 189917 w 3413760"/>
              <a:gd name="connsiteY148" fmla="*/ 2162889 h 3505627"/>
              <a:gd name="connsiteX149" fmla="*/ 85307 w 3413760"/>
              <a:gd name="connsiteY149" fmla="*/ 2065888 h 3505627"/>
              <a:gd name="connsiteX150" fmla="*/ 13267 w 3413760"/>
              <a:gd name="connsiteY150" fmla="*/ 1865434 h 3505627"/>
              <a:gd name="connsiteX151" fmla="*/ 38923 w 3413760"/>
              <a:gd name="connsiteY151" fmla="*/ 1885508 h 3505627"/>
              <a:gd name="connsiteX152" fmla="*/ 188111 w 3413760"/>
              <a:gd name="connsiteY152" fmla="*/ 2007302 h 3505627"/>
              <a:gd name="connsiteX153" fmla="*/ 190622 w 3413760"/>
              <a:gd name="connsiteY153" fmla="*/ 2010262 h 3505627"/>
              <a:gd name="connsiteX154" fmla="*/ 318368 w 3413760"/>
              <a:gd name="connsiteY154" fmla="*/ 1805106 h 3505627"/>
              <a:gd name="connsiteX155" fmla="*/ 3098489 w 3413760"/>
              <a:gd name="connsiteY155" fmla="*/ 1746302 h 3505627"/>
              <a:gd name="connsiteX156" fmla="*/ 3101309 w 3413760"/>
              <a:gd name="connsiteY156" fmla="*/ 1746302 h 3505627"/>
              <a:gd name="connsiteX157" fmla="*/ 3241436 w 3413760"/>
              <a:gd name="connsiteY157" fmla="*/ 1945328 h 3505627"/>
              <a:gd name="connsiteX158" fmla="*/ 3250901 w 3413760"/>
              <a:gd name="connsiteY158" fmla="*/ 1958845 h 3505627"/>
              <a:gd name="connsiteX159" fmla="*/ 3413760 w 3413760"/>
              <a:gd name="connsiteY159" fmla="*/ 1778991 h 3505627"/>
              <a:gd name="connsiteX160" fmla="*/ 3328358 w 3413760"/>
              <a:gd name="connsiteY160" fmla="*/ 2012222 h 3505627"/>
              <a:gd name="connsiteX161" fmla="*/ 3242956 w 3413760"/>
              <a:gd name="connsiteY161" fmla="*/ 2096608 h 3505627"/>
              <a:gd name="connsiteX162" fmla="*/ 3210655 w 3413760"/>
              <a:gd name="connsiteY162" fmla="*/ 2122216 h 3505627"/>
              <a:gd name="connsiteX163" fmla="*/ 3098489 w 3413760"/>
              <a:gd name="connsiteY163" fmla="*/ 1746302 h 3505627"/>
              <a:gd name="connsiteX164" fmla="*/ 315866 w 3413760"/>
              <a:gd name="connsiteY164" fmla="*/ 1553735 h 3505627"/>
              <a:gd name="connsiteX165" fmla="*/ 288998 w 3413760"/>
              <a:gd name="connsiteY165" fmla="*/ 1720194 h 3505627"/>
              <a:gd name="connsiteX166" fmla="*/ 187208 w 3413760"/>
              <a:gd name="connsiteY166" fmla="*/ 1904768 h 3505627"/>
              <a:gd name="connsiteX167" fmla="*/ 172919 w 3413760"/>
              <a:gd name="connsiteY167" fmla="*/ 1945127 h 3505627"/>
              <a:gd name="connsiteX168" fmla="*/ 0 w 3413760"/>
              <a:gd name="connsiteY168" fmla="*/ 1602393 h 3505627"/>
              <a:gd name="connsiteX169" fmla="*/ 165275 w 3413760"/>
              <a:gd name="connsiteY169" fmla="*/ 1728389 h 3505627"/>
              <a:gd name="connsiteX170" fmla="*/ 184990 w 3413760"/>
              <a:gd name="connsiteY170" fmla="*/ 1693659 h 3505627"/>
              <a:gd name="connsiteX171" fmla="*/ 307319 w 3413760"/>
              <a:gd name="connsiteY171" fmla="*/ 1555687 h 3505627"/>
              <a:gd name="connsiteX172" fmla="*/ 3111772 w 3413760"/>
              <a:gd name="connsiteY172" fmla="*/ 1466066 h 3505627"/>
              <a:gd name="connsiteX173" fmla="*/ 3115495 w 3413760"/>
              <a:gd name="connsiteY173" fmla="*/ 1475800 h 3505627"/>
              <a:gd name="connsiteX174" fmla="*/ 3238315 w 3413760"/>
              <a:gd name="connsiteY174" fmla="*/ 1632614 h 3505627"/>
              <a:gd name="connsiteX175" fmla="*/ 3262164 w 3413760"/>
              <a:gd name="connsiteY175" fmla="*/ 1680554 h 3505627"/>
              <a:gd name="connsiteX176" fmla="*/ 3399780 w 3413760"/>
              <a:gd name="connsiteY176" fmla="*/ 1510514 h 3505627"/>
              <a:gd name="connsiteX177" fmla="*/ 3406410 w 3413760"/>
              <a:gd name="connsiteY177" fmla="*/ 1534992 h 3505627"/>
              <a:gd name="connsiteX178" fmla="*/ 3255027 w 3413760"/>
              <a:gd name="connsiteY178" fmla="*/ 1885508 h 3505627"/>
              <a:gd name="connsiteX179" fmla="*/ 3240635 w 3413760"/>
              <a:gd name="connsiteY179" fmla="*/ 1864821 h 3505627"/>
              <a:gd name="connsiteX180" fmla="*/ 3110671 w 3413760"/>
              <a:gd name="connsiteY180" fmla="*/ 1469130 h 3505627"/>
              <a:gd name="connsiteX181" fmla="*/ 63367 w 3413760"/>
              <a:gd name="connsiteY181" fmla="*/ 1270628 h 3505627"/>
              <a:gd name="connsiteX182" fmla="*/ 69909 w 3413760"/>
              <a:gd name="connsiteY182" fmla="*/ 1271757 h 3505627"/>
              <a:gd name="connsiteX183" fmla="*/ 172919 w 3413760"/>
              <a:gd name="connsiteY183" fmla="*/ 1439225 h 3505627"/>
              <a:gd name="connsiteX184" fmla="*/ 181972 w 3413760"/>
              <a:gd name="connsiteY184" fmla="*/ 1431652 h 3505627"/>
              <a:gd name="connsiteX185" fmla="*/ 269291 w 3413760"/>
              <a:gd name="connsiteY185" fmla="*/ 1368242 h 3505627"/>
              <a:gd name="connsiteX186" fmla="*/ 365862 w 3413760"/>
              <a:gd name="connsiteY186" fmla="*/ 1323383 h 3505627"/>
              <a:gd name="connsiteX187" fmla="*/ 371287 w 3413760"/>
              <a:gd name="connsiteY187" fmla="*/ 1322770 h 3505627"/>
              <a:gd name="connsiteX188" fmla="*/ 366266 w 3413760"/>
              <a:gd name="connsiteY188" fmla="*/ 1360363 h 3505627"/>
              <a:gd name="connsiteX189" fmla="*/ 183889 w 3413760"/>
              <a:gd name="connsiteY189" fmla="*/ 1608442 h 3505627"/>
              <a:gd name="connsiteX190" fmla="*/ 151192 w 3413760"/>
              <a:gd name="connsiteY190" fmla="*/ 1656374 h 3505627"/>
              <a:gd name="connsiteX191" fmla="*/ 60357 w 3413760"/>
              <a:gd name="connsiteY191" fmla="*/ 1271854 h 3505627"/>
              <a:gd name="connsiteX192" fmla="*/ 3335091 w 3413760"/>
              <a:gd name="connsiteY192" fmla="*/ 1199339 h 3505627"/>
              <a:gd name="connsiteX193" fmla="*/ 3361040 w 3413760"/>
              <a:gd name="connsiteY193" fmla="*/ 1356467 h 3505627"/>
              <a:gd name="connsiteX194" fmla="*/ 3263669 w 3413760"/>
              <a:gd name="connsiteY194" fmla="*/ 1576487 h 3505627"/>
              <a:gd name="connsiteX195" fmla="*/ 3236818 w 3413760"/>
              <a:gd name="connsiteY195" fmla="*/ 1520563 h 3505627"/>
              <a:gd name="connsiteX196" fmla="*/ 3181990 w 3413760"/>
              <a:gd name="connsiteY196" fmla="*/ 1456339 h 3505627"/>
              <a:gd name="connsiteX197" fmla="*/ 3035321 w 3413760"/>
              <a:gd name="connsiteY197" fmla="*/ 1239278 h 3505627"/>
              <a:gd name="connsiteX198" fmla="*/ 3031408 w 3413760"/>
              <a:gd name="connsiteY198" fmla="*/ 1224439 h 3505627"/>
              <a:gd name="connsiteX199" fmla="*/ 3035115 w 3413760"/>
              <a:gd name="connsiteY199" fmla="*/ 1225665 h 3505627"/>
              <a:gd name="connsiteX200" fmla="*/ 3234695 w 3413760"/>
              <a:gd name="connsiteY200" fmla="*/ 1342022 h 3505627"/>
              <a:gd name="connsiteX201" fmla="*/ 3247479 w 3413760"/>
              <a:gd name="connsiteY201" fmla="*/ 1357894 h 3505627"/>
              <a:gd name="connsiteX202" fmla="*/ 176443 w 3413760"/>
              <a:gd name="connsiteY202" fmla="*/ 955550 h 3505627"/>
              <a:gd name="connsiteX203" fmla="*/ 176443 w 3413760"/>
              <a:gd name="connsiteY203" fmla="*/ 956074 h 3505627"/>
              <a:gd name="connsiteX204" fmla="*/ 257814 w 3413760"/>
              <a:gd name="connsiteY204" fmla="*/ 1173224 h 3505627"/>
              <a:gd name="connsiteX205" fmla="*/ 363548 w 3413760"/>
              <a:gd name="connsiteY205" fmla="*/ 1138092 h 3505627"/>
              <a:gd name="connsiteX206" fmla="*/ 457798 w 3413760"/>
              <a:gd name="connsiteY206" fmla="*/ 1107363 h 3505627"/>
              <a:gd name="connsiteX207" fmla="*/ 384467 w 3413760"/>
              <a:gd name="connsiteY207" fmla="*/ 1221865 h 3505627"/>
              <a:gd name="connsiteX208" fmla="*/ 364649 w 3413760"/>
              <a:gd name="connsiteY208" fmla="*/ 1238779 h 3505627"/>
              <a:gd name="connsiteX209" fmla="*/ 295144 w 3413760"/>
              <a:gd name="connsiteY209" fmla="*/ 1304437 h 3505627"/>
              <a:gd name="connsiteX210" fmla="*/ 185386 w 3413760"/>
              <a:gd name="connsiteY210" fmla="*/ 1374896 h 3505627"/>
              <a:gd name="connsiteX211" fmla="*/ 180967 w 3413760"/>
              <a:gd name="connsiteY211" fmla="*/ 1368557 h 3505627"/>
              <a:gd name="connsiteX212" fmla="*/ 174328 w 3413760"/>
              <a:gd name="connsiteY212" fmla="*/ 959866 h 3505627"/>
              <a:gd name="connsiteX213" fmla="*/ 3202101 w 3413760"/>
              <a:gd name="connsiteY213" fmla="*/ 853121 h 3505627"/>
              <a:gd name="connsiteX214" fmla="*/ 3230370 w 3413760"/>
              <a:gd name="connsiteY214" fmla="*/ 926879 h 3505627"/>
              <a:gd name="connsiteX215" fmla="*/ 3272429 w 3413760"/>
              <a:gd name="connsiteY215" fmla="*/ 1064125 h 3505627"/>
              <a:gd name="connsiteX216" fmla="*/ 3233903 w 3413760"/>
              <a:gd name="connsiteY216" fmla="*/ 1239392 h 3505627"/>
              <a:gd name="connsiteX217" fmla="*/ 3216493 w 3413760"/>
              <a:gd name="connsiteY217" fmla="*/ 1258651 h 3505627"/>
              <a:gd name="connsiteX218" fmla="*/ 3042069 w 3413760"/>
              <a:gd name="connsiteY218" fmla="*/ 1156319 h 3505627"/>
              <a:gd name="connsiteX219" fmla="*/ 3034814 w 3413760"/>
              <a:gd name="connsiteY219" fmla="*/ 1151294 h 3505627"/>
              <a:gd name="connsiteX220" fmla="*/ 2945792 w 3413760"/>
              <a:gd name="connsiteY220" fmla="*/ 1020193 h 3505627"/>
              <a:gd name="connsiteX221" fmla="*/ 3033412 w 3413760"/>
              <a:gd name="connsiteY221" fmla="*/ 1034122 h 3505627"/>
              <a:gd name="connsiteX222" fmla="*/ 3154433 w 3413760"/>
              <a:gd name="connsiteY222" fmla="*/ 1065367 h 3505627"/>
              <a:gd name="connsiteX223" fmla="*/ 3198687 w 3413760"/>
              <a:gd name="connsiteY223" fmla="*/ 857533 h 3505627"/>
              <a:gd name="connsiteX224" fmla="*/ 313045 w 3413760"/>
              <a:gd name="connsiteY224" fmla="*/ 743934 h 3505627"/>
              <a:gd name="connsiteX225" fmla="*/ 360230 w 3413760"/>
              <a:gd name="connsiteY225" fmla="*/ 821175 h 3505627"/>
              <a:gd name="connsiteX226" fmla="*/ 376919 w 3413760"/>
              <a:gd name="connsiteY226" fmla="*/ 968060 h 3505627"/>
              <a:gd name="connsiteX227" fmla="*/ 510107 w 3413760"/>
              <a:gd name="connsiteY227" fmla="*/ 936919 h 3505627"/>
              <a:gd name="connsiteX228" fmla="*/ 602852 w 3413760"/>
              <a:gd name="connsiteY228" fmla="*/ 937121 h 3505627"/>
              <a:gd name="connsiteX229" fmla="*/ 511121 w 3413760"/>
              <a:gd name="connsiteY229" fmla="*/ 1027057 h 3505627"/>
              <a:gd name="connsiteX230" fmla="*/ 363137 w 3413760"/>
              <a:gd name="connsiteY230" fmla="*/ 1086877 h 3505627"/>
              <a:gd name="connsiteX231" fmla="*/ 294138 w 3413760"/>
              <a:gd name="connsiteY231" fmla="*/ 1117300 h 3505627"/>
              <a:gd name="connsiteX232" fmla="*/ 313045 w 3413760"/>
              <a:gd name="connsiteY232" fmla="*/ 743934 h 3505627"/>
              <a:gd name="connsiteX233" fmla="*/ 3053839 w 3413760"/>
              <a:gd name="connsiteY233" fmla="*/ 640182 h 3505627"/>
              <a:gd name="connsiteX234" fmla="*/ 3089443 w 3413760"/>
              <a:gd name="connsiteY234" fmla="*/ 744240 h 3505627"/>
              <a:gd name="connsiteX235" fmla="*/ 3089237 w 3413760"/>
              <a:gd name="connsiteY235" fmla="*/ 998175 h 3505627"/>
              <a:gd name="connsiteX236" fmla="*/ 3032406 w 3413760"/>
              <a:gd name="connsiteY236" fmla="*/ 977787 h 3505627"/>
              <a:gd name="connsiteX237" fmla="*/ 2922449 w 3413760"/>
              <a:gd name="connsiteY237" fmla="*/ 967947 h 3505627"/>
              <a:gd name="connsiteX238" fmla="*/ 2802948 w 3413760"/>
              <a:gd name="connsiteY238" fmla="*/ 901892 h 3505627"/>
              <a:gd name="connsiteX239" fmla="*/ 2775693 w 3413760"/>
              <a:gd name="connsiteY239" fmla="*/ 856509 h 3505627"/>
              <a:gd name="connsiteX240" fmla="*/ 2802750 w 3413760"/>
              <a:gd name="connsiteY240" fmla="*/ 859888 h 3505627"/>
              <a:gd name="connsiteX241" fmla="*/ 3006552 w 3413760"/>
              <a:gd name="connsiteY241" fmla="*/ 875455 h 3505627"/>
              <a:gd name="connsiteX242" fmla="*/ 3013285 w 3413760"/>
              <a:gd name="connsiteY242" fmla="*/ 792487 h 3505627"/>
              <a:gd name="connsiteX243" fmla="*/ 3029594 w 3413760"/>
              <a:gd name="connsiteY243" fmla="*/ 732465 h 3505627"/>
              <a:gd name="connsiteX244" fmla="*/ 3051915 w 3413760"/>
              <a:gd name="connsiteY244" fmla="*/ 644586 h 3505627"/>
              <a:gd name="connsiteX245" fmla="*/ 474297 w 3413760"/>
              <a:gd name="connsiteY245" fmla="*/ 490733 h 3505627"/>
              <a:gd name="connsiteX246" fmla="*/ 505782 w 3413760"/>
              <a:gd name="connsiteY246" fmla="*/ 548303 h 3505627"/>
              <a:gd name="connsiteX247" fmla="*/ 535857 w 3413760"/>
              <a:gd name="connsiteY247" fmla="*/ 755104 h 3505627"/>
              <a:gd name="connsiteX248" fmla="*/ 658986 w 3413760"/>
              <a:gd name="connsiteY248" fmla="*/ 729497 h 3505627"/>
              <a:gd name="connsiteX249" fmla="*/ 749925 w 3413760"/>
              <a:gd name="connsiteY249" fmla="*/ 710551 h 3505627"/>
              <a:gd name="connsiteX250" fmla="*/ 741069 w 3413760"/>
              <a:gd name="connsiteY250" fmla="*/ 730416 h 3505627"/>
              <a:gd name="connsiteX251" fmla="*/ 660000 w 3413760"/>
              <a:gd name="connsiteY251" fmla="*/ 823417 h 3505627"/>
              <a:gd name="connsiteX252" fmla="*/ 554368 w 3413760"/>
              <a:gd name="connsiteY252" fmla="*/ 875253 h 3505627"/>
              <a:gd name="connsiteX253" fmla="*/ 509600 w 3413760"/>
              <a:gd name="connsiteY253" fmla="*/ 884479 h 3505627"/>
              <a:gd name="connsiteX254" fmla="*/ 421592 w 3413760"/>
              <a:gd name="connsiteY254" fmla="*/ 913869 h 3505627"/>
              <a:gd name="connsiteX255" fmla="*/ 425315 w 3413760"/>
              <a:gd name="connsiteY255" fmla="*/ 884785 h 3505627"/>
              <a:gd name="connsiteX256" fmla="*/ 471279 w 3413760"/>
              <a:gd name="connsiteY256" fmla="*/ 490829 h 3505627"/>
              <a:gd name="connsiteX257" fmla="*/ 2886544 w 3413760"/>
              <a:gd name="connsiteY257" fmla="*/ 412887 h 3505627"/>
              <a:gd name="connsiteX258" fmla="*/ 2955653 w 3413760"/>
              <a:gd name="connsiteY258" fmla="*/ 837362 h 3505627"/>
              <a:gd name="connsiteX259" fmla="*/ 2801744 w 3413760"/>
              <a:gd name="connsiteY259" fmla="*/ 810625 h 3505627"/>
              <a:gd name="connsiteX260" fmla="*/ 2745213 w 3413760"/>
              <a:gd name="connsiteY260" fmla="*/ 785938 h 3505627"/>
              <a:gd name="connsiteX261" fmla="*/ 2732437 w 3413760"/>
              <a:gd name="connsiteY261" fmla="*/ 777437 h 3505627"/>
              <a:gd name="connsiteX262" fmla="*/ 2659906 w 3413760"/>
              <a:gd name="connsiteY262" fmla="*/ 642432 h 3505627"/>
              <a:gd name="connsiteX263" fmla="*/ 2743796 w 3413760"/>
              <a:gd name="connsiteY263" fmla="*/ 667330 h 3505627"/>
              <a:gd name="connsiteX264" fmla="*/ 2800342 w 3413760"/>
              <a:gd name="connsiteY264" fmla="*/ 684638 h 3505627"/>
              <a:gd name="connsiteX265" fmla="*/ 2860699 w 3413760"/>
              <a:gd name="connsiteY265" fmla="*/ 702454 h 3505627"/>
              <a:gd name="connsiteX266" fmla="*/ 2885237 w 3413760"/>
              <a:gd name="connsiteY266" fmla="*/ 418621 h 3505627"/>
              <a:gd name="connsiteX267" fmla="*/ 811588 w 3413760"/>
              <a:gd name="connsiteY267" fmla="*/ 370076 h 3505627"/>
              <a:gd name="connsiteX268" fmla="*/ 818123 w 3413760"/>
              <a:gd name="connsiteY268" fmla="*/ 373141 h 3505627"/>
              <a:gd name="connsiteX269" fmla="*/ 807256 w 3413760"/>
              <a:gd name="connsiteY269" fmla="*/ 385650 h 3505627"/>
              <a:gd name="connsiteX270" fmla="*/ 736048 w 3413760"/>
              <a:gd name="connsiteY270" fmla="*/ 529970 h 3505627"/>
              <a:gd name="connsiteX271" fmla="*/ 690273 w 3413760"/>
              <a:gd name="connsiteY271" fmla="*/ 617438 h 3505627"/>
              <a:gd name="connsiteX272" fmla="*/ 657989 w 3413760"/>
              <a:gd name="connsiteY272" fmla="*/ 648788 h 3505627"/>
              <a:gd name="connsiteX273" fmla="*/ 566947 w 3413760"/>
              <a:gd name="connsiteY273" fmla="*/ 701640 h 3505627"/>
              <a:gd name="connsiteX274" fmla="*/ 589576 w 3413760"/>
              <a:gd name="connsiteY274" fmla="*/ 541544 h 3505627"/>
              <a:gd name="connsiteX275" fmla="*/ 655977 w 3413760"/>
              <a:gd name="connsiteY275" fmla="*/ 454681 h 3505627"/>
              <a:gd name="connsiteX276" fmla="*/ 807256 w 3413760"/>
              <a:gd name="connsiteY276" fmla="*/ 371512 h 3505627"/>
              <a:gd name="connsiteX277" fmla="*/ 811588 w 3413760"/>
              <a:gd name="connsiteY277" fmla="*/ 370076 h 3505627"/>
              <a:gd name="connsiteX278" fmla="*/ 2574306 w 3413760"/>
              <a:gd name="connsiteY278" fmla="*/ 340783 h 3505627"/>
              <a:gd name="connsiteX279" fmla="*/ 2601562 w 3413760"/>
              <a:gd name="connsiteY279" fmla="*/ 345493 h 3505627"/>
              <a:gd name="connsiteX280" fmla="*/ 2741586 w 3413760"/>
              <a:gd name="connsiteY280" fmla="*/ 437680 h 3505627"/>
              <a:gd name="connsiteX281" fmla="*/ 2744604 w 3413760"/>
              <a:gd name="connsiteY281" fmla="*/ 440639 h 3505627"/>
              <a:gd name="connsiteX282" fmla="*/ 2799027 w 3413760"/>
              <a:gd name="connsiteY282" fmla="*/ 537027 h 3505627"/>
              <a:gd name="connsiteX283" fmla="*/ 2826893 w 3413760"/>
              <a:gd name="connsiteY283" fmla="*/ 662200 h 3505627"/>
              <a:gd name="connsiteX284" fmla="*/ 2800136 w 3413760"/>
              <a:gd name="connsiteY284" fmla="*/ 651853 h 3505627"/>
              <a:gd name="connsiteX285" fmla="*/ 2743400 w 3413760"/>
              <a:gd name="connsiteY285" fmla="*/ 626044 h 3505627"/>
              <a:gd name="connsiteX286" fmla="*/ 2656382 w 3413760"/>
              <a:gd name="connsiteY286" fmla="*/ 544923 h 3505627"/>
              <a:gd name="connsiteX287" fmla="*/ 2602370 w 3413760"/>
              <a:gd name="connsiteY287" fmla="*/ 416379 h 3505627"/>
              <a:gd name="connsiteX288" fmla="*/ 2574306 w 3413760"/>
              <a:gd name="connsiteY288" fmla="*/ 340783 h 3505627"/>
              <a:gd name="connsiteX289" fmla="*/ 1577339 w 3413760"/>
              <a:gd name="connsiteY289" fmla="*/ 0 h 3505627"/>
              <a:gd name="connsiteX290" fmla="*/ 1856739 w 3413760"/>
              <a:gd name="connsiteY290" fmla="*/ 0 h 3505627"/>
              <a:gd name="connsiteX291" fmla="*/ 1856739 w 3413760"/>
              <a:gd name="connsiteY291" fmla="*/ 157163 h 3505627"/>
              <a:gd name="connsiteX292" fmla="*/ 1577339 w 3413760"/>
              <a:gd name="connsiteY292" fmla="*/ 157163 h 3505627"/>
              <a:gd name="connsiteX0-1" fmla="*/ 2332271 w 3413760"/>
              <a:gd name="connsiteY0-2" fmla="*/ 2931316 h 3505627"/>
              <a:gd name="connsiteX1-3" fmla="*/ 2336595 w 3413760"/>
              <a:gd name="connsiteY1-4" fmla="*/ 2932541 h 3505627"/>
              <a:gd name="connsiteX2-5" fmla="*/ 2327146 w 3413760"/>
              <a:gd name="connsiteY2-6" fmla="*/ 2953124 h 3505627"/>
              <a:gd name="connsiteX3-7" fmla="*/ 2227146 w 3413760"/>
              <a:gd name="connsiteY3-8" fmla="*/ 3190759 h 3505627"/>
              <a:gd name="connsiteX4-9" fmla="*/ 2409324 w 3413760"/>
              <a:gd name="connsiteY4-10" fmla="*/ 3248023 h 3505627"/>
              <a:gd name="connsiteX5-11" fmla="*/ 2517364 w 3413760"/>
              <a:gd name="connsiteY5-12" fmla="*/ 3258064 h 3505627"/>
              <a:gd name="connsiteX6-13" fmla="*/ 2486584 w 3413760"/>
              <a:gd name="connsiteY6-14" fmla="*/ 3278856 h 3505627"/>
              <a:gd name="connsiteX7-15" fmla="*/ 2409625 w 3413760"/>
              <a:gd name="connsiteY7-16" fmla="*/ 3317472 h 3505627"/>
              <a:gd name="connsiteX8-17" fmla="*/ 2095478 w 3413760"/>
              <a:gd name="connsiteY8-18" fmla="*/ 3264096 h 3505627"/>
              <a:gd name="connsiteX9-19" fmla="*/ 1871249 w 3413760"/>
              <a:gd name="connsiteY9-20" fmla="*/ 3327715 h 3505627"/>
              <a:gd name="connsiteX10-21" fmla="*/ 2089031 w 3413760"/>
              <a:gd name="connsiteY10-22" fmla="*/ 3394294 h 3505627"/>
              <a:gd name="connsiteX11-23" fmla="*/ 2089229 w 3413760"/>
              <a:gd name="connsiteY11-24" fmla="*/ 3406682 h 3505627"/>
              <a:gd name="connsiteX12-25" fmla="*/ 2042251 w 3413760"/>
              <a:gd name="connsiteY12-26" fmla="*/ 3490053 h 3505627"/>
              <a:gd name="connsiteX13-27" fmla="*/ 1783835 w 3413760"/>
              <a:gd name="connsiteY13-28" fmla="*/ 3370630 h 3505627"/>
              <a:gd name="connsiteX14-29" fmla="*/ 1474100 w 3413760"/>
              <a:gd name="connsiteY14-30" fmla="*/ 3505627 h 3505627"/>
              <a:gd name="connsiteX15-31" fmla="*/ 1455193 w 3413760"/>
              <a:gd name="connsiteY15-32" fmla="*/ 3496618 h 3505627"/>
              <a:gd name="connsiteX16-33" fmla="*/ 1419684 w 3413760"/>
              <a:gd name="connsiteY16-34" fmla="*/ 3429015 h 3505627"/>
              <a:gd name="connsiteX17-35" fmla="*/ 1634758 w 3413760"/>
              <a:gd name="connsiteY17-36" fmla="*/ 3339595 h 3505627"/>
              <a:gd name="connsiteX18-37" fmla="*/ 1396943 w 3413760"/>
              <a:gd name="connsiteY18-38" fmla="*/ 3273008 h 3505627"/>
              <a:gd name="connsiteX19-39" fmla="*/ 1223018 w 3413760"/>
              <a:gd name="connsiteY19-40" fmla="*/ 3352798 h 3505627"/>
              <a:gd name="connsiteX20-41" fmla="*/ 1081188 w 3413760"/>
              <a:gd name="connsiteY20-42" fmla="*/ 3354959 h 3505627"/>
              <a:gd name="connsiteX21-43" fmla="*/ 989030 w 3413760"/>
              <a:gd name="connsiteY21-44" fmla="*/ 3315730 h 3505627"/>
              <a:gd name="connsiteX22-45" fmla="*/ 1080175 w 3413760"/>
              <a:gd name="connsiteY22-46" fmla="*/ 3276501 h 3505627"/>
              <a:gd name="connsiteX23-47" fmla="*/ 1235090 w 3413760"/>
              <a:gd name="connsiteY23-48" fmla="*/ 3217907 h 3505627"/>
              <a:gd name="connsiteX24-49" fmla="*/ 1237402 w 3413760"/>
              <a:gd name="connsiteY24-50" fmla="*/ 3206938 h 3505627"/>
              <a:gd name="connsiteX25-51" fmla="*/ 1175034 w 3413760"/>
              <a:gd name="connsiteY25-52" fmla="*/ 3121317 h 3505627"/>
              <a:gd name="connsiteX26-53" fmla="*/ 1135097 w 3413760"/>
              <a:gd name="connsiteY26-54" fmla="*/ 2954866 h 3505627"/>
              <a:gd name="connsiteX27-55" fmla="*/ 1385181 w 3413760"/>
              <a:gd name="connsiteY27-56" fmla="*/ 3195985 h 3505627"/>
              <a:gd name="connsiteX28-57" fmla="*/ 2050306 w 3413760"/>
              <a:gd name="connsiteY28-58" fmla="*/ 3215762 h 3505627"/>
              <a:gd name="connsiteX29-59" fmla="*/ 2332271 w 3413760"/>
              <a:gd name="connsiteY29-60" fmla="*/ 2931316 h 3505627"/>
              <a:gd name="connsiteX30-61" fmla="*/ 917410 w 3413760"/>
              <a:gd name="connsiteY30-62" fmla="*/ 2829080 h 3505627"/>
              <a:gd name="connsiteX31-63" fmla="*/ 1076951 w 3413760"/>
              <a:gd name="connsiteY31-64" fmla="*/ 2988571 h 3505627"/>
              <a:gd name="connsiteX32-65" fmla="*/ 1170718 w 3413760"/>
              <a:gd name="connsiteY32-66" fmla="*/ 3185847 h 3505627"/>
              <a:gd name="connsiteX33-67" fmla="*/ 1079367 w 3413760"/>
              <a:gd name="connsiteY33-68" fmla="*/ 3202438 h 3505627"/>
              <a:gd name="connsiteX34-69" fmla="*/ 869933 w 3413760"/>
              <a:gd name="connsiteY34-70" fmla="*/ 3239828 h 3505627"/>
              <a:gd name="connsiteX35-71" fmla="*/ 838646 w 3413760"/>
              <a:gd name="connsiteY35-72" fmla="*/ 3232859 h 3505627"/>
              <a:gd name="connsiteX36-73" fmla="*/ 734337 w 3413760"/>
              <a:gd name="connsiteY36-74" fmla="*/ 3158401 h 3505627"/>
              <a:gd name="connsiteX37-75" fmla="*/ 820642 w 3413760"/>
              <a:gd name="connsiteY37-76" fmla="*/ 3150707 h 3505627"/>
              <a:gd name="connsiteX38-77" fmla="*/ 837339 w 3413760"/>
              <a:gd name="connsiteY38-78" fmla="*/ 3144456 h 3505627"/>
              <a:gd name="connsiteX39-79" fmla="*/ 1001410 w 3413760"/>
              <a:gd name="connsiteY39-80" fmla="*/ 3104823 h 3505627"/>
              <a:gd name="connsiteX40-81" fmla="*/ 998495 w 3413760"/>
              <a:gd name="connsiteY40-82" fmla="*/ 3095605 h 3505627"/>
              <a:gd name="connsiteX41-83" fmla="*/ 915509 w 3413760"/>
              <a:gd name="connsiteY41-84" fmla="*/ 2830314 h 3505627"/>
              <a:gd name="connsiteX42-85" fmla="*/ 917410 w 3413760"/>
              <a:gd name="connsiteY42-86" fmla="*/ 2829080 h 3505627"/>
              <a:gd name="connsiteX43-87" fmla="*/ 2531954 w 3413760"/>
              <a:gd name="connsiteY43-88" fmla="*/ 2817515 h 3505627"/>
              <a:gd name="connsiteX44-89" fmla="*/ 2479241 w 3413760"/>
              <a:gd name="connsiteY44-90" fmla="*/ 3067546 h 3505627"/>
              <a:gd name="connsiteX45-91" fmla="*/ 2631938 w 3413760"/>
              <a:gd name="connsiteY45-92" fmla="*/ 3109130 h 3505627"/>
              <a:gd name="connsiteX46-93" fmla="*/ 2731534 w 3413760"/>
              <a:gd name="connsiteY46-94" fmla="*/ 3103081 h 3505627"/>
              <a:gd name="connsiteX47-95" fmla="*/ 2646528 w 3413760"/>
              <a:gd name="connsiteY47-96" fmla="*/ 3167717 h 3505627"/>
              <a:gd name="connsiteX48-97" fmla="*/ 2632548 w 3413760"/>
              <a:gd name="connsiteY48-98" fmla="*/ 3177758 h 3505627"/>
              <a:gd name="connsiteX49-99" fmla="*/ 2408318 w 3413760"/>
              <a:gd name="connsiteY49-100" fmla="*/ 3188412 h 3505627"/>
              <a:gd name="connsiteX50-101" fmla="*/ 2299978 w 3413760"/>
              <a:gd name="connsiteY50-102" fmla="*/ 3155836 h 3505627"/>
              <a:gd name="connsiteX51-103" fmla="*/ 2405308 w 3413760"/>
              <a:gd name="connsiteY51-104" fmla="*/ 2926194 h 3505627"/>
              <a:gd name="connsiteX52-105" fmla="*/ 2528928 w 3413760"/>
              <a:gd name="connsiteY52-106" fmla="*/ 2817716 h 3505627"/>
              <a:gd name="connsiteX53-107" fmla="*/ 2531954 w 3413760"/>
              <a:gd name="connsiteY53-108" fmla="*/ 2817515 h 3505627"/>
              <a:gd name="connsiteX54-109" fmla="*/ 722559 w 3413760"/>
              <a:gd name="connsiteY54-110" fmla="*/ 2685067 h 3505627"/>
              <a:gd name="connsiteX55-111" fmla="*/ 762693 w 3413760"/>
              <a:gd name="connsiteY55-112" fmla="*/ 2698076 h 3505627"/>
              <a:gd name="connsiteX56-113" fmla="*/ 833624 w 3413760"/>
              <a:gd name="connsiteY56-114" fmla="*/ 2766502 h 3505627"/>
              <a:gd name="connsiteX57-115" fmla="*/ 941260 w 3413760"/>
              <a:gd name="connsiteY57-116" fmla="*/ 3051157 h 3505627"/>
              <a:gd name="connsiteX58-117" fmla="*/ 836935 w 3413760"/>
              <a:gd name="connsiteY58-118" fmla="*/ 3055553 h 3505627"/>
              <a:gd name="connsiteX59-119" fmla="*/ 684634 w 3413760"/>
              <a:gd name="connsiteY59-120" fmla="*/ 3060981 h 3505627"/>
              <a:gd name="connsiteX60-121" fmla="*/ 592697 w 3413760"/>
              <a:gd name="connsiteY60-122" fmla="*/ 3031172 h 3505627"/>
              <a:gd name="connsiteX61-123" fmla="*/ 532642 w 3413760"/>
              <a:gd name="connsiteY61-124" fmla="*/ 2980578 h 3505627"/>
              <a:gd name="connsiteX62-125" fmla="*/ 528309 w 3413760"/>
              <a:gd name="connsiteY62-126" fmla="*/ 2963980 h 3505627"/>
              <a:gd name="connsiteX63-127" fmla="*/ 532745 w 3413760"/>
              <a:gd name="connsiteY63-128" fmla="*/ 2964907 h 3505627"/>
              <a:gd name="connsiteX64-129" fmla="*/ 683533 w 3413760"/>
              <a:gd name="connsiteY64-130" fmla="*/ 2945849 h 3505627"/>
              <a:gd name="connsiteX65-131" fmla="*/ 785529 w 3413760"/>
              <a:gd name="connsiteY65-132" fmla="*/ 2949035 h 3505627"/>
              <a:gd name="connsiteX66-133" fmla="*/ 785331 w 3413760"/>
              <a:gd name="connsiteY66-134" fmla="*/ 2934170 h 3505627"/>
              <a:gd name="connsiteX67-135" fmla="*/ 722559 w 3413760"/>
              <a:gd name="connsiteY67-136" fmla="*/ 2685067 h 3505627"/>
              <a:gd name="connsiteX68-137" fmla="*/ 2742592 w 3413760"/>
              <a:gd name="connsiteY68-138" fmla="*/ 2638264 h 3505627"/>
              <a:gd name="connsiteX69-139" fmla="*/ 2711716 w 3413760"/>
              <a:gd name="connsiteY69-140" fmla="*/ 2865543 h 3505627"/>
              <a:gd name="connsiteX70-141" fmla="*/ 2768445 w 3413760"/>
              <a:gd name="connsiteY70-142" fmla="*/ 2865543 h 3505627"/>
              <a:gd name="connsiteX71-143" fmla="*/ 2825079 w 3413760"/>
              <a:gd name="connsiteY71-144" fmla="*/ 2875383 h 3505627"/>
              <a:gd name="connsiteX72-145" fmla="*/ 2953246 w 3413760"/>
              <a:gd name="connsiteY72-146" fmla="*/ 2896796 h 3505627"/>
              <a:gd name="connsiteX73-147" fmla="*/ 2825990 w 3413760"/>
              <a:gd name="connsiteY73-148" fmla="*/ 2979247 h 3505627"/>
              <a:gd name="connsiteX74-149" fmla="*/ 2769649 w 3413760"/>
              <a:gd name="connsiteY74-150" fmla="*/ 2999007 h 3505627"/>
              <a:gd name="connsiteX75-151" fmla="*/ 2630940 w 3413760"/>
              <a:gd name="connsiteY75-152" fmla="*/ 3018985 h 3505627"/>
              <a:gd name="connsiteX76-153" fmla="*/ 2531756 w 3413760"/>
              <a:gd name="connsiteY76-154" fmla="*/ 3005984 h 3505627"/>
              <a:gd name="connsiteX77-155" fmla="*/ 2628516 w 3413760"/>
              <a:gd name="connsiteY77-156" fmla="*/ 2750323 h 3505627"/>
              <a:gd name="connsiteX78-157" fmla="*/ 2742592 w 3413760"/>
              <a:gd name="connsiteY78-158" fmla="*/ 2638264 h 3505627"/>
              <a:gd name="connsiteX79-159" fmla="*/ 573283 w 3413760"/>
              <a:gd name="connsiteY79-160" fmla="*/ 2506018 h 3505627"/>
              <a:gd name="connsiteX80-161" fmla="*/ 680610 w 3413760"/>
              <a:gd name="connsiteY80-162" fmla="*/ 2724304 h 3505627"/>
              <a:gd name="connsiteX81-163" fmla="*/ 731121 w 3413760"/>
              <a:gd name="connsiteY81-164" fmla="*/ 2899345 h 3505627"/>
              <a:gd name="connsiteX82-165" fmla="*/ 682527 w 3413760"/>
              <a:gd name="connsiteY82-166" fmla="*/ 2891368 h 3505627"/>
              <a:gd name="connsiteX83-167" fmla="*/ 629814 w 3413760"/>
              <a:gd name="connsiteY83-168" fmla="*/ 2886956 h 3505627"/>
              <a:gd name="connsiteX84-169" fmla="*/ 531335 w 3413760"/>
              <a:gd name="connsiteY84-170" fmla="*/ 2860534 h 3505627"/>
              <a:gd name="connsiteX85-171" fmla="*/ 381853 w 3413760"/>
              <a:gd name="connsiteY85-172" fmla="*/ 2775519 h 3505627"/>
              <a:gd name="connsiteX86-173" fmla="*/ 334876 w 3413760"/>
              <a:gd name="connsiteY86-174" fmla="*/ 2710875 h 3505627"/>
              <a:gd name="connsiteX87-175" fmla="*/ 381054 w 3413760"/>
              <a:gd name="connsiteY87-176" fmla="*/ 2716102 h 3505627"/>
              <a:gd name="connsiteX88-177" fmla="*/ 529719 w 3413760"/>
              <a:gd name="connsiteY88-178" fmla="*/ 2738846 h 3505627"/>
              <a:gd name="connsiteX89-179" fmla="*/ 567945 w 3413760"/>
              <a:gd name="connsiteY89-180" fmla="*/ 2750427 h 3505627"/>
              <a:gd name="connsiteX90-181" fmla="*/ 572080 w 3413760"/>
              <a:gd name="connsiteY90-182" fmla="*/ 2509203 h 3505627"/>
              <a:gd name="connsiteX91-183" fmla="*/ 573283 w 3413760"/>
              <a:gd name="connsiteY91-184" fmla="*/ 2506018 h 3505627"/>
              <a:gd name="connsiteX92-185" fmla="*/ 2901332 w 3413760"/>
              <a:gd name="connsiteY92-186" fmla="*/ 2426026 h 3505627"/>
              <a:gd name="connsiteX93-187" fmla="*/ 2930813 w 3413760"/>
              <a:gd name="connsiteY93-188" fmla="*/ 2678316 h 3505627"/>
              <a:gd name="connsiteX94-189" fmla="*/ 3051122 w 3413760"/>
              <a:gd name="connsiteY94-190" fmla="*/ 2655056 h 3505627"/>
              <a:gd name="connsiteX95-191" fmla="*/ 3132794 w 3413760"/>
              <a:gd name="connsiteY95-192" fmla="*/ 2639490 h 3505627"/>
              <a:gd name="connsiteX96-193" fmla="*/ 3051827 w 3413760"/>
              <a:gd name="connsiteY96-194" fmla="*/ 2728708 h 3505627"/>
              <a:gd name="connsiteX97-195" fmla="*/ 2995392 w 3413760"/>
              <a:gd name="connsiteY97-196" fmla="*/ 2787294 h 3505627"/>
              <a:gd name="connsiteX98-197" fmla="*/ 2824786 w 3413760"/>
              <a:gd name="connsiteY98-198" fmla="*/ 2823765 h 3505627"/>
              <a:gd name="connsiteX99-199" fmla="*/ 2768350 w 3413760"/>
              <a:gd name="connsiteY99-200" fmla="*/ 2819555 h 3505627"/>
              <a:gd name="connsiteX100-201" fmla="*/ 2763511 w 3413760"/>
              <a:gd name="connsiteY100-202" fmla="*/ 2819555 h 3505627"/>
              <a:gd name="connsiteX101-203" fmla="*/ 2768152 w 3413760"/>
              <a:gd name="connsiteY101-204" fmla="*/ 2804610 h 3505627"/>
              <a:gd name="connsiteX102-205" fmla="*/ 2821657 w 3413760"/>
              <a:gd name="connsiteY102-206" fmla="*/ 2546691 h 3505627"/>
              <a:gd name="connsiteX103-207" fmla="*/ 2894996 w 3413760"/>
              <a:gd name="connsiteY103-208" fmla="*/ 2426228 h 3505627"/>
              <a:gd name="connsiteX104-209" fmla="*/ 2901332 w 3413760"/>
              <a:gd name="connsiteY104-210" fmla="*/ 2426026 h 3505627"/>
              <a:gd name="connsiteX105-211" fmla="*/ 468562 w 3413760"/>
              <a:gd name="connsiteY105-212" fmla="*/ 2267358 h 3505627"/>
              <a:gd name="connsiteX106-213" fmla="*/ 486368 w 3413760"/>
              <a:gd name="connsiteY106-214" fmla="*/ 2287336 h 3505627"/>
              <a:gd name="connsiteX107-215" fmla="*/ 502360 w 3413760"/>
              <a:gd name="connsiteY107-216" fmla="*/ 2682099 h 3505627"/>
              <a:gd name="connsiteX108-217" fmla="*/ 400261 w 3413760"/>
              <a:gd name="connsiteY108-218" fmla="*/ 2642466 h 3505627"/>
              <a:gd name="connsiteX109-219" fmla="*/ 380348 w 3413760"/>
              <a:gd name="connsiteY109-220" fmla="*/ 2633852 h 3505627"/>
              <a:gd name="connsiteX110-221" fmla="*/ 193845 w 3413760"/>
              <a:gd name="connsiteY110-222" fmla="*/ 2519446 h 3505627"/>
              <a:gd name="connsiteX111-223" fmla="*/ 152000 w 3413760"/>
              <a:gd name="connsiteY111-224" fmla="*/ 2455828 h 3505627"/>
              <a:gd name="connsiteX112-225" fmla="*/ 172016 w 3413760"/>
              <a:gd name="connsiteY112-226" fmla="*/ 2458392 h 3505627"/>
              <a:gd name="connsiteX113-227" fmla="*/ 193133 w 3413760"/>
              <a:gd name="connsiteY113-228" fmla="*/ 2459424 h 3505627"/>
              <a:gd name="connsiteX114-229" fmla="*/ 378931 w 3413760"/>
              <a:gd name="connsiteY114-230" fmla="*/ 2506840 h 3505627"/>
              <a:gd name="connsiteX115-231" fmla="*/ 387485 w 3413760"/>
              <a:gd name="connsiteY115-232" fmla="*/ 2511865 h 3505627"/>
              <a:gd name="connsiteX116-233" fmla="*/ 467160 w 3413760"/>
              <a:gd name="connsiteY116-234" fmla="*/ 2271569 h 3505627"/>
              <a:gd name="connsiteX117-235" fmla="*/ 468562 w 3413760"/>
              <a:gd name="connsiteY117-236" fmla="*/ 2267358 h 3505627"/>
              <a:gd name="connsiteX118-237" fmla="*/ 3002124 w 3413760"/>
              <a:gd name="connsiteY118-238" fmla="*/ 2206006 h 3505627"/>
              <a:gd name="connsiteX119-239" fmla="*/ 3004944 w 3413760"/>
              <a:gd name="connsiteY119-240" fmla="*/ 2206006 h 3505627"/>
              <a:gd name="connsiteX120-241" fmla="*/ 3047400 w 3413760"/>
              <a:gd name="connsiteY120-242" fmla="*/ 2339470 h 3505627"/>
              <a:gd name="connsiteX121-243" fmla="*/ 3076865 w 3413760"/>
              <a:gd name="connsiteY121-244" fmla="*/ 2431866 h 3505627"/>
              <a:gd name="connsiteX122-245" fmla="*/ 3246267 w 3413760"/>
              <a:gd name="connsiteY122-246" fmla="*/ 2382289 h 3505627"/>
              <a:gd name="connsiteX123-247" fmla="*/ 3303210 w 3413760"/>
              <a:gd name="connsiteY123-248" fmla="*/ 2375118 h 3505627"/>
              <a:gd name="connsiteX124-249" fmla="*/ 3287004 w 3413760"/>
              <a:gd name="connsiteY124-250" fmla="*/ 2396734 h 3505627"/>
              <a:gd name="connsiteX125-251" fmla="*/ 3247075 w 3413760"/>
              <a:gd name="connsiteY125-252" fmla="*/ 2457166 h 3505627"/>
              <a:gd name="connsiteX126-253" fmla="*/ 3050204 w 3413760"/>
              <a:gd name="connsiteY126-254" fmla="*/ 2577629 h 3505627"/>
              <a:gd name="connsiteX127-255" fmla="*/ 2995083 w 3413760"/>
              <a:gd name="connsiteY127-256" fmla="*/ 2600357 h 3505627"/>
              <a:gd name="connsiteX128-257" fmla="*/ 2992976 w 3413760"/>
              <a:gd name="connsiteY128-258" fmla="*/ 2590937 h 3505627"/>
              <a:gd name="connsiteX129-259" fmla="*/ 3002124 w 3413760"/>
              <a:gd name="connsiteY129-260" fmla="*/ 2206006 h 3505627"/>
              <a:gd name="connsiteX130-261" fmla="*/ 367169 w 3413760"/>
              <a:gd name="connsiteY130-262" fmla="*/ 2047556 h 3505627"/>
              <a:gd name="connsiteX131-263" fmla="*/ 372499 w 3413760"/>
              <a:gd name="connsiteY131-264" fmla="*/ 2050838 h 3505627"/>
              <a:gd name="connsiteX132-265" fmla="*/ 373909 w 3413760"/>
              <a:gd name="connsiteY132-266" fmla="*/ 2052983 h 3505627"/>
              <a:gd name="connsiteX133-267" fmla="*/ 389188 w 3413760"/>
              <a:gd name="connsiteY133-268" fmla="*/ 2074389 h 3505627"/>
              <a:gd name="connsiteX134-269" fmla="*/ 377925 w 3413760"/>
              <a:gd name="connsiteY134-270" fmla="*/ 2412308 h 3505627"/>
              <a:gd name="connsiteX135-271" fmla="*/ 357212 w 3413760"/>
              <a:gd name="connsiteY135-272" fmla="*/ 2463304 h 3505627"/>
              <a:gd name="connsiteX136-273" fmla="*/ 192127 w 3413760"/>
              <a:gd name="connsiteY136-274" fmla="*/ 2365698 h 3505627"/>
              <a:gd name="connsiteX137-275" fmla="*/ 177450 w 3413760"/>
              <a:gd name="connsiteY137-276" fmla="*/ 2355253 h 3505627"/>
              <a:gd name="connsiteX138-277" fmla="*/ 90123 w 3413760"/>
              <a:gd name="connsiteY138-278" fmla="*/ 2174148 h 3505627"/>
              <a:gd name="connsiteX139-279" fmla="*/ 190622 w 3413760"/>
              <a:gd name="connsiteY139-280" fmla="*/ 2217386 h 3505627"/>
              <a:gd name="connsiteX140-281" fmla="*/ 284673 w 3413760"/>
              <a:gd name="connsiteY140-282" fmla="*/ 2285190 h 3505627"/>
              <a:gd name="connsiteX141-283" fmla="*/ 364950 w 3413760"/>
              <a:gd name="connsiteY141-284" fmla="*/ 2050733 h 3505627"/>
              <a:gd name="connsiteX142-285" fmla="*/ 367169 w 3413760"/>
              <a:gd name="connsiteY142-286" fmla="*/ 2047556 h 3505627"/>
              <a:gd name="connsiteX143-287" fmla="*/ 3072041 w 3413760"/>
              <a:gd name="connsiteY143-288" fmla="*/ 1986614 h 3505627"/>
              <a:gd name="connsiteX144-289" fmla="*/ 3102124 w 3413760"/>
              <a:gd name="connsiteY144-290" fmla="*/ 2061073 h 3505627"/>
              <a:gd name="connsiteX145-291" fmla="*/ 3182497 w 3413760"/>
              <a:gd name="connsiteY145-292" fmla="*/ 2192900 h 3505627"/>
              <a:gd name="connsiteX146-293" fmla="*/ 3243748 w 3413760"/>
              <a:gd name="connsiteY146-294" fmla="*/ 2151106 h 3505627"/>
              <a:gd name="connsiteX147-295" fmla="*/ 3363265 w 3413760"/>
              <a:gd name="connsiteY147-296" fmla="*/ 2047048 h 3505627"/>
              <a:gd name="connsiteX148-297" fmla="*/ 3274331 w 3413760"/>
              <a:gd name="connsiteY148-298" fmla="*/ 2282731 h 3505627"/>
              <a:gd name="connsiteX149-299" fmla="*/ 3245665 w 3413760"/>
              <a:gd name="connsiteY149-300" fmla="*/ 2306806 h 3505627"/>
              <a:gd name="connsiteX150-301" fmla="*/ 3105435 w 3413760"/>
              <a:gd name="connsiteY150-302" fmla="*/ 2359246 h 3505627"/>
              <a:gd name="connsiteX151-303" fmla="*/ 3068620 w 3413760"/>
              <a:gd name="connsiteY151-304" fmla="*/ 1988760 h 3505627"/>
              <a:gd name="connsiteX152-305" fmla="*/ 3072041 w 3413760"/>
              <a:gd name="connsiteY152-306" fmla="*/ 1986614 h 3505627"/>
              <a:gd name="connsiteX153-307" fmla="*/ 323097 w 3413760"/>
              <a:gd name="connsiteY153-308" fmla="*/ 1804993 h 3505627"/>
              <a:gd name="connsiteX154-309" fmla="*/ 243929 w 3413760"/>
              <a:gd name="connsiteY154-310" fmla="*/ 2210313 h 3505627"/>
              <a:gd name="connsiteX155-311" fmla="*/ 189917 w 3413760"/>
              <a:gd name="connsiteY155-312" fmla="*/ 2162889 h 3505627"/>
              <a:gd name="connsiteX156-313" fmla="*/ 85307 w 3413760"/>
              <a:gd name="connsiteY156-314" fmla="*/ 2065888 h 3505627"/>
              <a:gd name="connsiteX157-315" fmla="*/ 13267 w 3413760"/>
              <a:gd name="connsiteY157-316" fmla="*/ 1865434 h 3505627"/>
              <a:gd name="connsiteX158-317" fmla="*/ 38923 w 3413760"/>
              <a:gd name="connsiteY158-318" fmla="*/ 1885508 h 3505627"/>
              <a:gd name="connsiteX159-319" fmla="*/ 188111 w 3413760"/>
              <a:gd name="connsiteY159-320" fmla="*/ 2007302 h 3505627"/>
              <a:gd name="connsiteX160-321" fmla="*/ 190622 w 3413760"/>
              <a:gd name="connsiteY160-322" fmla="*/ 2010262 h 3505627"/>
              <a:gd name="connsiteX161-323" fmla="*/ 318368 w 3413760"/>
              <a:gd name="connsiteY161-324" fmla="*/ 1805106 h 3505627"/>
              <a:gd name="connsiteX162-325" fmla="*/ 323097 w 3413760"/>
              <a:gd name="connsiteY162-326" fmla="*/ 1804993 h 3505627"/>
              <a:gd name="connsiteX163-327" fmla="*/ 3098489 w 3413760"/>
              <a:gd name="connsiteY163-328" fmla="*/ 1746302 h 3505627"/>
              <a:gd name="connsiteX164-329" fmla="*/ 3101309 w 3413760"/>
              <a:gd name="connsiteY164-330" fmla="*/ 1746302 h 3505627"/>
              <a:gd name="connsiteX165-331" fmla="*/ 3241436 w 3413760"/>
              <a:gd name="connsiteY165-332" fmla="*/ 1945328 h 3505627"/>
              <a:gd name="connsiteX166-333" fmla="*/ 3250901 w 3413760"/>
              <a:gd name="connsiteY166-334" fmla="*/ 1958845 h 3505627"/>
              <a:gd name="connsiteX167-335" fmla="*/ 3413760 w 3413760"/>
              <a:gd name="connsiteY167-336" fmla="*/ 1778991 h 3505627"/>
              <a:gd name="connsiteX168-337" fmla="*/ 3328358 w 3413760"/>
              <a:gd name="connsiteY168-338" fmla="*/ 2012222 h 3505627"/>
              <a:gd name="connsiteX169-339" fmla="*/ 3242956 w 3413760"/>
              <a:gd name="connsiteY169-340" fmla="*/ 2096608 h 3505627"/>
              <a:gd name="connsiteX170-341" fmla="*/ 3210655 w 3413760"/>
              <a:gd name="connsiteY170-342" fmla="*/ 2122216 h 3505627"/>
              <a:gd name="connsiteX171-343" fmla="*/ 3098489 w 3413760"/>
              <a:gd name="connsiteY171-344" fmla="*/ 1746302 h 3505627"/>
              <a:gd name="connsiteX172-345" fmla="*/ 315866 w 3413760"/>
              <a:gd name="connsiteY172-346" fmla="*/ 1553735 h 3505627"/>
              <a:gd name="connsiteX173-347" fmla="*/ 288998 w 3413760"/>
              <a:gd name="connsiteY173-348" fmla="*/ 1720194 h 3505627"/>
              <a:gd name="connsiteX174-349" fmla="*/ 187208 w 3413760"/>
              <a:gd name="connsiteY174-350" fmla="*/ 1904768 h 3505627"/>
              <a:gd name="connsiteX175-351" fmla="*/ 172919 w 3413760"/>
              <a:gd name="connsiteY175-352" fmla="*/ 1945127 h 3505627"/>
              <a:gd name="connsiteX176-353" fmla="*/ 0 w 3413760"/>
              <a:gd name="connsiteY176-354" fmla="*/ 1602393 h 3505627"/>
              <a:gd name="connsiteX177-355" fmla="*/ 165275 w 3413760"/>
              <a:gd name="connsiteY177-356" fmla="*/ 1728389 h 3505627"/>
              <a:gd name="connsiteX178-357" fmla="*/ 184990 w 3413760"/>
              <a:gd name="connsiteY178-358" fmla="*/ 1693659 h 3505627"/>
              <a:gd name="connsiteX179-359" fmla="*/ 307319 w 3413760"/>
              <a:gd name="connsiteY179-360" fmla="*/ 1555687 h 3505627"/>
              <a:gd name="connsiteX180-361" fmla="*/ 315866 w 3413760"/>
              <a:gd name="connsiteY180-362" fmla="*/ 1553735 h 3505627"/>
              <a:gd name="connsiteX181-363" fmla="*/ 3111772 w 3413760"/>
              <a:gd name="connsiteY181-364" fmla="*/ 1466066 h 3505627"/>
              <a:gd name="connsiteX182-365" fmla="*/ 3115495 w 3413760"/>
              <a:gd name="connsiteY182-366" fmla="*/ 1475800 h 3505627"/>
              <a:gd name="connsiteX183-367" fmla="*/ 3238315 w 3413760"/>
              <a:gd name="connsiteY183-368" fmla="*/ 1632614 h 3505627"/>
              <a:gd name="connsiteX184-369" fmla="*/ 3262164 w 3413760"/>
              <a:gd name="connsiteY184-370" fmla="*/ 1680554 h 3505627"/>
              <a:gd name="connsiteX185-371" fmla="*/ 3399780 w 3413760"/>
              <a:gd name="connsiteY185-372" fmla="*/ 1510514 h 3505627"/>
              <a:gd name="connsiteX186-373" fmla="*/ 3406410 w 3413760"/>
              <a:gd name="connsiteY186-374" fmla="*/ 1534992 h 3505627"/>
              <a:gd name="connsiteX187-375" fmla="*/ 3255027 w 3413760"/>
              <a:gd name="connsiteY187-376" fmla="*/ 1885508 h 3505627"/>
              <a:gd name="connsiteX188-377" fmla="*/ 3240635 w 3413760"/>
              <a:gd name="connsiteY188-378" fmla="*/ 1864821 h 3505627"/>
              <a:gd name="connsiteX189-379" fmla="*/ 3110671 w 3413760"/>
              <a:gd name="connsiteY189-380" fmla="*/ 1469130 h 3505627"/>
              <a:gd name="connsiteX190-381" fmla="*/ 3111772 w 3413760"/>
              <a:gd name="connsiteY190-382" fmla="*/ 1466066 h 3505627"/>
              <a:gd name="connsiteX191-383" fmla="*/ 63367 w 3413760"/>
              <a:gd name="connsiteY191-384" fmla="*/ 1270628 h 3505627"/>
              <a:gd name="connsiteX192-385" fmla="*/ 69909 w 3413760"/>
              <a:gd name="connsiteY192-386" fmla="*/ 1271757 h 3505627"/>
              <a:gd name="connsiteX193-387" fmla="*/ 172919 w 3413760"/>
              <a:gd name="connsiteY193-388" fmla="*/ 1439225 h 3505627"/>
              <a:gd name="connsiteX194-389" fmla="*/ 181972 w 3413760"/>
              <a:gd name="connsiteY194-390" fmla="*/ 1431652 h 3505627"/>
              <a:gd name="connsiteX195-391" fmla="*/ 269291 w 3413760"/>
              <a:gd name="connsiteY195-392" fmla="*/ 1368242 h 3505627"/>
              <a:gd name="connsiteX196-393" fmla="*/ 365862 w 3413760"/>
              <a:gd name="connsiteY196-394" fmla="*/ 1323383 h 3505627"/>
              <a:gd name="connsiteX197-395" fmla="*/ 371287 w 3413760"/>
              <a:gd name="connsiteY197-396" fmla="*/ 1322770 h 3505627"/>
              <a:gd name="connsiteX198-397" fmla="*/ 366266 w 3413760"/>
              <a:gd name="connsiteY198-398" fmla="*/ 1360363 h 3505627"/>
              <a:gd name="connsiteX199-399" fmla="*/ 183889 w 3413760"/>
              <a:gd name="connsiteY199-400" fmla="*/ 1608442 h 3505627"/>
              <a:gd name="connsiteX200-401" fmla="*/ 151192 w 3413760"/>
              <a:gd name="connsiteY200-402" fmla="*/ 1656374 h 3505627"/>
              <a:gd name="connsiteX201-403" fmla="*/ 60357 w 3413760"/>
              <a:gd name="connsiteY201-404" fmla="*/ 1271854 h 3505627"/>
              <a:gd name="connsiteX202-405" fmla="*/ 63367 w 3413760"/>
              <a:gd name="connsiteY202-406" fmla="*/ 1270628 h 3505627"/>
              <a:gd name="connsiteX203-407" fmla="*/ 3335091 w 3413760"/>
              <a:gd name="connsiteY203-408" fmla="*/ 1199339 h 3505627"/>
              <a:gd name="connsiteX204-409" fmla="*/ 3361040 w 3413760"/>
              <a:gd name="connsiteY204-410" fmla="*/ 1356467 h 3505627"/>
              <a:gd name="connsiteX205-411" fmla="*/ 3263669 w 3413760"/>
              <a:gd name="connsiteY205-412" fmla="*/ 1576487 h 3505627"/>
              <a:gd name="connsiteX206-413" fmla="*/ 3236818 w 3413760"/>
              <a:gd name="connsiteY206-414" fmla="*/ 1520563 h 3505627"/>
              <a:gd name="connsiteX207-415" fmla="*/ 3181990 w 3413760"/>
              <a:gd name="connsiteY207-416" fmla="*/ 1456339 h 3505627"/>
              <a:gd name="connsiteX208-417" fmla="*/ 3035321 w 3413760"/>
              <a:gd name="connsiteY208-418" fmla="*/ 1239278 h 3505627"/>
              <a:gd name="connsiteX209-419" fmla="*/ 3031408 w 3413760"/>
              <a:gd name="connsiteY209-420" fmla="*/ 1224439 h 3505627"/>
              <a:gd name="connsiteX210-421" fmla="*/ 3035115 w 3413760"/>
              <a:gd name="connsiteY210-422" fmla="*/ 1225665 h 3505627"/>
              <a:gd name="connsiteX211-423" fmla="*/ 3234695 w 3413760"/>
              <a:gd name="connsiteY211-424" fmla="*/ 1342022 h 3505627"/>
              <a:gd name="connsiteX212-425" fmla="*/ 3247479 w 3413760"/>
              <a:gd name="connsiteY212-426" fmla="*/ 1357894 h 3505627"/>
              <a:gd name="connsiteX213-427" fmla="*/ 3335091 w 3413760"/>
              <a:gd name="connsiteY213-428" fmla="*/ 1199339 h 3505627"/>
              <a:gd name="connsiteX214-429" fmla="*/ 176443 w 3413760"/>
              <a:gd name="connsiteY214-430" fmla="*/ 955550 h 3505627"/>
              <a:gd name="connsiteX215-431" fmla="*/ 176443 w 3413760"/>
              <a:gd name="connsiteY215-432" fmla="*/ 956074 h 3505627"/>
              <a:gd name="connsiteX216-433" fmla="*/ 257814 w 3413760"/>
              <a:gd name="connsiteY216-434" fmla="*/ 1173224 h 3505627"/>
              <a:gd name="connsiteX217-435" fmla="*/ 363548 w 3413760"/>
              <a:gd name="connsiteY217-436" fmla="*/ 1138092 h 3505627"/>
              <a:gd name="connsiteX218-437" fmla="*/ 457798 w 3413760"/>
              <a:gd name="connsiteY218-438" fmla="*/ 1107363 h 3505627"/>
              <a:gd name="connsiteX219-439" fmla="*/ 384467 w 3413760"/>
              <a:gd name="connsiteY219-440" fmla="*/ 1221865 h 3505627"/>
              <a:gd name="connsiteX220-441" fmla="*/ 364649 w 3413760"/>
              <a:gd name="connsiteY220-442" fmla="*/ 1238779 h 3505627"/>
              <a:gd name="connsiteX221-443" fmla="*/ 295144 w 3413760"/>
              <a:gd name="connsiteY221-444" fmla="*/ 1304437 h 3505627"/>
              <a:gd name="connsiteX222-445" fmla="*/ 185386 w 3413760"/>
              <a:gd name="connsiteY222-446" fmla="*/ 1374896 h 3505627"/>
              <a:gd name="connsiteX223-447" fmla="*/ 180967 w 3413760"/>
              <a:gd name="connsiteY223-448" fmla="*/ 1368557 h 3505627"/>
              <a:gd name="connsiteX224-449" fmla="*/ 174328 w 3413760"/>
              <a:gd name="connsiteY224-450" fmla="*/ 959866 h 3505627"/>
              <a:gd name="connsiteX225-451" fmla="*/ 176443 w 3413760"/>
              <a:gd name="connsiteY225-452" fmla="*/ 955550 h 3505627"/>
              <a:gd name="connsiteX226-453" fmla="*/ 3202101 w 3413760"/>
              <a:gd name="connsiteY226-454" fmla="*/ 853121 h 3505627"/>
              <a:gd name="connsiteX227-455" fmla="*/ 3230370 w 3413760"/>
              <a:gd name="connsiteY227-456" fmla="*/ 926879 h 3505627"/>
              <a:gd name="connsiteX228-457" fmla="*/ 3272429 w 3413760"/>
              <a:gd name="connsiteY228-458" fmla="*/ 1064125 h 3505627"/>
              <a:gd name="connsiteX229-459" fmla="*/ 3233903 w 3413760"/>
              <a:gd name="connsiteY229-460" fmla="*/ 1239392 h 3505627"/>
              <a:gd name="connsiteX230-461" fmla="*/ 3216493 w 3413760"/>
              <a:gd name="connsiteY230-462" fmla="*/ 1258651 h 3505627"/>
              <a:gd name="connsiteX231-463" fmla="*/ 3042069 w 3413760"/>
              <a:gd name="connsiteY231-464" fmla="*/ 1156319 h 3505627"/>
              <a:gd name="connsiteX232-465" fmla="*/ 3034814 w 3413760"/>
              <a:gd name="connsiteY232-466" fmla="*/ 1151294 h 3505627"/>
              <a:gd name="connsiteX233-467" fmla="*/ 2945792 w 3413760"/>
              <a:gd name="connsiteY233-468" fmla="*/ 1020193 h 3505627"/>
              <a:gd name="connsiteX234-469" fmla="*/ 3033412 w 3413760"/>
              <a:gd name="connsiteY234-470" fmla="*/ 1034122 h 3505627"/>
              <a:gd name="connsiteX235-471" fmla="*/ 3154433 w 3413760"/>
              <a:gd name="connsiteY235-472" fmla="*/ 1065367 h 3505627"/>
              <a:gd name="connsiteX236-473" fmla="*/ 3198687 w 3413760"/>
              <a:gd name="connsiteY236-474" fmla="*/ 857533 h 3505627"/>
              <a:gd name="connsiteX237-475" fmla="*/ 3202101 w 3413760"/>
              <a:gd name="connsiteY237-476" fmla="*/ 853121 h 3505627"/>
              <a:gd name="connsiteX238-477" fmla="*/ 313045 w 3413760"/>
              <a:gd name="connsiteY238-478" fmla="*/ 743934 h 3505627"/>
              <a:gd name="connsiteX239-479" fmla="*/ 360230 w 3413760"/>
              <a:gd name="connsiteY239-480" fmla="*/ 821175 h 3505627"/>
              <a:gd name="connsiteX240-481" fmla="*/ 376919 w 3413760"/>
              <a:gd name="connsiteY240-482" fmla="*/ 968060 h 3505627"/>
              <a:gd name="connsiteX241-483" fmla="*/ 510107 w 3413760"/>
              <a:gd name="connsiteY241-484" fmla="*/ 936919 h 3505627"/>
              <a:gd name="connsiteX242-485" fmla="*/ 602852 w 3413760"/>
              <a:gd name="connsiteY242-486" fmla="*/ 937121 h 3505627"/>
              <a:gd name="connsiteX243-487" fmla="*/ 511121 w 3413760"/>
              <a:gd name="connsiteY243-488" fmla="*/ 1027057 h 3505627"/>
              <a:gd name="connsiteX244-489" fmla="*/ 363137 w 3413760"/>
              <a:gd name="connsiteY244-490" fmla="*/ 1086877 h 3505627"/>
              <a:gd name="connsiteX245-491" fmla="*/ 294138 w 3413760"/>
              <a:gd name="connsiteY245-492" fmla="*/ 1117300 h 3505627"/>
              <a:gd name="connsiteX246-493" fmla="*/ 313045 w 3413760"/>
              <a:gd name="connsiteY246-494" fmla="*/ 743934 h 3505627"/>
              <a:gd name="connsiteX247-495" fmla="*/ 3053839 w 3413760"/>
              <a:gd name="connsiteY247-496" fmla="*/ 640182 h 3505627"/>
              <a:gd name="connsiteX248-497" fmla="*/ 3089443 w 3413760"/>
              <a:gd name="connsiteY248-498" fmla="*/ 744240 h 3505627"/>
              <a:gd name="connsiteX249-499" fmla="*/ 3089237 w 3413760"/>
              <a:gd name="connsiteY249-500" fmla="*/ 998175 h 3505627"/>
              <a:gd name="connsiteX250-501" fmla="*/ 3032406 w 3413760"/>
              <a:gd name="connsiteY250-502" fmla="*/ 977787 h 3505627"/>
              <a:gd name="connsiteX251-503" fmla="*/ 2922449 w 3413760"/>
              <a:gd name="connsiteY251-504" fmla="*/ 967947 h 3505627"/>
              <a:gd name="connsiteX252-505" fmla="*/ 2802948 w 3413760"/>
              <a:gd name="connsiteY252-506" fmla="*/ 901892 h 3505627"/>
              <a:gd name="connsiteX253-507" fmla="*/ 2775693 w 3413760"/>
              <a:gd name="connsiteY253-508" fmla="*/ 856509 h 3505627"/>
              <a:gd name="connsiteX254-509" fmla="*/ 2802750 w 3413760"/>
              <a:gd name="connsiteY254-510" fmla="*/ 859888 h 3505627"/>
              <a:gd name="connsiteX255-511" fmla="*/ 3006552 w 3413760"/>
              <a:gd name="connsiteY255-512" fmla="*/ 875455 h 3505627"/>
              <a:gd name="connsiteX256-513" fmla="*/ 3013285 w 3413760"/>
              <a:gd name="connsiteY256-514" fmla="*/ 792487 h 3505627"/>
              <a:gd name="connsiteX257-515" fmla="*/ 3029594 w 3413760"/>
              <a:gd name="connsiteY257-516" fmla="*/ 732465 h 3505627"/>
              <a:gd name="connsiteX258-517" fmla="*/ 3051915 w 3413760"/>
              <a:gd name="connsiteY258-518" fmla="*/ 644586 h 3505627"/>
              <a:gd name="connsiteX259-519" fmla="*/ 3053839 w 3413760"/>
              <a:gd name="connsiteY259-520" fmla="*/ 640182 h 3505627"/>
              <a:gd name="connsiteX260-521" fmla="*/ 474297 w 3413760"/>
              <a:gd name="connsiteY260-522" fmla="*/ 490733 h 3505627"/>
              <a:gd name="connsiteX261-523" fmla="*/ 505782 w 3413760"/>
              <a:gd name="connsiteY261-524" fmla="*/ 548303 h 3505627"/>
              <a:gd name="connsiteX262-525" fmla="*/ 535857 w 3413760"/>
              <a:gd name="connsiteY262-526" fmla="*/ 755104 h 3505627"/>
              <a:gd name="connsiteX263-527" fmla="*/ 658986 w 3413760"/>
              <a:gd name="connsiteY263-528" fmla="*/ 729497 h 3505627"/>
              <a:gd name="connsiteX264-529" fmla="*/ 749925 w 3413760"/>
              <a:gd name="connsiteY264-530" fmla="*/ 710551 h 3505627"/>
              <a:gd name="connsiteX265-531" fmla="*/ 741069 w 3413760"/>
              <a:gd name="connsiteY265-532" fmla="*/ 730416 h 3505627"/>
              <a:gd name="connsiteX266-533" fmla="*/ 660000 w 3413760"/>
              <a:gd name="connsiteY266-534" fmla="*/ 823417 h 3505627"/>
              <a:gd name="connsiteX267-535" fmla="*/ 554368 w 3413760"/>
              <a:gd name="connsiteY267-536" fmla="*/ 875253 h 3505627"/>
              <a:gd name="connsiteX268-537" fmla="*/ 509600 w 3413760"/>
              <a:gd name="connsiteY268-538" fmla="*/ 884479 h 3505627"/>
              <a:gd name="connsiteX269-539" fmla="*/ 421592 w 3413760"/>
              <a:gd name="connsiteY269-540" fmla="*/ 913869 h 3505627"/>
              <a:gd name="connsiteX270-541" fmla="*/ 425315 w 3413760"/>
              <a:gd name="connsiteY270-542" fmla="*/ 884785 h 3505627"/>
              <a:gd name="connsiteX271-543" fmla="*/ 471279 w 3413760"/>
              <a:gd name="connsiteY271-544" fmla="*/ 490829 h 3505627"/>
              <a:gd name="connsiteX272-545" fmla="*/ 474297 w 3413760"/>
              <a:gd name="connsiteY272-546" fmla="*/ 490733 h 3505627"/>
              <a:gd name="connsiteX273-547" fmla="*/ 2886544 w 3413760"/>
              <a:gd name="connsiteY273-548" fmla="*/ 412887 h 3505627"/>
              <a:gd name="connsiteX274-549" fmla="*/ 2955653 w 3413760"/>
              <a:gd name="connsiteY274-550" fmla="*/ 837362 h 3505627"/>
              <a:gd name="connsiteX275-551" fmla="*/ 2801744 w 3413760"/>
              <a:gd name="connsiteY275-552" fmla="*/ 810625 h 3505627"/>
              <a:gd name="connsiteX276-553" fmla="*/ 2745213 w 3413760"/>
              <a:gd name="connsiteY276-554" fmla="*/ 785938 h 3505627"/>
              <a:gd name="connsiteX277-555" fmla="*/ 2732437 w 3413760"/>
              <a:gd name="connsiteY277-556" fmla="*/ 777437 h 3505627"/>
              <a:gd name="connsiteX278-557" fmla="*/ 2659906 w 3413760"/>
              <a:gd name="connsiteY278-558" fmla="*/ 642432 h 3505627"/>
              <a:gd name="connsiteX279-559" fmla="*/ 2743796 w 3413760"/>
              <a:gd name="connsiteY279-560" fmla="*/ 667330 h 3505627"/>
              <a:gd name="connsiteX280-561" fmla="*/ 2800342 w 3413760"/>
              <a:gd name="connsiteY280-562" fmla="*/ 684638 h 3505627"/>
              <a:gd name="connsiteX281-563" fmla="*/ 2860699 w 3413760"/>
              <a:gd name="connsiteY281-564" fmla="*/ 702454 h 3505627"/>
              <a:gd name="connsiteX282-565" fmla="*/ 2885237 w 3413760"/>
              <a:gd name="connsiteY282-566" fmla="*/ 418621 h 3505627"/>
              <a:gd name="connsiteX283-567" fmla="*/ 2886544 w 3413760"/>
              <a:gd name="connsiteY283-568" fmla="*/ 412887 h 3505627"/>
              <a:gd name="connsiteX284-569" fmla="*/ 811588 w 3413760"/>
              <a:gd name="connsiteY284-570" fmla="*/ 370076 h 3505627"/>
              <a:gd name="connsiteX285-571" fmla="*/ 818123 w 3413760"/>
              <a:gd name="connsiteY285-572" fmla="*/ 373141 h 3505627"/>
              <a:gd name="connsiteX286-573" fmla="*/ 807256 w 3413760"/>
              <a:gd name="connsiteY286-574" fmla="*/ 385650 h 3505627"/>
              <a:gd name="connsiteX287-575" fmla="*/ 736048 w 3413760"/>
              <a:gd name="connsiteY287-576" fmla="*/ 529970 h 3505627"/>
              <a:gd name="connsiteX288-577" fmla="*/ 690273 w 3413760"/>
              <a:gd name="connsiteY288-578" fmla="*/ 617438 h 3505627"/>
              <a:gd name="connsiteX289-579" fmla="*/ 657989 w 3413760"/>
              <a:gd name="connsiteY289-580" fmla="*/ 648788 h 3505627"/>
              <a:gd name="connsiteX290-581" fmla="*/ 566947 w 3413760"/>
              <a:gd name="connsiteY290-582" fmla="*/ 701640 h 3505627"/>
              <a:gd name="connsiteX291-583" fmla="*/ 589576 w 3413760"/>
              <a:gd name="connsiteY291-584" fmla="*/ 541544 h 3505627"/>
              <a:gd name="connsiteX292-585" fmla="*/ 655977 w 3413760"/>
              <a:gd name="connsiteY292-586"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856739 w 3413760"/>
              <a:gd name="connsiteY308" fmla="*/ 157163 h 3505627"/>
              <a:gd name="connsiteX309" fmla="*/ 1577339 w 3413760"/>
              <a:gd name="connsiteY309" fmla="*/ 0 h 3505627"/>
              <a:gd name="connsiteX0-587" fmla="*/ 2332271 w 3413760"/>
              <a:gd name="connsiteY0-588" fmla="*/ 2931316 h 3505627"/>
              <a:gd name="connsiteX1-589" fmla="*/ 2336595 w 3413760"/>
              <a:gd name="connsiteY1-590" fmla="*/ 2932541 h 3505627"/>
              <a:gd name="connsiteX2-591" fmla="*/ 2327146 w 3413760"/>
              <a:gd name="connsiteY2-592" fmla="*/ 2953124 h 3505627"/>
              <a:gd name="connsiteX3-593" fmla="*/ 2227146 w 3413760"/>
              <a:gd name="connsiteY3-594" fmla="*/ 3190759 h 3505627"/>
              <a:gd name="connsiteX4-595" fmla="*/ 2409324 w 3413760"/>
              <a:gd name="connsiteY4-596" fmla="*/ 3248023 h 3505627"/>
              <a:gd name="connsiteX5-597" fmla="*/ 2517364 w 3413760"/>
              <a:gd name="connsiteY5-598" fmla="*/ 3258064 h 3505627"/>
              <a:gd name="connsiteX6-599" fmla="*/ 2486584 w 3413760"/>
              <a:gd name="connsiteY6-600" fmla="*/ 3278856 h 3505627"/>
              <a:gd name="connsiteX7-601" fmla="*/ 2409625 w 3413760"/>
              <a:gd name="connsiteY7-602" fmla="*/ 3317472 h 3505627"/>
              <a:gd name="connsiteX8-603" fmla="*/ 2095478 w 3413760"/>
              <a:gd name="connsiteY8-604" fmla="*/ 3264096 h 3505627"/>
              <a:gd name="connsiteX9-605" fmla="*/ 1871249 w 3413760"/>
              <a:gd name="connsiteY9-606" fmla="*/ 3327715 h 3505627"/>
              <a:gd name="connsiteX10-607" fmla="*/ 2089031 w 3413760"/>
              <a:gd name="connsiteY10-608" fmla="*/ 3394294 h 3505627"/>
              <a:gd name="connsiteX11-609" fmla="*/ 2089229 w 3413760"/>
              <a:gd name="connsiteY11-610" fmla="*/ 3406682 h 3505627"/>
              <a:gd name="connsiteX12-611" fmla="*/ 2042251 w 3413760"/>
              <a:gd name="connsiteY12-612" fmla="*/ 3490053 h 3505627"/>
              <a:gd name="connsiteX13-613" fmla="*/ 1783835 w 3413760"/>
              <a:gd name="connsiteY13-614" fmla="*/ 3370630 h 3505627"/>
              <a:gd name="connsiteX14-615" fmla="*/ 1474100 w 3413760"/>
              <a:gd name="connsiteY14-616" fmla="*/ 3505627 h 3505627"/>
              <a:gd name="connsiteX15-617" fmla="*/ 1455193 w 3413760"/>
              <a:gd name="connsiteY15-618" fmla="*/ 3496618 h 3505627"/>
              <a:gd name="connsiteX16-619" fmla="*/ 1419684 w 3413760"/>
              <a:gd name="connsiteY16-620" fmla="*/ 3429015 h 3505627"/>
              <a:gd name="connsiteX17-621" fmla="*/ 1634758 w 3413760"/>
              <a:gd name="connsiteY17-622" fmla="*/ 3339595 h 3505627"/>
              <a:gd name="connsiteX18-623" fmla="*/ 1396943 w 3413760"/>
              <a:gd name="connsiteY18-624" fmla="*/ 3273008 h 3505627"/>
              <a:gd name="connsiteX19-625" fmla="*/ 1223018 w 3413760"/>
              <a:gd name="connsiteY19-626" fmla="*/ 3352798 h 3505627"/>
              <a:gd name="connsiteX20-627" fmla="*/ 1081188 w 3413760"/>
              <a:gd name="connsiteY20-628" fmla="*/ 3354959 h 3505627"/>
              <a:gd name="connsiteX21-629" fmla="*/ 989030 w 3413760"/>
              <a:gd name="connsiteY21-630" fmla="*/ 3315730 h 3505627"/>
              <a:gd name="connsiteX22-631" fmla="*/ 1080175 w 3413760"/>
              <a:gd name="connsiteY22-632" fmla="*/ 3276501 h 3505627"/>
              <a:gd name="connsiteX23-633" fmla="*/ 1235090 w 3413760"/>
              <a:gd name="connsiteY23-634" fmla="*/ 3217907 h 3505627"/>
              <a:gd name="connsiteX24-635" fmla="*/ 1237402 w 3413760"/>
              <a:gd name="connsiteY24-636" fmla="*/ 3206938 h 3505627"/>
              <a:gd name="connsiteX25-637" fmla="*/ 1175034 w 3413760"/>
              <a:gd name="connsiteY25-638" fmla="*/ 3121317 h 3505627"/>
              <a:gd name="connsiteX26-639" fmla="*/ 1135097 w 3413760"/>
              <a:gd name="connsiteY26-640" fmla="*/ 2954866 h 3505627"/>
              <a:gd name="connsiteX27-641" fmla="*/ 1385181 w 3413760"/>
              <a:gd name="connsiteY27-642" fmla="*/ 3195985 h 3505627"/>
              <a:gd name="connsiteX28-643" fmla="*/ 2050306 w 3413760"/>
              <a:gd name="connsiteY28-644" fmla="*/ 3215762 h 3505627"/>
              <a:gd name="connsiteX29-645" fmla="*/ 2332271 w 3413760"/>
              <a:gd name="connsiteY29-646" fmla="*/ 2931316 h 3505627"/>
              <a:gd name="connsiteX30-647" fmla="*/ 917410 w 3413760"/>
              <a:gd name="connsiteY30-648" fmla="*/ 2829080 h 3505627"/>
              <a:gd name="connsiteX31-649" fmla="*/ 1076951 w 3413760"/>
              <a:gd name="connsiteY31-650" fmla="*/ 2988571 h 3505627"/>
              <a:gd name="connsiteX32-651" fmla="*/ 1170718 w 3413760"/>
              <a:gd name="connsiteY32-652" fmla="*/ 3185847 h 3505627"/>
              <a:gd name="connsiteX33-653" fmla="*/ 1079367 w 3413760"/>
              <a:gd name="connsiteY33-654" fmla="*/ 3202438 h 3505627"/>
              <a:gd name="connsiteX34-655" fmla="*/ 869933 w 3413760"/>
              <a:gd name="connsiteY34-656" fmla="*/ 3239828 h 3505627"/>
              <a:gd name="connsiteX35-657" fmla="*/ 838646 w 3413760"/>
              <a:gd name="connsiteY35-658" fmla="*/ 3232859 h 3505627"/>
              <a:gd name="connsiteX36-659" fmla="*/ 734337 w 3413760"/>
              <a:gd name="connsiteY36-660" fmla="*/ 3158401 h 3505627"/>
              <a:gd name="connsiteX37-661" fmla="*/ 820642 w 3413760"/>
              <a:gd name="connsiteY37-662" fmla="*/ 3150707 h 3505627"/>
              <a:gd name="connsiteX38-663" fmla="*/ 837339 w 3413760"/>
              <a:gd name="connsiteY38-664" fmla="*/ 3144456 h 3505627"/>
              <a:gd name="connsiteX39-665" fmla="*/ 1001410 w 3413760"/>
              <a:gd name="connsiteY39-666" fmla="*/ 3104823 h 3505627"/>
              <a:gd name="connsiteX40-667" fmla="*/ 998495 w 3413760"/>
              <a:gd name="connsiteY40-668" fmla="*/ 3095605 h 3505627"/>
              <a:gd name="connsiteX41-669" fmla="*/ 915509 w 3413760"/>
              <a:gd name="connsiteY41-670" fmla="*/ 2830314 h 3505627"/>
              <a:gd name="connsiteX42-671" fmla="*/ 917410 w 3413760"/>
              <a:gd name="connsiteY42-672" fmla="*/ 2829080 h 3505627"/>
              <a:gd name="connsiteX43-673" fmla="*/ 2531954 w 3413760"/>
              <a:gd name="connsiteY43-674" fmla="*/ 2817515 h 3505627"/>
              <a:gd name="connsiteX44-675" fmla="*/ 2479241 w 3413760"/>
              <a:gd name="connsiteY44-676" fmla="*/ 3067546 h 3505627"/>
              <a:gd name="connsiteX45-677" fmla="*/ 2631938 w 3413760"/>
              <a:gd name="connsiteY45-678" fmla="*/ 3109130 h 3505627"/>
              <a:gd name="connsiteX46-679" fmla="*/ 2731534 w 3413760"/>
              <a:gd name="connsiteY46-680" fmla="*/ 3103081 h 3505627"/>
              <a:gd name="connsiteX47-681" fmla="*/ 2646528 w 3413760"/>
              <a:gd name="connsiteY47-682" fmla="*/ 3167717 h 3505627"/>
              <a:gd name="connsiteX48-683" fmla="*/ 2632548 w 3413760"/>
              <a:gd name="connsiteY48-684" fmla="*/ 3177758 h 3505627"/>
              <a:gd name="connsiteX49-685" fmla="*/ 2408318 w 3413760"/>
              <a:gd name="connsiteY49-686" fmla="*/ 3188412 h 3505627"/>
              <a:gd name="connsiteX50-687" fmla="*/ 2299978 w 3413760"/>
              <a:gd name="connsiteY50-688" fmla="*/ 3155836 h 3505627"/>
              <a:gd name="connsiteX51-689" fmla="*/ 2405308 w 3413760"/>
              <a:gd name="connsiteY51-690" fmla="*/ 2926194 h 3505627"/>
              <a:gd name="connsiteX52-691" fmla="*/ 2528928 w 3413760"/>
              <a:gd name="connsiteY52-692" fmla="*/ 2817716 h 3505627"/>
              <a:gd name="connsiteX53-693" fmla="*/ 2531954 w 3413760"/>
              <a:gd name="connsiteY53-694" fmla="*/ 2817515 h 3505627"/>
              <a:gd name="connsiteX54-695" fmla="*/ 722559 w 3413760"/>
              <a:gd name="connsiteY54-696" fmla="*/ 2685067 h 3505627"/>
              <a:gd name="connsiteX55-697" fmla="*/ 762693 w 3413760"/>
              <a:gd name="connsiteY55-698" fmla="*/ 2698076 h 3505627"/>
              <a:gd name="connsiteX56-699" fmla="*/ 833624 w 3413760"/>
              <a:gd name="connsiteY56-700" fmla="*/ 2766502 h 3505627"/>
              <a:gd name="connsiteX57-701" fmla="*/ 941260 w 3413760"/>
              <a:gd name="connsiteY57-702" fmla="*/ 3051157 h 3505627"/>
              <a:gd name="connsiteX58-703" fmla="*/ 836935 w 3413760"/>
              <a:gd name="connsiteY58-704" fmla="*/ 3055553 h 3505627"/>
              <a:gd name="connsiteX59-705" fmla="*/ 684634 w 3413760"/>
              <a:gd name="connsiteY59-706" fmla="*/ 3060981 h 3505627"/>
              <a:gd name="connsiteX60-707" fmla="*/ 592697 w 3413760"/>
              <a:gd name="connsiteY60-708" fmla="*/ 3031172 h 3505627"/>
              <a:gd name="connsiteX61-709" fmla="*/ 532642 w 3413760"/>
              <a:gd name="connsiteY61-710" fmla="*/ 2980578 h 3505627"/>
              <a:gd name="connsiteX62-711" fmla="*/ 528309 w 3413760"/>
              <a:gd name="connsiteY62-712" fmla="*/ 2963980 h 3505627"/>
              <a:gd name="connsiteX63-713" fmla="*/ 532745 w 3413760"/>
              <a:gd name="connsiteY63-714" fmla="*/ 2964907 h 3505627"/>
              <a:gd name="connsiteX64-715" fmla="*/ 683533 w 3413760"/>
              <a:gd name="connsiteY64-716" fmla="*/ 2945849 h 3505627"/>
              <a:gd name="connsiteX65-717" fmla="*/ 785529 w 3413760"/>
              <a:gd name="connsiteY65-718" fmla="*/ 2949035 h 3505627"/>
              <a:gd name="connsiteX66-719" fmla="*/ 785331 w 3413760"/>
              <a:gd name="connsiteY66-720" fmla="*/ 2934170 h 3505627"/>
              <a:gd name="connsiteX67-721" fmla="*/ 722559 w 3413760"/>
              <a:gd name="connsiteY67-722" fmla="*/ 2685067 h 3505627"/>
              <a:gd name="connsiteX68-723" fmla="*/ 2742592 w 3413760"/>
              <a:gd name="connsiteY68-724" fmla="*/ 2638264 h 3505627"/>
              <a:gd name="connsiteX69-725" fmla="*/ 2711716 w 3413760"/>
              <a:gd name="connsiteY69-726" fmla="*/ 2865543 h 3505627"/>
              <a:gd name="connsiteX70-727" fmla="*/ 2768445 w 3413760"/>
              <a:gd name="connsiteY70-728" fmla="*/ 2865543 h 3505627"/>
              <a:gd name="connsiteX71-729" fmla="*/ 2825079 w 3413760"/>
              <a:gd name="connsiteY71-730" fmla="*/ 2875383 h 3505627"/>
              <a:gd name="connsiteX72-731" fmla="*/ 2953246 w 3413760"/>
              <a:gd name="connsiteY72-732" fmla="*/ 2896796 h 3505627"/>
              <a:gd name="connsiteX73-733" fmla="*/ 2825990 w 3413760"/>
              <a:gd name="connsiteY73-734" fmla="*/ 2979247 h 3505627"/>
              <a:gd name="connsiteX74-735" fmla="*/ 2769649 w 3413760"/>
              <a:gd name="connsiteY74-736" fmla="*/ 2999007 h 3505627"/>
              <a:gd name="connsiteX75-737" fmla="*/ 2630940 w 3413760"/>
              <a:gd name="connsiteY75-738" fmla="*/ 3018985 h 3505627"/>
              <a:gd name="connsiteX76-739" fmla="*/ 2531756 w 3413760"/>
              <a:gd name="connsiteY76-740" fmla="*/ 3005984 h 3505627"/>
              <a:gd name="connsiteX77-741" fmla="*/ 2628516 w 3413760"/>
              <a:gd name="connsiteY77-742" fmla="*/ 2750323 h 3505627"/>
              <a:gd name="connsiteX78-743" fmla="*/ 2742592 w 3413760"/>
              <a:gd name="connsiteY78-744" fmla="*/ 2638264 h 3505627"/>
              <a:gd name="connsiteX79-745" fmla="*/ 573283 w 3413760"/>
              <a:gd name="connsiteY79-746" fmla="*/ 2506018 h 3505627"/>
              <a:gd name="connsiteX80-747" fmla="*/ 680610 w 3413760"/>
              <a:gd name="connsiteY80-748" fmla="*/ 2724304 h 3505627"/>
              <a:gd name="connsiteX81-749" fmla="*/ 731121 w 3413760"/>
              <a:gd name="connsiteY81-750" fmla="*/ 2899345 h 3505627"/>
              <a:gd name="connsiteX82-751" fmla="*/ 682527 w 3413760"/>
              <a:gd name="connsiteY82-752" fmla="*/ 2891368 h 3505627"/>
              <a:gd name="connsiteX83-753" fmla="*/ 629814 w 3413760"/>
              <a:gd name="connsiteY83-754" fmla="*/ 2886956 h 3505627"/>
              <a:gd name="connsiteX84-755" fmla="*/ 531335 w 3413760"/>
              <a:gd name="connsiteY84-756" fmla="*/ 2860534 h 3505627"/>
              <a:gd name="connsiteX85-757" fmla="*/ 381853 w 3413760"/>
              <a:gd name="connsiteY85-758" fmla="*/ 2775519 h 3505627"/>
              <a:gd name="connsiteX86-759" fmla="*/ 334876 w 3413760"/>
              <a:gd name="connsiteY86-760" fmla="*/ 2710875 h 3505627"/>
              <a:gd name="connsiteX87-761" fmla="*/ 381054 w 3413760"/>
              <a:gd name="connsiteY87-762" fmla="*/ 2716102 h 3505627"/>
              <a:gd name="connsiteX88-763" fmla="*/ 529719 w 3413760"/>
              <a:gd name="connsiteY88-764" fmla="*/ 2738846 h 3505627"/>
              <a:gd name="connsiteX89-765" fmla="*/ 567945 w 3413760"/>
              <a:gd name="connsiteY89-766" fmla="*/ 2750427 h 3505627"/>
              <a:gd name="connsiteX90-767" fmla="*/ 572080 w 3413760"/>
              <a:gd name="connsiteY90-768" fmla="*/ 2509203 h 3505627"/>
              <a:gd name="connsiteX91-769" fmla="*/ 573283 w 3413760"/>
              <a:gd name="connsiteY91-770" fmla="*/ 2506018 h 3505627"/>
              <a:gd name="connsiteX92-771" fmla="*/ 2901332 w 3413760"/>
              <a:gd name="connsiteY92-772" fmla="*/ 2426026 h 3505627"/>
              <a:gd name="connsiteX93-773" fmla="*/ 2930813 w 3413760"/>
              <a:gd name="connsiteY93-774" fmla="*/ 2678316 h 3505627"/>
              <a:gd name="connsiteX94-775" fmla="*/ 3051122 w 3413760"/>
              <a:gd name="connsiteY94-776" fmla="*/ 2655056 h 3505627"/>
              <a:gd name="connsiteX95-777" fmla="*/ 3132794 w 3413760"/>
              <a:gd name="connsiteY95-778" fmla="*/ 2639490 h 3505627"/>
              <a:gd name="connsiteX96-779" fmla="*/ 3051827 w 3413760"/>
              <a:gd name="connsiteY96-780" fmla="*/ 2728708 h 3505627"/>
              <a:gd name="connsiteX97-781" fmla="*/ 2995392 w 3413760"/>
              <a:gd name="connsiteY97-782" fmla="*/ 2787294 h 3505627"/>
              <a:gd name="connsiteX98-783" fmla="*/ 2824786 w 3413760"/>
              <a:gd name="connsiteY98-784" fmla="*/ 2823765 h 3505627"/>
              <a:gd name="connsiteX99-785" fmla="*/ 2768350 w 3413760"/>
              <a:gd name="connsiteY99-786" fmla="*/ 2819555 h 3505627"/>
              <a:gd name="connsiteX100-787" fmla="*/ 2763511 w 3413760"/>
              <a:gd name="connsiteY100-788" fmla="*/ 2819555 h 3505627"/>
              <a:gd name="connsiteX101-789" fmla="*/ 2768152 w 3413760"/>
              <a:gd name="connsiteY101-790" fmla="*/ 2804610 h 3505627"/>
              <a:gd name="connsiteX102-791" fmla="*/ 2821657 w 3413760"/>
              <a:gd name="connsiteY102-792" fmla="*/ 2546691 h 3505627"/>
              <a:gd name="connsiteX103-793" fmla="*/ 2894996 w 3413760"/>
              <a:gd name="connsiteY103-794" fmla="*/ 2426228 h 3505627"/>
              <a:gd name="connsiteX104-795" fmla="*/ 2901332 w 3413760"/>
              <a:gd name="connsiteY104-796" fmla="*/ 2426026 h 3505627"/>
              <a:gd name="connsiteX105-797" fmla="*/ 468562 w 3413760"/>
              <a:gd name="connsiteY105-798" fmla="*/ 2267358 h 3505627"/>
              <a:gd name="connsiteX106-799" fmla="*/ 486368 w 3413760"/>
              <a:gd name="connsiteY106-800" fmla="*/ 2287336 h 3505627"/>
              <a:gd name="connsiteX107-801" fmla="*/ 502360 w 3413760"/>
              <a:gd name="connsiteY107-802" fmla="*/ 2682099 h 3505627"/>
              <a:gd name="connsiteX108-803" fmla="*/ 400261 w 3413760"/>
              <a:gd name="connsiteY108-804" fmla="*/ 2642466 h 3505627"/>
              <a:gd name="connsiteX109-805" fmla="*/ 380348 w 3413760"/>
              <a:gd name="connsiteY109-806" fmla="*/ 2633852 h 3505627"/>
              <a:gd name="connsiteX110-807" fmla="*/ 193845 w 3413760"/>
              <a:gd name="connsiteY110-808" fmla="*/ 2519446 h 3505627"/>
              <a:gd name="connsiteX111-809" fmla="*/ 152000 w 3413760"/>
              <a:gd name="connsiteY111-810" fmla="*/ 2455828 h 3505627"/>
              <a:gd name="connsiteX112-811" fmla="*/ 172016 w 3413760"/>
              <a:gd name="connsiteY112-812" fmla="*/ 2458392 h 3505627"/>
              <a:gd name="connsiteX113-813" fmla="*/ 193133 w 3413760"/>
              <a:gd name="connsiteY113-814" fmla="*/ 2459424 h 3505627"/>
              <a:gd name="connsiteX114-815" fmla="*/ 378931 w 3413760"/>
              <a:gd name="connsiteY114-816" fmla="*/ 2506840 h 3505627"/>
              <a:gd name="connsiteX115-817" fmla="*/ 387485 w 3413760"/>
              <a:gd name="connsiteY115-818" fmla="*/ 2511865 h 3505627"/>
              <a:gd name="connsiteX116-819" fmla="*/ 467160 w 3413760"/>
              <a:gd name="connsiteY116-820" fmla="*/ 2271569 h 3505627"/>
              <a:gd name="connsiteX117-821" fmla="*/ 468562 w 3413760"/>
              <a:gd name="connsiteY117-822" fmla="*/ 2267358 h 3505627"/>
              <a:gd name="connsiteX118-823" fmla="*/ 3002124 w 3413760"/>
              <a:gd name="connsiteY118-824" fmla="*/ 2206006 h 3505627"/>
              <a:gd name="connsiteX119-825" fmla="*/ 3004944 w 3413760"/>
              <a:gd name="connsiteY119-826" fmla="*/ 2206006 h 3505627"/>
              <a:gd name="connsiteX120-827" fmla="*/ 3047400 w 3413760"/>
              <a:gd name="connsiteY120-828" fmla="*/ 2339470 h 3505627"/>
              <a:gd name="connsiteX121-829" fmla="*/ 3076865 w 3413760"/>
              <a:gd name="connsiteY121-830" fmla="*/ 2431866 h 3505627"/>
              <a:gd name="connsiteX122-831" fmla="*/ 3246267 w 3413760"/>
              <a:gd name="connsiteY122-832" fmla="*/ 2382289 h 3505627"/>
              <a:gd name="connsiteX123-833" fmla="*/ 3303210 w 3413760"/>
              <a:gd name="connsiteY123-834" fmla="*/ 2375118 h 3505627"/>
              <a:gd name="connsiteX124-835" fmla="*/ 3287004 w 3413760"/>
              <a:gd name="connsiteY124-836" fmla="*/ 2396734 h 3505627"/>
              <a:gd name="connsiteX125-837" fmla="*/ 3247075 w 3413760"/>
              <a:gd name="connsiteY125-838" fmla="*/ 2457166 h 3505627"/>
              <a:gd name="connsiteX126-839" fmla="*/ 3050204 w 3413760"/>
              <a:gd name="connsiteY126-840" fmla="*/ 2577629 h 3505627"/>
              <a:gd name="connsiteX127-841" fmla="*/ 2995083 w 3413760"/>
              <a:gd name="connsiteY127-842" fmla="*/ 2600357 h 3505627"/>
              <a:gd name="connsiteX128-843" fmla="*/ 2992976 w 3413760"/>
              <a:gd name="connsiteY128-844" fmla="*/ 2590937 h 3505627"/>
              <a:gd name="connsiteX129-845" fmla="*/ 3002124 w 3413760"/>
              <a:gd name="connsiteY129-846" fmla="*/ 2206006 h 3505627"/>
              <a:gd name="connsiteX130-847" fmla="*/ 367169 w 3413760"/>
              <a:gd name="connsiteY130-848" fmla="*/ 2047556 h 3505627"/>
              <a:gd name="connsiteX131-849" fmla="*/ 372499 w 3413760"/>
              <a:gd name="connsiteY131-850" fmla="*/ 2050838 h 3505627"/>
              <a:gd name="connsiteX132-851" fmla="*/ 373909 w 3413760"/>
              <a:gd name="connsiteY132-852" fmla="*/ 2052983 h 3505627"/>
              <a:gd name="connsiteX133-853" fmla="*/ 389188 w 3413760"/>
              <a:gd name="connsiteY133-854" fmla="*/ 2074389 h 3505627"/>
              <a:gd name="connsiteX134-855" fmla="*/ 377925 w 3413760"/>
              <a:gd name="connsiteY134-856" fmla="*/ 2412308 h 3505627"/>
              <a:gd name="connsiteX135-857" fmla="*/ 357212 w 3413760"/>
              <a:gd name="connsiteY135-858" fmla="*/ 2463304 h 3505627"/>
              <a:gd name="connsiteX136-859" fmla="*/ 192127 w 3413760"/>
              <a:gd name="connsiteY136-860" fmla="*/ 2365698 h 3505627"/>
              <a:gd name="connsiteX137-861" fmla="*/ 177450 w 3413760"/>
              <a:gd name="connsiteY137-862" fmla="*/ 2355253 h 3505627"/>
              <a:gd name="connsiteX138-863" fmla="*/ 90123 w 3413760"/>
              <a:gd name="connsiteY138-864" fmla="*/ 2174148 h 3505627"/>
              <a:gd name="connsiteX139-865" fmla="*/ 190622 w 3413760"/>
              <a:gd name="connsiteY139-866" fmla="*/ 2217386 h 3505627"/>
              <a:gd name="connsiteX140-867" fmla="*/ 284673 w 3413760"/>
              <a:gd name="connsiteY140-868" fmla="*/ 2285190 h 3505627"/>
              <a:gd name="connsiteX141-869" fmla="*/ 364950 w 3413760"/>
              <a:gd name="connsiteY141-870" fmla="*/ 2050733 h 3505627"/>
              <a:gd name="connsiteX142-871" fmla="*/ 367169 w 3413760"/>
              <a:gd name="connsiteY142-872" fmla="*/ 2047556 h 3505627"/>
              <a:gd name="connsiteX143-873" fmla="*/ 3072041 w 3413760"/>
              <a:gd name="connsiteY143-874" fmla="*/ 1986614 h 3505627"/>
              <a:gd name="connsiteX144-875" fmla="*/ 3102124 w 3413760"/>
              <a:gd name="connsiteY144-876" fmla="*/ 2061073 h 3505627"/>
              <a:gd name="connsiteX145-877" fmla="*/ 3182497 w 3413760"/>
              <a:gd name="connsiteY145-878" fmla="*/ 2192900 h 3505627"/>
              <a:gd name="connsiteX146-879" fmla="*/ 3243748 w 3413760"/>
              <a:gd name="connsiteY146-880" fmla="*/ 2151106 h 3505627"/>
              <a:gd name="connsiteX147-881" fmla="*/ 3363265 w 3413760"/>
              <a:gd name="connsiteY147-882" fmla="*/ 2047048 h 3505627"/>
              <a:gd name="connsiteX148-883" fmla="*/ 3274331 w 3413760"/>
              <a:gd name="connsiteY148-884" fmla="*/ 2282731 h 3505627"/>
              <a:gd name="connsiteX149-885" fmla="*/ 3245665 w 3413760"/>
              <a:gd name="connsiteY149-886" fmla="*/ 2306806 h 3505627"/>
              <a:gd name="connsiteX150-887" fmla="*/ 3105435 w 3413760"/>
              <a:gd name="connsiteY150-888" fmla="*/ 2359246 h 3505627"/>
              <a:gd name="connsiteX151-889" fmla="*/ 3068620 w 3413760"/>
              <a:gd name="connsiteY151-890" fmla="*/ 1988760 h 3505627"/>
              <a:gd name="connsiteX152-891" fmla="*/ 3072041 w 3413760"/>
              <a:gd name="connsiteY152-892" fmla="*/ 1986614 h 3505627"/>
              <a:gd name="connsiteX153-893" fmla="*/ 323097 w 3413760"/>
              <a:gd name="connsiteY153-894" fmla="*/ 1804993 h 3505627"/>
              <a:gd name="connsiteX154-895" fmla="*/ 243929 w 3413760"/>
              <a:gd name="connsiteY154-896" fmla="*/ 2210313 h 3505627"/>
              <a:gd name="connsiteX155-897" fmla="*/ 189917 w 3413760"/>
              <a:gd name="connsiteY155-898" fmla="*/ 2162889 h 3505627"/>
              <a:gd name="connsiteX156-899" fmla="*/ 85307 w 3413760"/>
              <a:gd name="connsiteY156-900" fmla="*/ 2065888 h 3505627"/>
              <a:gd name="connsiteX157-901" fmla="*/ 13267 w 3413760"/>
              <a:gd name="connsiteY157-902" fmla="*/ 1865434 h 3505627"/>
              <a:gd name="connsiteX158-903" fmla="*/ 38923 w 3413760"/>
              <a:gd name="connsiteY158-904" fmla="*/ 1885508 h 3505627"/>
              <a:gd name="connsiteX159-905" fmla="*/ 188111 w 3413760"/>
              <a:gd name="connsiteY159-906" fmla="*/ 2007302 h 3505627"/>
              <a:gd name="connsiteX160-907" fmla="*/ 190622 w 3413760"/>
              <a:gd name="connsiteY160-908" fmla="*/ 2010262 h 3505627"/>
              <a:gd name="connsiteX161-909" fmla="*/ 318368 w 3413760"/>
              <a:gd name="connsiteY161-910" fmla="*/ 1805106 h 3505627"/>
              <a:gd name="connsiteX162-911" fmla="*/ 323097 w 3413760"/>
              <a:gd name="connsiteY162-912" fmla="*/ 1804993 h 3505627"/>
              <a:gd name="connsiteX163-913" fmla="*/ 3098489 w 3413760"/>
              <a:gd name="connsiteY163-914" fmla="*/ 1746302 h 3505627"/>
              <a:gd name="connsiteX164-915" fmla="*/ 3101309 w 3413760"/>
              <a:gd name="connsiteY164-916" fmla="*/ 1746302 h 3505627"/>
              <a:gd name="connsiteX165-917" fmla="*/ 3241436 w 3413760"/>
              <a:gd name="connsiteY165-918" fmla="*/ 1945328 h 3505627"/>
              <a:gd name="connsiteX166-919" fmla="*/ 3250901 w 3413760"/>
              <a:gd name="connsiteY166-920" fmla="*/ 1958845 h 3505627"/>
              <a:gd name="connsiteX167-921" fmla="*/ 3413760 w 3413760"/>
              <a:gd name="connsiteY167-922" fmla="*/ 1778991 h 3505627"/>
              <a:gd name="connsiteX168-923" fmla="*/ 3328358 w 3413760"/>
              <a:gd name="connsiteY168-924" fmla="*/ 2012222 h 3505627"/>
              <a:gd name="connsiteX169-925" fmla="*/ 3242956 w 3413760"/>
              <a:gd name="connsiteY169-926" fmla="*/ 2096608 h 3505627"/>
              <a:gd name="connsiteX170-927" fmla="*/ 3210655 w 3413760"/>
              <a:gd name="connsiteY170-928" fmla="*/ 2122216 h 3505627"/>
              <a:gd name="connsiteX171-929" fmla="*/ 3098489 w 3413760"/>
              <a:gd name="connsiteY171-930" fmla="*/ 1746302 h 3505627"/>
              <a:gd name="connsiteX172-931" fmla="*/ 315866 w 3413760"/>
              <a:gd name="connsiteY172-932" fmla="*/ 1553735 h 3505627"/>
              <a:gd name="connsiteX173-933" fmla="*/ 288998 w 3413760"/>
              <a:gd name="connsiteY173-934" fmla="*/ 1720194 h 3505627"/>
              <a:gd name="connsiteX174-935" fmla="*/ 187208 w 3413760"/>
              <a:gd name="connsiteY174-936" fmla="*/ 1904768 h 3505627"/>
              <a:gd name="connsiteX175-937" fmla="*/ 172919 w 3413760"/>
              <a:gd name="connsiteY175-938" fmla="*/ 1945127 h 3505627"/>
              <a:gd name="connsiteX176-939" fmla="*/ 0 w 3413760"/>
              <a:gd name="connsiteY176-940" fmla="*/ 1602393 h 3505627"/>
              <a:gd name="connsiteX177-941" fmla="*/ 165275 w 3413760"/>
              <a:gd name="connsiteY177-942" fmla="*/ 1728389 h 3505627"/>
              <a:gd name="connsiteX178-943" fmla="*/ 184990 w 3413760"/>
              <a:gd name="connsiteY178-944" fmla="*/ 1693659 h 3505627"/>
              <a:gd name="connsiteX179-945" fmla="*/ 307319 w 3413760"/>
              <a:gd name="connsiteY179-946" fmla="*/ 1555687 h 3505627"/>
              <a:gd name="connsiteX180-947" fmla="*/ 315866 w 3413760"/>
              <a:gd name="connsiteY180-948" fmla="*/ 1553735 h 3505627"/>
              <a:gd name="connsiteX181-949" fmla="*/ 3111772 w 3413760"/>
              <a:gd name="connsiteY181-950" fmla="*/ 1466066 h 3505627"/>
              <a:gd name="connsiteX182-951" fmla="*/ 3115495 w 3413760"/>
              <a:gd name="connsiteY182-952" fmla="*/ 1475800 h 3505627"/>
              <a:gd name="connsiteX183-953" fmla="*/ 3238315 w 3413760"/>
              <a:gd name="connsiteY183-954" fmla="*/ 1632614 h 3505627"/>
              <a:gd name="connsiteX184-955" fmla="*/ 3262164 w 3413760"/>
              <a:gd name="connsiteY184-956" fmla="*/ 1680554 h 3505627"/>
              <a:gd name="connsiteX185-957" fmla="*/ 3399780 w 3413760"/>
              <a:gd name="connsiteY185-958" fmla="*/ 1510514 h 3505627"/>
              <a:gd name="connsiteX186-959" fmla="*/ 3406410 w 3413760"/>
              <a:gd name="connsiteY186-960" fmla="*/ 1534992 h 3505627"/>
              <a:gd name="connsiteX187-961" fmla="*/ 3255027 w 3413760"/>
              <a:gd name="connsiteY187-962" fmla="*/ 1885508 h 3505627"/>
              <a:gd name="connsiteX188-963" fmla="*/ 3240635 w 3413760"/>
              <a:gd name="connsiteY188-964" fmla="*/ 1864821 h 3505627"/>
              <a:gd name="connsiteX189-965" fmla="*/ 3110671 w 3413760"/>
              <a:gd name="connsiteY189-966" fmla="*/ 1469130 h 3505627"/>
              <a:gd name="connsiteX190-967" fmla="*/ 3111772 w 3413760"/>
              <a:gd name="connsiteY190-968" fmla="*/ 1466066 h 3505627"/>
              <a:gd name="connsiteX191-969" fmla="*/ 63367 w 3413760"/>
              <a:gd name="connsiteY191-970" fmla="*/ 1270628 h 3505627"/>
              <a:gd name="connsiteX192-971" fmla="*/ 69909 w 3413760"/>
              <a:gd name="connsiteY192-972" fmla="*/ 1271757 h 3505627"/>
              <a:gd name="connsiteX193-973" fmla="*/ 172919 w 3413760"/>
              <a:gd name="connsiteY193-974" fmla="*/ 1439225 h 3505627"/>
              <a:gd name="connsiteX194-975" fmla="*/ 181972 w 3413760"/>
              <a:gd name="connsiteY194-976" fmla="*/ 1431652 h 3505627"/>
              <a:gd name="connsiteX195-977" fmla="*/ 269291 w 3413760"/>
              <a:gd name="connsiteY195-978" fmla="*/ 1368242 h 3505627"/>
              <a:gd name="connsiteX196-979" fmla="*/ 365862 w 3413760"/>
              <a:gd name="connsiteY196-980" fmla="*/ 1323383 h 3505627"/>
              <a:gd name="connsiteX197-981" fmla="*/ 371287 w 3413760"/>
              <a:gd name="connsiteY197-982" fmla="*/ 1322770 h 3505627"/>
              <a:gd name="connsiteX198-983" fmla="*/ 366266 w 3413760"/>
              <a:gd name="connsiteY198-984" fmla="*/ 1360363 h 3505627"/>
              <a:gd name="connsiteX199-985" fmla="*/ 183889 w 3413760"/>
              <a:gd name="connsiteY199-986" fmla="*/ 1608442 h 3505627"/>
              <a:gd name="connsiteX200-987" fmla="*/ 151192 w 3413760"/>
              <a:gd name="connsiteY200-988" fmla="*/ 1656374 h 3505627"/>
              <a:gd name="connsiteX201-989" fmla="*/ 60357 w 3413760"/>
              <a:gd name="connsiteY201-990" fmla="*/ 1271854 h 3505627"/>
              <a:gd name="connsiteX202-991" fmla="*/ 63367 w 3413760"/>
              <a:gd name="connsiteY202-992" fmla="*/ 1270628 h 3505627"/>
              <a:gd name="connsiteX203-993" fmla="*/ 3335091 w 3413760"/>
              <a:gd name="connsiteY203-994" fmla="*/ 1199339 h 3505627"/>
              <a:gd name="connsiteX204-995" fmla="*/ 3361040 w 3413760"/>
              <a:gd name="connsiteY204-996" fmla="*/ 1356467 h 3505627"/>
              <a:gd name="connsiteX205-997" fmla="*/ 3263669 w 3413760"/>
              <a:gd name="connsiteY205-998" fmla="*/ 1576487 h 3505627"/>
              <a:gd name="connsiteX206-999" fmla="*/ 3236818 w 3413760"/>
              <a:gd name="connsiteY206-1000" fmla="*/ 1520563 h 3505627"/>
              <a:gd name="connsiteX207-1001" fmla="*/ 3181990 w 3413760"/>
              <a:gd name="connsiteY207-1002" fmla="*/ 1456339 h 3505627"/>
              <a:gd name="connsiteX208-1003" fmla="*/ 3035321 w 3413760"/>
              <a:gd name="connsiteY208-1004" fmla="*/ 1239278 h 3505627"/>
              <a:gd name="connsiteX209-1005" fmla="*/ 3031408 w 3413760"/>
              <a:gd name="connsiteY209-1006" fmla="*/ 1224439 h 3505627"/>
              <a:gd name="connsiteX210-1007" fmla="*/ 3035115 w 3413760"/>
              <a:gd name="connsiteY210-1008" fmla="*/ 1225665 h 3505627"/>
              <a:gd name="connsiteX211-1009" fmla="*/ 3234695 w 3413760"/>
              <a:gd name="connsiteY211-1010" fmla="*/ 1342022 h 3505627"/>
              <a:gd name="connsiteX212-1011" fmla="*/ 3247479 w 3413760"/>
              <a:gd name="connsiteY212-1012" fmla="*/ 1357894 h 3505627"/>
              <a:gd name="connsiteX213-1013" fmla="*/ 3335091 w 3413760"/>
              <a:gd name="connsiteY213-1014" fmla="*/ 1199339 h 3505627"/>
              <a:gd name="connsiteX214-1015" fmla="*/ 176443 w 3413760"/>
              <a:gd name="connsiteY214-1016" fmla="*/ 955550 h 3505627"/>
              <a:gd name="connsiteX215-1017" fmla="*/ 176443 w 3413760"/>
              <a:gd name="connsiteY215-1018" fmla="*/ 956074 h 3505627"/>
              <a:gd name="connsiteX216-1019" fmla="*/ 257814 w 3413760"/>
              <a:gd name="connsiteY216-1020" fmla="*/ 1173224 h 3505627"/>
              <a:gd name="connsiteX217-1021" fmla="*/ 363548 w 3413760"/>
              <a:gd name="connsiteY217-1022" fmla="*/ 1138092 h 3505627"/>
              <a:gd name="connsiteX218-1023" fmla="*/ 457798 w 3413760"/>
              <a:gd name="connsiteY218-1024" fmla="*/ 1107363 h 3505627"/>
              <a:gd name="connsiteX219-1025" fmla="*/ 384467 w 3413760"/>
              <a:gd name="connsiteY219-1026" fmla="*/ 1221865 h 3505627"/>
              <a:gd name="connsiteX220-1027" fmla="*/ 364649 w 3413760"/>
              <a:gd name="connsiteY220-1028" fmla="*/ 1238779 h 3505627"/>
              <a:gd name="connsiteX221-1029" fmla="*/ 295144 w 3413760"/>
              <a:gd name="connsiteY221-1030" fmla="*/ 1304437 h 3505627"/>
              <a:gd name="connsiteX222-1031" fmla="*/ 185386 w 3413760"/>
              <a:gd name="connsiteY222-1032" fmla="*/ 1374896 h 3505627"/>
              <a:gd name="connsiteX223-1033" fmla="*/ 180967 w 3413760"/>
              <a:gd name="connsiteY223-1034" fmla="*/ 1368557 h 3505627"/>
              <a:gd name="connsiteX224-1035" fmla="*/ 174328 w 3413760"/>
              <a:gd name="connsiteY224-1036" fmla="*/ 959866 h 3505627"/>
              <a:gd name="connsiteX225-1037" fmla="*/ 176443 w 3413760"/>
              <a:gd name="connsiteY225-1038" fmla="*/ 955550 h 3505627"/>
              <a:gd name="connsiteX226-1039" fmla="*/ 3202101 w 3413760"/>
              <a:gd name="connsiteY226-1040" fmla="*/ 853121 h 3505627"/>
              <a:gd name="connsiteX227-1041" fmla="*/ 3230370 w 3413760"/>
              <a:gd name="connsiteY227-1042" fmla="*/ 926879 h 3505627"/>
              <a:gd name="connsiteX228-1043" fmla="*/ 3272429 w 3413760"/>
              <a:gd name="connsiteY228-1044" fmla="*/ 1064125 h 3505627"/>
              <a:gd name="connsiteX229-1045" fmla="*/ 3233903 w 3413760"/>
              <a:gd name="connsiteY229-1046" fmla="*/ 1239392 h 3505627"/>
              <a:gd name="connsiteX230-1047" fmla="*/ 3216493 w 3413760"/>
              <a:gd name="connsiteY230-1048" fmla="*/ 1258651 h 3505627"/>
              <a:gd name="connsiteX231-1049" fmla="*/ 3042069 w 3413760"/>
              <a:gd name="connsiteY231-1050" fmla="*/ 1156319 h 3505627"/>
              <a:gd name="connsiteX232-1051" fmla="*/ 3034814 w 3413760"/>
              <a:gd name="connsiteY232-1052" fmla="*/ 1151294 h 3505627"/>
              <a:gd name="connsiteX233-1053" fmla="*/ 2945792 w 3413760"/>
              <a:gd name="connsiteY233-1054" fmla="*/ 1020193 h 3505627"/>
              <a:gd name="connsiteX234-1055" fmla="*/ 3033412 w 3413760"/>
              <a:gd name="connsiteY234-1056" fmla="*/ 1034122 h 3505627"/>
              <a:gd name="connsiteX235-1057" fmla="*/ 3154433 w 3413760"/>
              <a:gd name="connsiteY235-1058" fmla="*/ 1065367 h 3505627"/>
              <a:gd name="connsiteX236-1059" fmla="*/ 3198687 w 3413760"/>
              <a:gd name="connsiteY236-1060" fmla="*/ 857533 h 3505627"/>
              <a:gd name="connsiteX237-1061" fmla="*/ 3202101 w 3413760"/>
              <a:gd name="connsiteY237-1062" fmla="*/ 853121 h 3505627"/>
              <a:gd name="connsiteX238-1063" fmla="*/ 313045 w 3413760"/>
              <a:gd name="connsiteY238-1064" fmla="*/ 743934 h 3505627"/>
              <a:gd name="connsiteX239-1065" fmla="*/ 360230 w 3413760"/>
              <a:gd name="connsiteY239-1066" fmla="*/ 821175 h 3505627"/>
              <a:gd name="connsiteX240-1067" fmla="*/ 376919 w 3413760"/>
              <a:gd name="connsiteY240-1068" fmla="*/ 968060 h 3505627"/>
              <a:gd name="connsiteX241-1069" fmla="*/ 510107 w 3413760"/>
              <a:gd name="connsiteY241-1070" fmla="*/ 936919 h 3505627"/>
              <a:gd name="connsiteX242-1071" fmla="*/ 602852 w 3413760"/>
              <a:gd name="connsiteY242-1072" fmla="*/ 937121 h 3505627"/>
              <a:gd name="connsiteX243-1073" fmla="*/ 511121 w 3413760"/>
              <a:gd name="connsiteY243-1074" fmla="*/ 1027057 h 3505627"/>
              <a:gd name="connsiteX244-1075" fmla="*/ 363137 w 3413760"/>
              <a:gd name="connsiteY244-1076" fmla="*/ 1086877 h 3505627"/>
              <a:gd name="connsiteX245-1077" fmla="*/ 294138 w 3413760"/>
              <a:gd name="connsiteY245-1078" fmla="*/ 1117300 h 3505627"/>
              <a:gd name="connsiteX246-1079" fmla="*/ 313045 w 3413760"/>
              <a:gd name="connsiteY246-1080" fmla="*/ 743934 h 3505627"/>
              <a:gd name="connsiteX247-1081" fmla="*/ 3053839 w 3413760"/>
              <a:gd name="connsiteY247-1082" fmla="*/ 640182 h 3505627"/>
              <a:gd name="connsiteX248-1083" fmla="*/ 3089443 w 3413760"/>
              <a:gd name="connsiteY248-1084" fmla="*/ 744240 h 3505627"/>
              <a:gd name="connsiteX249-1085" fmla="*/ 3089237 w 3413760"/>
              <a:gd name="connsiteY249-1086" fmla="*/ 998175 h 3505627"/>
              <a:gd name="connsiteX250-1087" fmla="*/ 3032406 w 3413760"/>
              <a:gd name="connsiteY250-1088" fmla="*/ 977787 h 3505627"/>
              <a:gd name="connsiteX251-1089" fmla="*/ 2922449 w 3413760"/>
              <a:gd name="connsiteY251-1090" fmla="*/ 967947 h 3505627"/>
              <a:gd name="connsiteX252-1091" fmla="*/ 2802948 w 3413760"/>
              <a:gd name="connsiteY252-1092" fmla="*/ 901892 h 3505627"/>
              <a:gd name="connsiteX253-1093" fmla="*/ 2775693 w 3413760"/>
              <a:gd name="connsiteY253-1094" fmla="*/ 856509 h 3505627"/>
              <a:gd name="connsiteX254-1095" fmla="*/ 2802750 w 3413760"/>
              <a:gd name="connsiteY254-1096" fmla="*/ 859888 h 3505627"/>
              <a:gd name="connsiteX255-1097" fmla="*/ 3006552 w 3413760"/>
              <a:gd name="connsiteY255-1098" fmla="*/ 875455 h 3505627"/>
              <a:gd name="connsiteX256-1099" fmla="*/ 3013285 w 3413760"/>
              <a:gd name="connsiteY256-1100" fmla="*/ 792487 h 3505627"/>
              <a:gd name="connsiteX257-1101" fmla="*/ 3029594 w 3413760"/>
              <a:gd name="connsiteY257-1102" fmla="*/ 732465 h 3505627"/>
              <a:gd name="connsiteX258-1103" fmla="*/ 3051915 w 3413760"/>
              <a:gd name="connsiteY258-1104" fmla="*/ 644586 h 3505627"/>
              <a:gd name="connsiteX259-1105" fmla="*/ 3053839 w 3413760"/>
              <a:gd name="connsiteY259-1106" fmla="*/ 640182 h 3505627"/>
              <a:gd name="connsiteX260-1107" fmla="*/ 474297 w 3413760"/>
              <a:gd name="connsiteY260-1108" fmla="*/ 490733 h 3505627"/>
              <a:gd name="connsiteX261-1109" fmla="*/ 505782 w 3413760"/>
              <a:gd name="connsiteY261-1110" fmla="*/ 548303 h 3505627"/>
              <a:gd name="connsiteX262-1111" fmla="*/ 535857 w 3413760"/>
              <a:gd name="connsiteY262-1112" fmla="*/ 755104 h 3505627"/>
              <a:gd name="connsiteX263-1113" fmla="*/ 658986 w 3413760"/>
              <a:gd name="connsiteY263-1114" fmla="*/ 729497 h 3505627"/>
              <a:gd name="connsiteX264-1115" fmla="*/ 749925 w 3413760"/>
              <a:gd name="connsiteY264-1116" fmla="*/ 710551 h 3505627"/>
              <a:gd name="connsiteX265-1117" fmla="*/ 741069 w 3413760"/>
              <a:gd name="connsiteY265-1118" fmla="*/ 730416 h 3505627"/>
              <a:gd name="connsiteX266-1119" fmla="*/ 660000 w 3413760"/>
              <a:gd name="connsiteY266-1120" fmla="*/ 823417 h 3505627"/>
              <a:gd name="connsiteX267-1121" fmla="*/ 554368 w 3413760"/>
              <a:gd name="connsiteY267-1122" fmla="*/ 875253 h 3505627"/>
              <a:gd name="connsiteX268-1123" fmla="*/ 509600 w 3413760"/>
              <a:gd name="connsiteY268-1124" fmla="*/ 884479 h 3505627"/>
              <a:gd name="connsiteX269-1125" fmla="*/ 421592 w 3413760"/>
              <a:gd name="connsiteY269-1126" fmla="*/ 913869 h 3505627"/>
              <a:gd name="connsiteX270-1127" fmla="*/ 425315 w 3413760"/>
              <a:gd name="connsiteY270-1128" fmla="*/ 884785 h 3505627"/>
              <a:gd name="connsiteX271-1129" fmla="*/ 471279 w 3413760"/>
              <a:gd name="connsiteY271-1130" fmla="*/ 490829 h 3505627"/>
              <a:gd name="connsiteX272-1131" fmla="*/ 474297 w 3413760"/>
              <a:gd name="connsiteY272-1132" fmla="*/ 490733 h 3505627"/>
              <a:gd name="connsiteX273-1133" fmla="*/ 2886544 w 3413760"/>
              <a:gd name="connsiteY273-1134" fmla="*/ 412887 h 3505627"/>
              <a:gd name="connsiteX274-1135" fmla="*/ 2955653 w 3413760"/>
              <a:gd name="connsiteY274-1136" fmla="*/ 837362 h 3505627"/>
              <a:gd name="connsiteX275-1137" fmla="*/ 2801744 w 3413760"/>
              <a:gd name="connsiteY275-1138" fmla="*/ 810625 h 3505627"/>
              <a:gd name="connsiteX276-1139" fmla="*/ 2745213 w 3413760"/>
              <a:gd name="connsiteY276-1140" fmla="*/ 785938 h 3505627"/>
              <a:gd name="connsiteX277-1141" fmla="*/ 2732437 w 3413760"/>
              <a:gd name="connsiteY277-1142" fmla="*/ 777437 h 3505627"/>
              <a:gd name="connsiteX278-1143" fmla="*/ 2659906 w 3413760"/>
              <a:gd name="connsiteY278-1144" fmla="*/ 642432 h 3505627"/>
              <a:gd name="connsiteX279-1145" fmla="*/ 2743796 w 3413760"/>
              <a:gd name="connsiteY279-1146" fmla="*/ 667330 h 3505627"/>
              <a:gd name="connsiteX280-1147" fmla="*/ 2800342 w 3413760"/>
              <a:gd name="connsiteY280-1148" fmla="*/ 684638 h 3505627"/>
              <a:gd name="connsiteX281-1149" fmla="*/ 2860699 w 3413760"/>
              <a:gd name="connsiteY281-1150" fmla="*/ 702454 h 3505627"/>
              <a:gd name="connsiteX282-1151" fmla="*/ 2885237 w 3413760"/>
              <a:gd name="connsiteY282-1152" fmla="*/ 418621 h 3505627"/>
              <a:gd name="connsiteX283-1153" fmla="*/ 2886544 w 3413760"/>
              <a:gd name="connsiteY283-1154" fmla="*/ 412887 h 3505627"/>
              <a:gd name="connsiteX284-1155" fmla="*/ 811588 w 3413760"/>
              <a:gd name="connsiteY284-1156" fmla="*/ 370076 h 3505627"/>
              <a:gd name="connsiteX285-1157" fmla="*/ 818123 w 3413760"/>
              <a:gd name="connsiteY285-1158" fmla="*/ 373141 h 3505627"/>
              <a:gd name="connsiteX286-1159" fmla="*/ 807256 w 3413760"/>
              <a:gd name="connsiteY286-1160" fmla="*/ 385650 h 3505627"/>
              <a:gd name="connsiteX287-1161" fmla="*/ 736048 w 3413760"/>
              <a:gd name="connsiteY287-1162" fmla="*/ 529970 h 3505627"/>
              <a:gd name="connsiteX288-1163" fmla="*/ 690273 w 3413760"/>
              <a:gd name="connsiteY288-1164" fmla="*/ 617438 h 3505627"/>
              <a:gd name="connsiteX289-1165" fmla="*/ 657989 w 3413760"/>
              <a:gd name="connsiteY289-1166" fmla="*/ 648788 h 3505627"/>
              <a:gd name="connsiteX290-1167" fmla="*/ 566947 w 3413760"/>
              <a:gd name="connsiteY290-1168" fmla="*/ 701640 h 3505627"/>
              <a:gd name="connsiteX291-1169" fmla="*/ 589576 w 3413760"/>
              <a:gd name="connsiteY291-1170" fmla="*/ 541544 h 3505627"/>
              <a:gd name="connsiteX292-1171" fmla="*/ 655977 w 3413760"/>
              <a:gd name="connsiteY292-1172" fmla="*/ 454681 h 3505627"/>
              <a:gd name="connsiteX293-1173" fmla="*/ 807256 w 3413760"/>
              <a:gd name="connsiteY293-1174" fmla="*/ 371512 h 3505627"/>
              <a:gd name="connsiteX294-1175" fmla="*/ 811588 w 3413760"/>
              <a:gd name="connsiteY294-1176" fmla="*/ 370076 h 3505627"/>
              <a:gd name="connsiteX295-1177" fmla="*/ 2574306 w 3413760"/>
              <a:gd name="connsiteY295-1178" fmla="*/ 340783 h 3505627"/>
              <a:gd name="connsiteX296-1179" fmla="*/ 2601562 w 3413760"/>
              <a:gd name="connsiteY296-1180" fmla="*/ 345493 h 3505627"/>
              <a:gd name="connsiteX297-1181" fmla="*/ 2741586 w 3413760"/>
              <a:gd name="connsiteY297-1182" fmla="*/ 437680 h 3505627"/>
              <a:gd name="connsiteX298-1183" fmla="*/ 2744604 w 3413760"/>
              <a:gd name="connsiteY298-1184" fmla="*/ 440639 h 3505627"/>
              <a:gd name="connsiteX299-1185" fmla="*/ 2799027 w 3413760"/>
              <a:gd name="connsiteY299-1186" fmla="*/ 537027 h 3505627"/>
              <a:gd name="connsiteX300-1187" fmla="*/ 2826893 w 3413760"/>
              <a:gd name="connsiteY300-1188" fmla="*/ 662200 h 3505627"/>
              <a:gd name="connsiteX301-1189" fmla="*/ 2800136 w 3413760"/>
              <a:gd name="connsiteY301-1190" fmla="*/ 651853 h 3505627"/>
              <a:gd name="connsiteX302-1191" fmla="*/ 2743400 w 3413760"/>
              <a:gd name="connsiteY302-1192" fmla="*/ 626044 h 3505627"/>
              <a:gd name="connsiteX303-1193" fmla="*/ 2656382 w 3413760"/>
              <a:gd name="connsiteY303-1194" fmla="*/ 544923 h 3505627"/>
              <a:gd name="connsiteX304-1195" fmla="*/ 2602370 w 3413760"/>
              <a:gd name="connsiteY304-1196" fmla="*/ 416379 h 3505627"/>
              <a:gd name="connsiteX305-1197" fmla="*/ 2574306 w 3413760"/>
              <a:gd name="connsiteY305-1198" fmla="*/ 340783 h 3505627"/>
              <a:gd name="connsiteX306-1199" fmla="*/ 1577339 w 3413760"/>
              <a:gd name="connsiteY306-1200" fmla="*/ 0 h 3505627"/>
              <a:gd name="connsiteX307-1201" fmla="*/ 1856739 w 3413760"/>
              <a:gd name="connsiteY307-1202" fmla="*/ 0 h 3505627"/>
              <a:gd name="connsiteX308-1203" fmla="*/ 1577339 w 3413760"/>
              <a:gd name="connsiteY308-1204" fmla="*/ 0 h 3505627"/>
              <a:gd name="connsiteX0-1205" fmla="*/ 2332271 w 3413760"/>
              <a:gd name="connsiteY0-1206" fmla="*/ 2590533 h 3164844"/>
              <a:gd name="connsiteX1-1207" fmla="*/ 2336595 w 3413760"/>
              <a:gd name="connsiteY1-1208" fmla="*/ 2591758 h 3164844"/>
              <a:gd name="connsiteX2-1209" fmla="*/ 2327146 w 3413760"/>
              <a:gd name="connsiteY2-1210" fmla="*/ 2612341 h 3164844"/>
              <a:gd name="connsiteX3-1211" fmla="*/ 2227146 w 3413760"/>
              <a:gd name="connsiteY3-1212" fmla="*/ 2849976 h 3164844"/>
              <a:gd name="connsiteX4-1213" fmla="*/ 2409324 w 3413760"/>
              <a:gd name="connsiteY4-1214" fmla="*/ 2907240 h 3164844"/>
              <a:gd name="connsiteX5-1215" fmla="*/ 2517364 w 3413760"/>
              <a:gd name="connsiteY5-1216" fmla="*/ 2917281 h 3164844"/>
              <a:gd name="connsiteX6-1217" fmla="*/ 2486584 w 3413760"/>
              <a:gd name="connsiteY6-1218" fmla="*/ 2938073 h 3164844"/>
              <a:gd name="connsiteX7-1219" fmla="*/ 2409625 w 3413760"/>
              <a:gd name="connsiteY7-1220" fmla="*/ 2976689 h 3164844"/>
              <a:gd name="connsiteX8-1221" fmla="*/ 2095478 w 3413760"/>
              <a:gd name="connsiteY8-1222" fmla="*/ 2923313 h 3164844"/>
              <a:gd name="connsiteX9-1223" fmla="*/ 1871249 w 3413760"/>
              <a:gd name="connsiteY9-1224" fmla="*/ 2986932 h 3164844"/>
              <a:gd name="connsiteX10-1225" fmla="*/ 2089031 w 3413760"/>
              <a:gd name="connsiteY10-1226" fmla="*/ 3053511 h 3164844"/>
              <a:gd name="connsiteX11-1227" fmla="*/ 2089229 w 3413760"/>
              <a:gd name="connsiteY11-1228" fmla="*/ 3065899 h 3164844"/>
              <a:gd name="connsiteX12-1229" fmla="*/ 2042251 w 3413760"/>
              <a:gd name="connsiteY12-1230" fmla="*/ 3149270 h 3164844"/>
              <a:gd name="connsiteX13-1231" fmla="*/ 1783835 w 3413760"/>
              <a:gd name="connsiteY13-1232" fmla="*/ 3029847 h 3164844"/>
              <a:gd name="connsiteX14-1233" fmla="*/ 1474100 w 3413760"/>
              <a:gd name="connsiteY14-1234" fmla="*/ 3164844 h 3164844"/>
              <a:gd name="connsiteX15-1235" fmla="*/ 1455193 w 3413760"/>
              <a:gd name="connsiteY15-1236" fmla="*/ 3155835 h 3164844"/>
              <a:gd name="connsiteX16-1237" fmla="*/ 1419684 w 3413760"/>
              <a:gd name="connsiteY16-1238" fmla="*/ 3088232 h 3164844"/>
              <a:gd name="connsiteX17-1239" fmla="*/ 1634758 w 3413760"/>
              <a:gd name="connsiteY17-1240" fmla="*/ 2998812 h 3164844"/>
              <a:gd name="connsiteX18-1241" fmla="*/ 1396943 w 3413760"/>
              <a:gd name="connsiteY18-1242" fmla="*/ 2932225 h 3164844"/>
              <a:gd name="connsiteX19-1243" fmla="*/ 1223018 w 3413760"/>
              <a:gd name="connsiteY19-1244" fmla="*/ 3012015 h 3164844"/>
              <a:gd name="connsiteX20-1245" fmla="*/ 1081188 w 3413760"/>
              <a:gd name="connsiteY20-1246" fmla="*/ 3014176 h 3164844"/>
              <a:gd name="connsiteX21-1247" fmla="*/ 989030 w 3413760"/>
              <a:gd name="connsiteY21-1248" fmla="*/ 2974947 h 3164844"/>
              <a:gd name="connsiteX22-1249" fmla="*/ 1080175 w 3413760"/>
              <a:gd name="connsiteY22-1250" fmla="*/ 2935718 h 3164844"/>
              <a:gd name="connsiteX23-1251" fmla="*/ 1235090 w 3413760"/>
              <a:gd name="connsiteY23-1252" fmla="*/ 2877124 h 3164844"/>
              <a:gd name="connsiteX24-1253" fmla="*/ 1237402 w 3413760"/>
              <a:gd name="connsiteY24-1254" fmla="*/ 2866155 h 3164844"/>
              <a:gd name="connsiteX25-1255" fmla="*/ 1175034 w 3413760"/>
              <a:gd name="connsiteY25-1256" fmla="*/ 2780534 h 3164844"/>
              <a:gd name="connsiteX26-1257" fmla="*/ 1135097 w 3413760"/>
              <a:gd name="connsiteY26-1258" fmla="*/ 2614083 h 3164844"/>
              <a:gd name="connsiteX27-1259" fmla="*/ 1385181 w 3413760"/>
              <a:gd name="connsiteY27-1260" fmla="*/ 2855202 h 3164844"/>
              <a:gd name="connsiteX28-1261" fmla="*/ 2050306 w 3413760"/>
              <a:gd name="connsiteY28-1262" fmla="*/ 2874979 h 3164844"/>
              <a:gd name="connsiteX29-1263" fmla="*/ 2332271 w 3413760"/>
              <a:gd name="connsiteY29-1264" fmla="*/ 2590533 h 3164844"/>
              <a:gd name="connsiteX30-1265" fmla="*/ 917410 w 3413760"/>
              <a:gd name="connsiteY30-1266" fmla="*/ 2488297 h 3164844"/>
              <a:gd name="connsiteX31-1267" fmla="*/ 1076951 w 3413760"/>
              <a:gd name="connsiteY31-1268" fmla="*/ 2647788 h 3164844"/>
              <a:gd name="connsiteX32-1269" fmla="*/ 1170718 w 3413760"/>
              <a:gd name="connsiteY32-1270" fmla="*/ 2845064 h 3164844"/>
              <a:gd name="connsiteX33-1271" fmla="*/ 1079367 w 3413760"/>
              <a:gd name="connsiteY33-1272" fmla="*/ 2861655 h 3164844"/>
              <a:gd name="connsiteX34-1273" fmla="*/ 869933 w 3413760"/>
              <a:gd name="connsiteY34-1274" fmla="*/ 2899045 h 3164844"/>
              <a:gd name="connsiteX35-1275" fmla="*/ 838646 w 3413760"/>
              <a:gd name="connsiteY35-1276" fmla="*/ 2892076 h 3164844"/>
              <a:gd name="connsiteX36-1277" fmla="*/ 734337 w 3413760"/>
              <a:gd name="connsiteY36-1278" fmla="*/ 2817618 h 3164844"/>
              <a:gd name="connsiteX37-1279" fmla="*/ 820642 w 3413760"/>
              <a:gd name="connsiteY37-1280" fmla="*/ 2809924 h 3164844"/>
              <a:gd name="connsiteX38-1281" fmla="*/ 837339 w 3413760"/>
              <a:gd name="connsiteY38-1282" fmla="*/ 2803673 h 3164844"/>
              <a:gd name="connsiteX39-1283" fmla="*/ 1001410 w 3413760"/>
              <a:gd name="connsiteY39-1284" fmla="*/ 2764040 h 3164844"/>
              <a:gd name="connsiteX40-1285" fmla="*/ 998495 w 3413760"/>
              <a:gd name="connsiteY40-1286" fmla="*/ 2754822 h 3164844"/>
              <a:gd name="connsiteX41-1287" fmla="*/ 915509 w 3413760"/>
              <a:gd name="connsiteY41-1288" fmla="*/ 2489531 h 3164844"/>
              <a:gd name="connsiteX42-1289" fmla="*/ 917410 w 3413760"/>
              <a:gd name="connsiteY42-1290" fmla="*/ 2488297 h 3164844"/>
              <a:gd name="connsiteX43-1291" fmla="*/ 2531954 w 3413760"/>
              <a:gd name="connsiteY43-1292" fmla="*/ 2476732 h 3164844"/>
              <a:gd name="connsiteX44-1293" fmla="*/ 2479241 w 3413760"/>
              <a:gd name="connsiteY44-1294" fmla="*/ 2726763 h 3164844"/>
              <a:gd name="connsiteX45-1295" fmla="*/ 2631938 w 3413760"/>
              <a:gd name="connsiteY45-1296" fmla="*/ 2768347 h 3164844"/>
              <a:gd name="connsiteX46-1297" fmla="*/ 2731534 w 3413760"/>
              <a:gd name="connsiteY46-1298" fmla="*/ 2762298 h 3164844"/>
              <a:gd name="connsiteX47-1299" fmla="*/ 2646528 w 3413760"/>
              <a:gd name="connsiteY47-1300" fmla="*/ 2826934 h 3164844"/>
              <a:gd name="connsiteX48-1301" fmla="*/ 2632548 w 3413760"/>
              <a:gd name="connsiteY48-1302" fmla="*/ 2836975 h 3164844"/>
              <a:gd name="connsiteX49-1303" fmla="*/ 2408318 w 3413760"/>
              <a:gd name="connsiteY49-1304" fmla="*/ 2847629 h 3164844"/>
              <a:gd name="connsiteX50-1305" fmla="*/ 2299978 w 3413760"/>
              <a:gd name="connsiteY50-1306" fmla="*/ 2815053 h 3164844"/>
              <a:gd name="connsiteX51-1307" fmla="*/ 2405308 w 3413760"/>
              <a:gd name="connsiteY51-1308" fmla="*/ 2585411 h 3164844"/>
              <a:gd name="connsiteX52-1309" fmla="*/ 2528928 w 3413760"/>
              <a:gd name="connsiteY52-1310" fmla="*/ 2476933 h 3164844"/>
              <a:gd name="connsiteX53-1311" fmla="*/ 2531954 w 3413760"/>
              <a:gd name="connsiteY53-1312" fmla="*/ 2476732 h 3164844"/>
              <a:gd name="connsiteX54-1313" fmla="*/ 722559 w 3413760"/>
              <a:gd name="connsiteY54-1314" fmla="*/ 2344284 h 3164844"/>
              <a:gd name="connsiteX55-1315" fmla="*/ 762693 w 3413760"/>
              <a:gd name="connsiteY55-1316" fmla="*/ 2357293 h 3164844"/>
              <a:gd name="connsiteX56-1317" fmla="*/ 833624 w 3413760"/>
              <a:gd name="connsiteY56-1318" fmla="*/ 2425719 h 3164844"/>
              <a:gd name="connsiteX57-1319" fmla="*/ 941260 w 3413760"/>
              <a:gd name="connsiteY57-1320" fmla="*/ 2710374 h 3164844"/>
              <a:gd name="connsiteX58-1321" fmla="*/ 836935 w 3413760"/>
              <a:gd name="connsiteY58-1322" fmla="*/ 2714770 h 3164844"/>
              <a:gd name="connsiteX59-1323" fmla="*/ 684634 w 3413760"/>
              <a:gd name="connsiteY59-1324" fmla="*/ 2720198 h 3164844"/>
              <a:gd name="connsiteX60-1325" fmla="*/ 592697 w 3413760"/>
              <a:gd name="connsiteY60-1326" fmla="*/ 2690389 h 3164844"/>
              <a:gd name="connsiteX61-1327" fmla="*/ 532642 w 3413760"/>
              <a:gd name="connsiteY61-1328" fmla="*/ 2639795 h 3164844"/>
              <a:gd name="connsiteX62-1329" fmla="*/ 528309 w 3413760"/>
              <a:gd name="connsiteY62-1330" fmla="*/ 2623197 h 3164844"/>
              <a:gd name="connsiteX63-1331" fmla="*/ 532745 w 3413760"/>
              <a:gd name="connsiteY63-1332" fmla="*/ 2624124 h 3164844"/>
              <a:gd name="connsiteX64-1333" fmla="*/ 683533 w 3413760"/>
              <a:gd name="connsiteY64-1334" fmla="*/ 2605066 h 3164844"/>
              <a:gd name="connsiteX65-1335" fmla="*/ 785529 w 3413760"/>
              <a:gd name="connsiteY65-1336" fmla="*/ 2608252 h 3164844"/>
              <a:gd name="connsiteX66-1337" fmla="*/ 785331 w 3413760"/>
              <a:gd name="connsiteY66-1338" fmla="*/ 2593387 h 3164844"/>
              <a:gd name="connsiteX67-1339" fmla="*/ 722559 w 3413760"/>
              <a:gd name="connsiteY67-1340" fmla="*/ 2344284 h 3164844"/>
              <a:gd name="connsiteX68-1341" fmla="*/ 2742592 w 3413760"/>
              <a:gd name="connsiteY68-1342" fmla="*/ 2297481 h 3164844"/>
              <a:gd name="connsiteX69-1343" fmla="*/ 2711716 w 3413760"/>
              <a:gd name="connsiteY69-1344" fmla="*/ 2524760 h 3164844"/>
              <a:gd name="connsiteX70-1345" fmla="*/ 2768445 w 3413760"/>
              <a:gd name="connsiteY70-1346" fmla="*/ 2524760 h 3164844"/>
              <a:gd name="connsiteX71-1347" fmla="*/ 2825079 w 3413760"/>
              <a:gd name="connsiteY71-1348" fmla="*/ 2534600 h 3164844"/>
              <a:gd name="connsiteX72-1349" fmla="*/ 2953246 w 3413760"/>
              <a:gd name="connsiteY72-1350" fmla="*/ 2556013 h 3164844"/>
              <a:gd name="connsiteX73-1351" fmla="*/ 2825990 w 3413760"/>
              <a:gd name="connsiteY73-1352" fmla="*/ 2638464 h 3164844"/>
              <a:gd name="connsiteX74-1353" fmla="*/ 2769649 w 3413760"/>
              <a:gd name="connsiteY74-1354" fmla="*/ 2658224 h 3164844"/>
              <a:gd name="connsiteX75-1355" fmla="*/ 2630940 w 3413760"/>
              <a:gd name="connsiteY75-1356" fmla="*/ 2678202 h 3164844"/>
              <a:gd name="connsiteX76-1357" fmla="*/ 2531756 w 3413760"/>
              <a:gd name="connsiteY76-1358" fmla="*/ 2665201 h 3164844"/>
              <a:gd name="connsiteX77-1359" fmla="*/ 2628516 w 3413760"/>
              <a:gd name="connsiteY77-1360" fmla="*/ 2409540 h 3164844"/>
              <a:gd name="connsiteX78-1361" fmla="*/ 2742592 w 3413760"/>
              <a:gd name="connsiteY78-1362" fmla="*/ 2297481 h 3164844"/>
              <a:gd name="connsiteX79-1363" fmla="*/ 573283 w 3413760"/>
              <a:gd name="connsiteY79-1364" fmla="*/ 2165235 h 3164844"/>
              <a:gd name="connsiteX80-1365" fmla="*/ 680610 w 3413760"/>
              <a:gd name="connsiteY80-1366" fmla="*/ 2383521 h 3164844"/>
              <a:gd name="connsiteX81-1367" fmla="*/ 731121 w 3413760"/>
              <a:gd name="connsiteY81-1368" fmla="*/ 2558562 h 3164844"/>
              <a:gd name="connsiteX82-1369" fmla="*/ 682527 w 3413760"/>
              <a:gd name="connsiteY82-1370" fmla="*/ 2550585 h 3164844"/>
              <a:gd name="connsiteX83-1371" fmla="*/ 629814 w 3413760"/>
              <a:gd name="connsiteY83-1372" fmla="*/ 2546173 h 3164844"/>
              <a:gd name="connsiteX84-1373" fmla="*/ 531335 w 3413760"/>
              <a:gd name="connsiteY84-1374" fmla="*/ 2519751 h 3164844"/>
              <a:gd name="connsiteX85-1375" fmla="*/ 381853 w 3413760"/>
              <a:gd name="connsiteY85-1376" fmla="*/ 2434736 h 3164844"/>
              <a:gd name="connsiteX86-1377" fmla="*/ 334876 w 3413760"/>
              <a:gd name="connsiteY86-1378" fmla="*/ 2370092 h 3164844"/>
              <a:gd name="connsiteX87-1379" fmla="*/ 381054 w 3413760"/>
              <a:gd name="connsiteY87-1380" fmla="*/ 2375319 h 3164844"/>
              <a:gd name="connsiteX88-1381" fmla="*/ 529719 w 3413760"/>
              <a:gd name="connsiteY88-1382" fmla="*/ 2398063 h 3164844"/>
              <a:gd name="connsiteX89-1383" fmla="*/ 567945 w 3413760"/>
              <a:gd name="connsiteY89-1384" fmla="*/ 2409644 h 3164844"/>
              <a:gd name="connsiteX90-1385" fmla="*/ 572080 w 3413760"/>
              <a:gd name="connsiteY90-1386" fmla="*/ 2168420 h 3164844"/>
              <a:gd name="connsiteX91-1387" fmla="*/ 573283 w 3413760"/>
              <a:gd name="connsiteY91-1388" fmla="*/ 2165235 h 3164844"/>
              <a:gd name="connsiteX92-1389" fmla="*/ 2901332 w 3413760"/>
              <a:gd name="connsiteY92-1390" fmla="*/ 2085243 h 3164844"/>
              <a:gd name="connsiteX93-1391" fmla="*/ 2930813 w 3413760"/>
              <a:gd name="connsiteY93-1392" fmla="*/ 2337533 h 3164844"/>
              <a:gd name="connsiteX94-1393" fmla="*/ 3051122 w 3413760"/>
              <a:gd name="connsiteY94-1394" fmla="*/ 2314273 h 3164844"/>
              <a:gd name="connsiteX95-1395" fmla="*/ 3132794 w 3413760"/>
              <a:gd name="connsiteY95-1396" fmla="*/ 2298707 h 3164844"/>
              <a:gd name="connsiteX96-1397" fmla="*/ 3051827 w 3413760"/>
              <a:gd name="connsiteY96-1398" fmla="*/ 2387925 h 3164844"/>
              <a:gd name="connsiteX97-1399" fmla="*/ 2995392 w 3413760"/>
              <a:gd name="connsiteY97-1400" fmla="*/ 2446511 h 3164844"/>
              <a:gd name="connsiteX98-1401" fmla="*/ 2824786 w 3413760"/>
              <a:gd name="connsiteY98-1402" fmla="*/ 2482982 h 3164844"/>
              <a:gd name="connsiteX99-1403" fmla="*/ 2768350 w 3413760"/>
              <a:gd name="connsiteY99-1404" fmla="*/ 2478772 h 3164844"/>
              <a:gd name="connsiteX100-1405" fmla="*/ 2763511 w 3413760"/>
              <a:gd name="connsiteY100-1406" fmla="*/ 2478772 h 3164844"/>
              <a:gd name="connsiteX101-1407" fmla="*/ 2768152 w 3413760"/>
              <a:gd name="connsiteY101-1408" fmla="*/ 2463827 h 3164844"/>
              <a:gd name="connsiteX102-1409" fmla="*/ 2821657 w 3413760"/>
              <a:gd name="connsiteY102-1410" fmla="*/ 2205908 h 3164844"/>
              <a:gd name="connsiteX103-1411" fmla="*/ 2894996 w 3413760"/>
              <a:gd name="connsiteY103-1412" fmla="*/ 2085445 h 3164844"/>
              <a:gd name="connsiteX104-1413" fmla="*/ 2901332 w 3413760"/>
              <a:gd name="connsiteY104-1414" fmla="*/ 2085243 h 3164844"/>
              <a:gd name="connsiteX105-1415" fmla="*/ 468562 w 3413760"/>
              <a:gd name="connsiteY105-1416" fmla="*/ 1926575 h 3164844"/>
              <a:gd name="connsiteX106-1417" fmla="*/ 486368 w 3413760"/>
              <a:gd name="connsiteY106-1418" fmla="*/ 1946553 h 3164844"/>
              <a:gd name="connsiteX107-1419" fmla="*/ 502360 w 3413760"/>
              <a:gd name="connsiteY107-1420" fmla="*/ 2341316 h 3164844"/>
              <a:gd name="connsiteX108-1421" fmla="*/ 400261 w 3413760"/>
              <a:gd name="connsiteY108-1422" fmla="*/ 2301683 h 3164844"/>
              <a:gd name="connsiteX109-1423" fmla="*/ 380348 w 3413760"/>
              <a:gd name="connsiteY109-1424" fmla="*/ 2293069 h 3164844"/>
              <a:gd name="connsiteX110-1425" fmla="*/ 193845 w 3413760"/>
              <a:gd name="connsiteY110-1426" fmla="*/ 2178663 h 3164844"/>
              <a:gd name="connsiteX111-1427" fmla="*/ 152000 w 3413760"/>
              <a:gd name="connsiteY111-1428" fmla="*/ 2115045 h 3164844"/>
              <a:gd name="connsiteX112-1429" fmla="*/ 172016 w 3413760"/>
              <a:gd name="connsiteY112-1430" fmla="*/ 2117609 h 3164844"/>
              <a:gd name="connsiteX113-1431" fmla="*/ 193133 w 3413760"/>
              <a:gd name="connsiteY113-1432" fmla="*/ 2118641 h 3164844"/>
              <a:gd name="connsiteX114-1433" fmla="*/ 378931 w 3413760"/>
              <a:gd name="connsiteY114-1434" fmla="*/ 2166057 h 3164844"/>
              <a:gd name="connsiteX115-1435" fmla="*/ 387485 w 3413760"/>
              <a:gd name="connsiteY115-1436" fmla="*/ 2171082 h 3164844"/>
              <a:gd name="connsiteX116-1437" fmla="*/ 467160 w 3413760"/>
              <a:gd name="connsiteY116-1438" fmla="*/ 1930786 h 3164844"/>
              <a:gd name="connsiteX117-1439" fmla="*/ 468562 w 3413760"/>
              <a:gd name="connsiteY117-1440" fmla="*/ 1926575 h 3164844"/>
              <a:gd name="connsiteX118-1441" fmla="*/ 3002124 w 3413760"/>
              <a:gd name="connsiteY118-1442" fmla="*/ 1865223 h 3164844"/>
              <a:gd name="connsiteX119-1443" fmla="*/ 3004944 w 3413760"/>
              <a:gd name="connsiteY119-1444" fmla="*/ 1865223 h 3164844"/>
              <a:gd name="connsiteX120-1445" fmla="*/ 3047400 w 3413760"/>
              <a:gd name="connsiteY120-1446" fmla="*/ 1998687 h 3164844"/>
              <a:gd name="connsiteX121-1447" fmla="*/ 3076865 w 3413760"/>
              <a:gd name="connsiteY121-1448" fmla="*/ 2091083 h 3164844"/>
              <a:gd name="connsiteX122-1449" fmla="*/ 3246267 w 3413760"/>
              <a:gd name="connsiteY122-1450" fmla="*/ 2041506 h 3164844"/>
              <a:gd name="connsiteX123-1451" fmla="*/ 3303210 w 3413760"/>
              <a:gd name="connsiteY123-1452" fmla="*/ 2034335 h 3164844"/>
              <a:gd name="connsiteX124-1453" fmla="*/ 3287004 w 3413760"/>
              <a:gd name="connsiteY124-1454" fmla="*/ 2055951 h 3164844"/>
              <a:gd name="connsiteX125-1455" fmla="*/ 3247075 w 3413760"/>
              <a:gd name="connsiteY125-1456" fmla="*/ 2116383 h 3164844"/>
              <a:gd name="connsiteX126-1457" fmla="*/ 3050204 w 3413760"/>
              <a:gd name="connsiteY126-1458" fmla="*/ 2236846 h 3164844"/>
              <a:gd name="connsiteX127-1459" fmla="*/ 2995083 w 3413760"/>
              <a:gd name="connsiteY127-1460" fmla="*/ 2259574 h 3164844"/>
              <a:gd name="connsiteX128-1461" fmla="*/ 2992976 w 3413760"/>
              <a:gd name="connsiteY128-1462" fmla="*/ 2250154 h 3164844"/>
              <a:gd name="connsiteX129-1463" fmla="*/ 3002124 w 3413760"/>
              <a:gd name="connsiteY129-1464" fmla="*/ 1865223 h 3164844"/>
              <a:gd name="connsiteX130-1465" fmla="*/ 367169 w 3413760"/>
              <a:gd name="connsiteY130-1466" fmla="*/ 1706773 h 3164844"/>
              <a:gd name="connsiteX131-1467" fmla="*/ 372499 w 3413760"/>
              <a:gd name="connsiteY131-1468" fmla="*/ 1710055 h 3164844"/>
              <a:gd name="connsiteX132-1469" fmla="*/ 373909 w 3413760"/>
              <a:gd name="connsiteY132-1470" fmla="*/ 1712200 h 3164844"/>
              <a:gd name="connsiteX133-1471" fmla="*/ 389188 w 3413760"/>
              <a:gd name="connsiteY133-1472" fmla="*/ 1733606 h 3164844"/>
              <a:gd name="connsiteX134-1473" fmla="*/ 377925 w 3413760"/>
              <a:gd name="connsiteY134-1474" fmla="*/ 2071525 h 3164844"/>
              <a:gd name="connsiteX135-1475" fmla="*/ 357212 w 3413760"/>
              <a:gd name="connsiteY135-1476" fmla="*/ 2122521 h 3164844"/>
              <a:gd name="connsiteX136-1477" fmla="*/ 192127 w 3413760"/>
              <a:gd name="connsiteY136-1478" fmla="*/ 2024915 h 3164844"/>
              <a:gd name="connsiteX137-1479" fmla="*/ 177450 w 3413760"/>
              <a:gd name="connsiteY137-1480" fmla="*/ 2014470 h 3164844"/>
              <a:gd name="connsiteX138-1481" fmla="*/ 90123 w 3413760"/>
              <a:gd name="connsiteY138-1482" fmla="*/ 1833365 h 3164844"/>
              <a:gd name="connsiteX139-1483" fmla="*/ 190622 w 3413760"/>
              <a:gd name="connsiteY139-1484" fmla="*/ 1876603 h 3164844"/>
              <a:gd name="connsiteX140-1485" fmla="*/ 284673 w 3413760"/>
              <a:gd name="connsiteY140-1486" fmla="*/ 1944407 h 3164844"/>
              <a:gd name="connsiteX141-1487" fmla="*/ 364950 w 3413760"/>
              <a:gd name="connsiteY141-1488" fmla="*/ 1709950 h 3164844"/>
              <a:gd name="connsiteX142-1489" fmla="*/ 367169 w 3413760"/>
              <a:gd name="connsiteY142-1490" fmla="*/ 1706773 h 3164844"/>
              <a:gd name="connsiteX143-1491" fmla="*/ 3072041 w 3413760"/>
              <a:gd name="connsiteY143-1492" fmla="*/ 1645831 h 3164844"/>
              <a:gd name="connsiteX144-1493" fmla="*/ 3102124 w 3413760"/>
              <a:gd name="connsiteY144-1494" fmla="*/ 1720290 h 3164844"/>
              <a:gd name="connsiteX145-1495" fmla="*/ 3182497 w 3413760"/>
              <a:gd name="connsiteY145-1496" fmla="*/ 1852117 h 3164844"/>
              <a:gd name="connsiteX146-1497" fmla="*/ 3243748 w 3413760"/>
              <a:gd name="connsiteY146-1498" fmla="*/ 1810323 h 3164844"/>
              <a:gd name="connsiteX147-1499" fmla="*/ 3363265 w 3413760"/>
              <a:gd name="connsiteY147-1500" fmla="*/ 1706265 h 3164844"/>
              <a:gd name="connsiteX148-1501" fmla="*/ 3274331 w 3413760"/>
              <a:gd name="connsiteY148-1502" fmla="*/ 1941948 h 3164844"/>
              <a:gd name="connsiteX149-1503" fmla="*/ 3245665 w 3413760"/>
              <a:gd name="connsiteY149-1504" fmla="*/ 1966023 h 3164844"/>
              <a:gd name="connsiteX150-1505" fmla="*/ 3105435 w 3413760"/>
              <a:gd name="connsiteY150-1506" fmla="*/ 2018463 h 3164844"/>
              <a:gd name="connsiteX151-1507" fmla="*/ 3068620 w 3413760"/>
              <a:gd name="connsiteY151-1508" fmla="*/ 1647977 h 3164844"/>
              <a:gd name="connsiteX152-1509" fmla="*/ 3072041 w 3413760"/>
              <a:gd name="connsiteY152-1510" fmla="*/ 1645831 h 3164844"/>
              <a:gd name="connsiteX153-1511" fmla="*/ 323097 w 3413760"/>
              <a:gd name="connsiteY153-1512" fmla="*/ 1464210 h 3164844"/>
              <a:gd name="connsiteX154-1513" fmla="*/ 243929 w 3413760"/>
              <a:gd name="connsiteY154-1514" fmla="*/ 1869530 h 3164844"/>
              <a:gd name="connsiteX155-1515" fmla="*/ 189917 w 3413760"/>
              <a:gd name="connsiteY155-1516" fmla="*/ 1822106 h 3164844"/>
              <a:gd name="connsiteX156-1517" fmla="*/ 85307 w 3413760"/>
              <a:gd name="connsiteY156-1518" fmla="*/ 1725105 h 3164844"/>
              <a:gd name="connsiteX157-1519" fmla="*/ 13267 w 3413760"/>
              <a:gd name="connsiteY157-1520" fmla="*/ 1524651 h 3164844"/>
              <a:gd name="connsiteX158-1521" fmla="*/ 38923 w 3413760"/>
              <a:gd name="connsiteY158-1522" fmla="*/ 1544725 h 3164844"/>
              <a:gd name="connsiteX159-1523" fmla="*/ 188111 w 3413760"/>
              <a:gd name="connsiteY159-1524" fmla="*/ 1666519 h 3164844"/>
              <a:gd name="connsiteX160-1525" fmla="*/ 190622 w 3413760"/>
              <a:gd name="connsiteY160-1526" fmla="*/ 1669479 h 3164844"/>
              <a:gd name="connsiteX161-1527" fmla="*/ 318368 w 3413760"/>
              <a:gd name="connsiteY161-1528" fmla="*/ 1464323 h 3164844"/>
              <a:gd name="connsiteX162-1529" fmla="*/ 323097 w 3413760"/>
              <a:gd name="connsiteY162-1530" fmla="*/ 1464210 h 3164844"/>
              <a:gd name="connsiteX163-1531" fmla="*/ 3098489 w 3413760"/>
              <a:gd name="connsiteY163-1532" fmla="*/ 1405519 h 3164844"/>
              <a:gd name="connsiteX164-1533" fmla="*/ 3101309 w 3413760"/>
              <a:gd name="connsiteY164-1534" fmla="*/ 1405519 h 3164844"/>
              <a:gd name="connsiteX165-1535" fmla="*/ 3241436 w 3413760"/>
              <a:gd name="connsiteY165-1536" fmla="*/ 1604545 h 3164844"/>
              <a:gd name="connsiteX166-1537" fmla="*/ 3250901 w 3413760"/>
              <a:gd name="connsiteY166-1538" fmla="*/ 1618062 h 3164844"/>
              <a:gd name="connsiteX167-1539" fmla="*/ 3413760 w 3413760"/>
              <a:gd name="connsiteY167-1540" fmla="*/ 1438208 h 3164844"/>
              <a:gd name="connsiteX168-1541" fmla="*/ 3328358 w 3413760"/>
              <a:gd name="connsiteY168-1542" fmla="*/ 1671439 h 3164844"/>
              <a:gd name="connsiteX169-1543" fmla="*/ 3242956 w 3413760"/>
              <a:gd name="connsiteY169-1544" fmla="*/ 1755825 h 3164844"/>
              <a:gd name="connsiteX170-1545" fmla="*/ 3210655 w 3413760"/>
              <a:gd name="connsiteY170-1546" fmla="*/ 1781433 h 3164844"/>
              <a:gd name="connsiteX171-1547" fmla="*/ 3098489 w 3413760"/>
              <a:gd name="connsiteY171-1548" fmla="*/ 1405519 h 3164844"/>
              <a:gd name="connsiteX172-1549" fmla="*/ 315866 w 3413760"/>
              <a:gd name="connsiteY172-1550" fmla="*/ 1212952 h 3164844"/>
              <a:gd name="connsiteX173-1551" fmla="*/ 288998 w 3413760"/>
              <a:gd name="connsiteY173-1552" fmla="*/ 1379411 h 3164844"/>
              <a:gd name="connsiteX174-1553" fmla="*/ 187208 w 3413760"/>
              <a:gd name="connsiteY174-1554" fmla="*/ 1563985 h 3164844"/>
              <a:gd name="connsiteX175-1555" fmla="*/ 172919 w 3413760"/>
              <a:gd name="connsiteY175-1556" fmla="*/ 1604344 h 3164844"/>
              <a:gd name="connsiteX176-1557" fmla="*/ 0 w 3413760"/>
              <a:gd name="connsiteY176-1558" fmla="*/ 1261610 h 3164844"/>
              <a:gd name="connsiteX177-1559" fmla="*/ 165275 w 3413760"/>
              <a:gd name="connsiteY177-1560" fmla="*/ 1387606 h 3164844"/>
              <a:gd name="connsiteX178-1561" fmla="*/ 184990 w 3413760"/>
              <a:gd name="connsiteY178-1562" fmla="*/ 1352876 h 3164844"/>
              <a:gd name="connsiteX179-1563" fmla="*/ 307319 w 3413760"/>
              <a:gd name="connsiteY179-1564" fmla="*/ 1214904 h 3164844"/>
              <a:gd name="connsiteX180-1565" fmla="*/ 315866 w 3413760"/>
              <a:gd name="connsiteY180-1566" fmla="*/ 1212952 h 3164844"/>
              <a:gd name="connsiteX181-1567" fmla="*/ 3111772 w 3413760"/>
              <a:gd name="connsiteY181-1568" fmla="*/ 1125283 h 3164844"/>
              <a:gd name="connsiteX182-1569" fmla="*/ 3115495 w 3413760"/>
              <a:gd name="connsiteY182-1570" fmla="*/ 1135017 h 3164844"/>
              <a:gd name="connsiteX183-1571" fmla="*/ 3238315 w 3413760"/>
              <a:gd name="connsiteY183-1572" fmla="*/ 1291831 h 3164844"/>
              <a:gd name="connsiteX184-1573" fmla="*/ 3262164 w 3413760"/>
              <a:gd name="connsiteY184-1574" fmla="*/ 1339771 h 3164844"/>
              <a:gd name="connsiteX185-1575" fmla="*/ 3399780 w 3413760"/>
              <a:gd name="connsiteY185-1576" fmla="*/ 1169731 h 3164844"/>
              <a:gd name="connsiteX186-1577" fmla="*/ 3406410 w 3413760"/>
              <a:gd name="connsiteY186-1578" fmla="*/ 1194209 h 3164844"/>
              <a:gd name="connsiteX187-1579" fmla="*/ 3255027 w 3413760"/>
              <a:gd name="connsiteY187-1580" fmla="*/ 1544725 h 3164844"/>
              <a:gd name="connsiteX188-1581" fmla="*/ 3240635 w 3413760"/>
              <a:gd name="connsiteY188-1582" fmla="*/ 1524038 h 3164844"/>
              <a:gd name="connsiteX189-1583" fmla="*/ 3110671 w 3413760"/>
              <a:gd name="connsiteY189-1584" fmla="*/ 1128347 h 3164844"/>
              <a:gd name="connsiteX190-1585" fmla="*/ 3111772 w 3413760"/>
              <a:gd name="connsiteY190-1586" fmla="*/ 1125283 h 3164844"/>
              <a:gd name="connsiteX191-1587" fmla="*/ 63367 w 3413760"/>
              <a:gd name="connsiteY191-1588" fmla="*/ 929845 h 3164844"/>
              <a:gd name="connsiteX192-1589" fmla="*/ 69909 w 3413760"/>
              <a:gd name="connsiteY192-1590" fmla="*/ 930974 h 3164844"/>
              <a:gd name="connsiteX193-1591" fmla="*/ 172919 w 3413760"/>
              <a:gd name="connsiteY193-1592" fmla="*/ 1098442 h 3164844"/>
              <a:gd name="connsiteX194-1593" fmla="*/ 181972 w 3413760"/>
              <a:gd name="connsiteY194-1594" fmla="*/ 1090869 h 3164844"/>
              <a:gd name="connsiteX195-1595" fmla="*/ 269291 w 3413760"/>
              <a:gd name="connsiteY195-1596" fmla="*/ 1027459 h 3164844"/>
              <a:gd name="connsiteX196-1597" fmla="*/ 365862 w 3413760"/>
              <a:gd name="connsiteY196-1598" fmla="*/ 982600 h 3164844"/>
              <a:gd name="connsiteX197-1599" fmla="*/ 371287 w 3413760"/>
              <a:gd name="connsiteY197-1600" fmla="*/ 981987 h 3164844"/>
              <a:gd name="connsiteX198-1601" fmla="*/ 366266 w 3413760"/>
              <a:gd name="connsiteY198-1602" fmla="*/ 1019580 h 3164844"/>
              <a:gd name="connsiteX199-1603" fmla="*/ 183889 w 3413760"/>
              <a:gd name="connsiteY199-1604" fmla="*/ 1267659 h 3164844"/>
              <a:gd name="connsiteX200-1605" fmla="*/ 151192 w 3413760"/>
              <a:gd name="connsiteY200-1606" fmla="*/ 1315591 h 3164844"/>
              <a:gd name="connsiteX201-1607" fmla="*/ 60357 w 3413760"/>
              <a:gd name="connsiteY201-1608" fmla="*/ 931071 h 3164844"/>
              <a:gd name="connsiteX202-1609" fmla="*/ 63367 w 3413760"/>
              <a:gd name="connsiteY202-1610" fmla="*/ 929845 h 3164844"/>
              <a:gd name="connsiteX203-1611" fmla="*/ 3335091 w 3413760"/>
              <a:gd name="connsiteY203-1612" fmla="*/ 858556 h 3164844"/>
              <a:gd name="connsiteX204-1613" fmla="*/ 3361040 w 3413760"/>
              <a:gd name="connsiteY204-1614" fmla="*/ 1015684 h 3164844"/>
              <a:gd name="connsiteX205-1615" fmla="*/ 3263669 w 3413760"/>
              <a:gd name="connsiteY205-1616" fmla="*/ 1235704 h 3164844"/>
              <a:gd name="connsiteX206-1617" fmla="*/ 3236818 w 3413760"/>
              <a:gd name="connsiteY206-1618" fmla="*/ 1179780 h 3164844"/>
              <a:gd name="connsiteX207-1619" fmla="*/ 3181990 w 3413760"/>
              <a:gd name="connsiteY207-1620" fmla="*/ 1115556 h 3164844"/>
              <a:gd name="connsiteX208-1621" fmla="*/ 3035321 w 3413760"/>
              <a:gd name="connsiteY208-1622" fmla="*/ 898495 h 3164844"/>
              <a:gd name="connsiteX209-1623" fmla="*/ 3031408 w 3413760"/>
              <a:gd name="connsiteY209-1624" fmla="*/ 883656 h 3164844"/>
              <a:gd name="connsiteX210-1625" fmla="*/ 3035115 w 3413760"/>
              <a:gd name="connsiteY210-1626" fmla="*/ 884882 h 3164844"/>
              <a:gd name="connsiteX211-1627" fmla="*/ 3234695 w 3413760"/>
              <a:gd name="connsiteY211-1628" fmla="*/ 1001239 h 3164844"/>
              <a:gd name="connsiteX212-1629" fmla="*/ 3247479 w 3413760"/>
              <a:gd name="connsiteY212-1630" fmla="*/ 1017111 h 3164844"/>
              <a:gd name="connsiteX213-1631" fmla="*/ 3335091 w 3413760"/>
              <a:gd name="connsiteY213-1632" fmla="*/ 858556 h 3164844"/>
              <a:gd name="connsiteX214-1633" fmla="*/ 176443 w 3413760"/>
              <a:gd name="connsiteY214-1634" fmla="*/ 614767 h 3164844"/>
              <a:gd name="connsiteX215-1635" fmla="*/ 176443 w 3413760"/>
              <a:gd name="connsiteY215-1636" fmla="*/ 615291 h 3164844"/>
              <a:gd name="connsiteX216-1637" fmla="*/ 257814 w 3413760"/>
              <a:gd name="connsiteY216-1638" fmla="*/ 832441 h 3164844"/>
              <a:gd name="connsiteX217-1639" fmla="*/ 363548 w 3413760"/>
              <a:gd name="connsiteY217-1640" fmla="*/ 797309 h 3164844"/>
              <a:gd name="connsiteX218-1641" fmla="*/ 457798 w 3413760"/>
              <a:gd name="connsiteY218-1642" fmla="*/ 766580 h 3164844"/>
              <a:gd name="connsiteX219-1643" fmla="*/ 384467 w 3413760"/>
              <a:gd name="connsiteY219-1644" fmla="*/ 881082 h 3164844"/>
              <a:gd name="connsiteX220-1645" fmla="*/ 364649 w 3413760"/>
              <a:gd name="connsiteY220-1646" fmla="*/ 897996 h 3164844"/>
              <a:gd name="connsiteX221-1647" fmla="*/ 295144 w 3413760"/>
              <a:gd name="connsiteY221-1648" fmla="*/ 963654 h 3164844"/>
              <a:gd name="connsiteX222-1649" fmla="*/ 185386 w 3413760"/>
              <a:gd name="connsiteY222-1650" fmla="*/ 1034113 h 3164844"/>
              <a:gd name="connsiteX223-1651" fmla="*/ 180967 w 3413760"/>
              <a:gd name="connsiteY223-1652" fmla="*/ 1027774 h 3164844"/>
              <a:gd name="connsiteX224-1653" fmla="*/ 174328 w 3413760"/>
              <a:gd name="connsiteY224-1654" fmla="*/ 619083 h 3164844"/>
              <a:gd name="connsiteX225-1655" fmla="*/ 176443 w 3413760"/>
              <a:gd name="connsiteY225-1656" fmla="*/ 614767 h 3164844"/>
              <a:gd name="connsiteX226-1657" fmla="*/ 3202101 w 3413760"/>
              <a:gd name="connsiteY226-1658" fmla="*/ 512338 h 3164844"/>
              <a:gd name="connsiteX227-1659" fmla="*/ 3230370 w 3413760"/>
              <a:gd name="connsiteY227-1660" fmla="*/ 586096 h 3164844"/>
              <a:gd name="connsiteX228-1661" fmla="*/ 3272429 w 3413760"/>
              <a:gd name="connsiteY228-1662" fmla="*/ 723342 h 3164844"/>
              <a:gd name="connsiteX229-1663" fmla="*/ 3233903 w 3413760"/>
              <a:gd name="connsiteY229-1664" fmla="*/ 898609 h 3164844"/>
              <a:gd name="connsiteX230-1665" fmla="*/ 3216493 w 3413760"/>
              <a:gd name="connsiteY230-1666" fmla="*/ 917868 h 3164844"/>
              <a:gd name="connsiteX231-1667" fmla="*/ 3042069 w 3413760"/>
              <a:gd name="connsiteY231-1668" fmla="*/ 815536 h 3164844"/>
              <a:gd name="connsiteX232-1669" fmla="*/ 3034814 w 3413760"/>
              <a:gd name="connsiteY232-1670" fmla="*/ 810511 h 3164844"/>
              <a:gd name="connsiteX233-1671" fmla="*/ 2945792 w 3413760"/>
              <a:gd name="connsiteY233-1672" fmla="*/ 679410 h 3164844"/>
              <a:gd name="connsiteX234-1673" fmla="*/ 3033412 w 3413760"/>
              <a:gd name="connsiteY234-1674" fmla="*/ 693339 h 3164844"/>
              <a:gd name="connsiteX235-1675" fmla="*/ 3154433 w 3413760"/>
              <a:gd name="connsiteY235-1676" fmla="*/ 724584 h 3164844"/>
              <a:gd name="connsiteX236-1677" fmla="*/ 3198687 w 3413760"/>
              <a:gd name="connsiteY236-1678" fmla="*/ 516750 h 3164844"/>
              <a:gd name="connsiteX237-1679" fmla="*/ 3202101 w 3413760"/>
              <a:gd name="connsiteY237-1680" fmla="*/ 512338 h 3164844"/>
              <a:gd name="connsiteX238-1681" fmla="*/ 313045 w 3413760"/>
              <a:gd name="connsiteY238-1682" fmla="*/ 403151 h 3164844"/>
              <a:gd name="connsiteX239-1683" fmla="*/ 360230 w 3413760"/>
              <a:gd name="connsiteY239-1684" fmla="*/ 480392 h 3164844"/>
              <a:gd name="connsiteX240-1685" fmla="*/ 376919 w 3413760"/>
              <a:gd name="connsiteY240-1686" fmla="*/ 627277 h 3164844"/>
              <a:gd name="connsiteX241-1687" fmla="*/ 510107 w 3413760"/>
              <a:gd name="connsiteY241-1688" fmla="*/ 596136 h 3164844"/>
              <a:gd name="connsiteX242-1689" fmla="*/ 602852 w 3413760"/>
              <a:gd name="connsiteY242-1690" fmla="*/ 596338 h 3164844"/>
              <a:gd name="connsiteX243-1691" fmla="*/ 511121 w 3413760"/>
              <a:gd name="connsiteY243-1692" fmla="*/ 686274 h 3164844"/>
              <a:gd name="connsiteX244-1693" fmla="*/ 363137 w 3413760"/>
              <a:gd name="connsiteY244-1694" fmla="*/ 746094 h 3164844"/>
              <a:gd name="connsiteX245-1695" fmla="*/ 294138 w 3413760"/>
              <a:gd name="connsiteY245-1696" fmla="*/ 776517 h 3164844"/>
              <a:gd name="connsiteX246-1697" fmla="*/ 313045 w 3413760"/>
              <a:gd name="connsiteY246-1698" fmla="*/ 403151 h 3164844"/>
              <a:gd name="connsiteX247-1699" fmla="*/ 3053839 w 3413760"/>
              <a:gd name="connsiteY247-1700" fmla="*/ 299399 h 3164844"/>
              <a:gd name="connsiteX248-1701" fmla="*/ 3089443 w 3413760"/>
              <a:gd name="connsiteY248-1702" fmla="*/ 403457 h 3164844"/>
              <a:gd name="connsiteX249-1703" fmla="*/ 3089237 w 3413760"/>
              <a:gd name="connsiteY249-1704" fmla="*/ 657392 h 3164844"/>
              <a:gd name="connsiteX250-1705" fmla="*/ 3032406 w 3413760"/>
              <a:gd name="connsiteY250-1706" fmla="*/ 637004 h 3164844"/>
              <a:gd name="connsiteX251-1707" fmla="*/ 2922449 w 3413760"/>
              <a:gd name="connsiteY251-1708" fmla="*/ 627164 h 3164844"/>
              <a:gd name="connsiteX252-1709" fmla="*/ 2802948 w 3413760"/>
              <a:gd name="connsiteY252-1710" fmla="*/ 561109 h 3164844"/>
              <a:gd name="connsiteX253-1711" fmla="*/ 2775693 w 3413760"/>
              <a:gd name="connsiteY253-1712" fmla="*/ 515726 h 3164844"/>
              <a:gd name="connsiteX254-1713" fmla="*/ 2802750 w 3413760"/>
              <a:gd name="connsiteY254-1714" fmla="*/ 519105 h 3164844"/>
              <a:gd name="connsiteX255-1715" fmla="*/ 3006552 w 3413760"/>
              <a:gd name="connsiteY255-1716" fmla="*/ 534672 h 3164844"/>
              <a:gd name="connsiteX256-1717" fmla="*/ 3013285 w 3413760"/>
              <a:gd name="connsiteY256-1718" fmla="*/ 451704 h 3164844"/>
              <a:gd name="connsiteX257-1719" fmla="*/ 3029594 w 3413760"/>
              <a:gd name="connsiteY257-1720" fmla="*/ 391682 h 3164844"/>
              <a:gd name="connsiteX258-1721" fmla="*/ 3051915 w 3413760"/>
              <a:gd name="connsiteY258-1722" fmla="*/ 303803 h 3164844"/>
              <a:gd name="connsiteX259-1723" fmla="*/ 3053839 w 3413760"/>
              <a:gd name="connsiteY259-1724" fmla="*/ 299399 h 3164844"/>
              <a:gd name="connsiteX260-1725" fmla="*/ 474297 w 3413760"/>
              <a:gd name="connsiteY260-1726" fmla="*/ 149950 h 3164844"/>
              <a:gd name="connsiteX261-1727" fmla="*/ 505782 w 3413760"/>
              <a:gd name="connsiteY261-1728" fmla="*/ 207520 h 3164844"/>
              <a:gd name="connsiteX262-1729" fmla="*/ 535857 w 3413760"/>
              <a:gd name="connsiteY262-1730" fmla="*/ 414321 h 3164844"/>
              <a:gd name="connsiteX263-1731" fmla="*/ 658986 w 3413760"/>
              <a:gd name="connsiteY263-1732" fmla="*/ 388714 h 3164844"/>
              <a:gd name="connsiteX264-1733" fmla="*/ 749925 w 3413760"/>
              <a:gd name="connsiteY264-1734" fmla="*/ 369768 h 3164844"/>
              <a:gd name="connsiteX265-1735" fmla="*/ 741069 w 3413760"/>
              <a:gd name="connsiteY265-1736" fmla="*/ 389633 h 3164844"/>
              <a:gd name="connsiteX266-1737" fmla="*/ 660000 w 3413760"/>
              <a:gd name="connsiteY266-1738" fmla="*/ 482634 h 3164844"/>
              <a:gd name="connsiteX267-1739" fmla="*/ 554368 w 3413760"/>
              <a:gd name="connsiteY267-1740" fmla="*/ 534470 h 3164844"/>
              <a:gd name="connsiteX268-1741" fmla="*/ 509600 w 3413760"/>
              <a:gd name="connsiteY268-1742" fmla="*/ 543696 h 3164844"/>
              <a:gd name="connsiteX269-1743" fmla="*/ 421592 w 3413760"/>
              <a:gd name="connsiteY269-1744" fmla="*/ 573086 h 3164844"/>
              <a:gd name="connsiteX270-1745" fmla="*/ 425315 w 3413760"/>
              <a:gd name="connsiteY270-1746" fmla="*/ 544002 h 3164844"/>
              <a:gd name="connsiteX271-1747" fmla="*/ 471279 w 3413760"/>
              <a:gd name="connsiteY271-1748" fmla="*/ 150046 h 3164844"/>
              <a:gd name="connsiteX272-1749" fmla="*/ 474297 w 3413760"/>
              <a:gd name="connsiteY272-1750" fmla="*/ 149950 h 3164844"/>
              <a:gd name="connsiteX273-1751" fmla="*/ 2886544 w 3413760"/>
              <a:gd name="connsiteY273-1752" fmla="*/ 72104 h 3164844"/>
              <a:gd name="connsiteX274-1753" fmla="*/ 2955653 w 3413760"/>
              <a:gd name="connsiteY274-1754" fmla="*/ 496579 h 3164844"/>
              <a:gd name="connsiteX275-1755" fmla="*/ 2801744 w 3413760"/>
              <a:gd name="connsiteY275-1756" fmla="*/ 469842 h 3164844"/>
              <a:gd name="connsiteX276-1757" fmla="*/ 2745213 w 3413760"/>
              <a:gd name="connsiteY276-1758" fmla="*/ 445155 h 3164844"/>
              <a:gd name="connsiteX277-1759" fmla="*/ 2732437 w 3413760"/>
              <a:gd name="connsiteY277-1760" fmla="*/ 436654 h 3164844"/>
              <a:gd name="connsiteX278-1761" fmla="*/ 2659906 w 3413760"/>
              <a:gd name="connsiteY278-1762" fmla="*/ 301649 h 3164844"/>
              <a:gd name="connsiteX279-1763" fmla="*/ 2743796 w 3413760"/>
              <a:gd name="connsiteY279-1764" fmla="*/ 326547 h 3164844"/>
              <a:gd name="connsiteX280-1765" fmla="*/ 2800342 w 3413760"/>
              <a:gd name="connsiteY280-1766" fmla="*/ 343855 h 3164844"/>
              <a:gd name="connsiteX281-1767" fmla="*/ 2860699 w 3413760"/>
              <a:gd name="connsiteY281-1768" fmla="*/ 361671 h 3164844"/>
              <a:gd name="connsiteX282-1769" fmla="*/ 2885237 w 3413760"/>
              <a:gd name="connsiteY282-1770" fmla="*/ 77838 h 3164844"/>
              <a:gd name="connsiteX283-1771" fmla="*/ 2886544 w 3413760"/>
              <a:gd name="connsiteY283-1772" fmla="*/ 72104 h 3164844"/>
              <a:gd name="connsiteX284-1773" fmla="*/ 811588 w 3413760"/>
              <a:gd name="connsiteY284-1774" fmla="*/ 29293 h 3164844"/>
              <a:gd name="connsiteX285-1775" fmla="*/ 818123 w 3413760"/>
              <a:gd name="connsiteY285-1776" fmla="*/ 32358 h 3164844"/>
              <a:gd name="connsiteX286-1777" fmla="*/ 807256 w 3413760"/>
              <a:gd name="connsiteY286-1778" fmla="*/ 44867 h 3164844"/>
              <a:gd name="connsiteX287-1779" fmla="*/ 736048 w 3413760"/>
              <a:gd name="connsiteY287-1780" fmla="*/ 189187 h 3164844"/>
              <a:gd name="connsiteX288-1781" fmla="*/ 690273 w 3413760"/>
              <a:gd name="connsiteY288-1782" fmla="*/ 276655 h 3164844"/>
              <a:gd name="connsiteX289-1783" fmla="*/ 657989 w 3413760"/>
              <a:gd name="connsiteY289-1784" fmla="*/ 308005 h 3164844"/>
              <a:gd name="connsiteX290-1785" fmla="*/ 566947 w 3413760"/>
              <a:gd name="connsiteY290-1786" fmla="*/ 360857 h 3164844"/>
              <a:gd name="connsiteX291-1787" fmla="*/ 589576 w 3413760"/>
              <a:gd name="connsiteY291-1788" fmla="*/ 200761 h 3164844"/>
              <a:gd name="connsiteX292-1789" fmla="*/ 655977 w 3413760"/>
              <a:gd name="connsiteY292-1790" fmla="*/ 113898 h 3164844"/>
              <a:gd name="connsiteX293-1791" fmla="*/ 807256 w 3413760"/>
              <a:gd name="connsiteY293-1792" fmla="*/ 30729 h 3164844"/>
              <a:gd name="connsiteX294-1793" fmla="*/ 811588 w 3413760"/>
              <a:gd name="connsiteY294-1794" fmla="*/ 29293 h 3164844"/>
              <a:gd name="connsiteX295-1795" fmla="*/ 2574306 w 3413760"/>
              <a:gd name="connsiteY295-1796" fmla="*/ 0 h 3164844"/>
              <a:gd name="connsiteX296-1797" fmla="*/ 2601562 w 3413760"/>
              <a:gd name="connsiteY296-1798" fmla="*/ 4710 h 3164844"/>
              <a:gd name="connsiteX297-1799" fmla="*/ 2741586 w 3413760"/>
              <a:gd name="connsiteY297-1800" fmla="*/ 96897 h 3164844"/>
              <a:gd name="connsiteX298-1801" fmla="*/ 2744604 w 3413760"/>
              <a:gd name="connsiteY298-1802" fmla="*/ 99856 h 3164844"/>
              <a:gd name="connsiteX299-1803" fmla="*/ 2799027 w 3413760"/>
              <a:gd name="connsiteY299-1804" fmla="*/ 196244 h 3164844"/>
              <a:gd name="connsiteX300-1805" fmla="*/ 2826893 w 3413760"/>
              <a:gd name="connsiteY300-1806" fmla="*/ 321417 h 3164844"/>
              <a:gd name="connsiteX301-1807" fmla="*/ 2800136 w 3413760"/>
              <a:gd name="connsiteY301-1808" fmla="*/ 311070 h 3164844"/>
              <a:gd name="connsiteX302-1809" fmla="*/ 2743400 w 3413760"/>
              <a:gd name="connsiteY302-1810" fmla="*/ 285261 h 3164844"/>
              <a:gd name="connsiteX303-1811" fmla="*/ 2656382 w 3413760"/>
              <a:gd name="connsiteY303-1812" fmla="*/ 204140 h 3164844"/>
              <a:gd name="connsiteX304-1813" fmla="*/ 2602370 w 3413760"/>
              <a:gd name="connsiteY304-1814" fmla="*/ 75596 h 3164844"/>
              <a:gd name="connsiteX305-1815" fmla="*/ 2574306 w 3413760"/>
              <a:gd name="connsiteY305-1816" fmla="*/ 0 h 31648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1173" y="connsiteY293-1174"/>
              </a:cxn>
              <a:cxn ang="0">
                <a:pos x="connsiteX294-1175" y="connsiteY294-1176"/>
              </a:cxn>
              <a:cxn ang="0">
                <a:pos x="connsiteX295-1177" y="connsiteY295-1178"/>
              </a:cxn>
              <a:cxn ang="0">
                <a:pos x="connsiteX296-1179" y="connsiteY296-1180"/>
              </a:cxn>
              <a:cxn ang="0">
                <a:pos x="connsiteX297-1181" y="connsiteY297-1182"/>
              </a:cxn>
              <a:cxn ang="0">
                <a:pos x="connsiteX298-1183" y="connsiteY298-1184"/>
              </a:cxn>
              <a:cxn ang="0">
                <a:pos x="connsiteX299-1185" y="connsiteY299-1186"/>
              </a:cxn>
              <a:cxn ang="0">
                <a:pos x="connsiteX300-1187" y="connsiteY300-1188"/>
              </a:cxn>
              <a:cxn ang="0">
                <a:pos x="connsiteX301-1189" y="connsiteY301-1190"/>
              </a:cxn>
              <a:cxn ang="0">
                <a:pos x="connsiteX302-1191" y="connsiteY302-1192"/>
              </a:cxn>
              <a:cxn ang="0">
                <a:pos x="connsiteX303-1193" y="connsiteY303-1194"/>
              </a:cxn>
              <a:cxn ang="0">
                <a:pos x="connsiteX304-1195" y="connsiteY304-1196"/>
              </a:cxn>
              <a:cxn ang="0">
                <a:pos x="connsiteX305-1197" y="connsiteY305-1198"/>
              </a:cxn>
            </a:cxnLst>
            <a:rect l="l" t="t" r="r" b="b"/>
            <a:pathLst>
              <a:path w="3413760" h="3164844">
                <a:moveTo>
                  <a:pt x="2332271" y="2590533"/>
                </a:moveTo>
                <a:cubicBezTo>
                  <a:pt x="2333680" y="2591758"/>
                  <a:pt x="2334488" y="2591758"/>
                  <a:pt x="2336595" y="2591758"/>
                </a:cubicBezTo>
                <a:cubicBezTo>
                  <a:pt x="2336595" y="2600557"/>
                  <a:pt x="2333585" y="2607324"/>
                  <a:pt x="2327146" y="2612341"/>
                </a:cubicBezTo>
                <a:cubicBezTo>
                  <a:pt x="2316176" y="2710777"/>
                  <a:pt x="2261055" y="2790987"/>
                  <a:pt x="2227146" y="2849976"/>
                </a:cubicBezTo>
                <a:cubicBezTo>
                  <a:pt x="2289823" y="2864824"/>
                  <a:pt x="2348564" y="2892076"/>
                  <a:pt x="2409324" y="2907240"/>
                </a:cubicBezTo>
                <a:cubicBezTo>
                  <a:pt x="2444429" y="2916256"/>
                  <a:pt x="2479835" y="2921475"/>
                  <a:pt x="2517364" y="2917281"/>
                </a:cubicBezTo>
                <a:cubicBezTo>
                  <a:pt x="2506100" y="2919829"/>
                  <a:pt x="2498449" y="2925475"/>
                  <a:pt x="2486584" y="2938073"/>
                </a:cubicBezTo>
                <a:cubicBezTo>
                  <a:pt x="2462140" y="2955680"/>
                  <a:pt x="2436485" y="2968076"/>
                  <a:pt x="2409625" y="2976689"/>
                </a:cubicBezTo>
                <a:cubicBezTo>
                  <a:pt x="2307431" y="3009152"/>
                  <a:pt x="2190132" y="2978318"/>
                  <a:pt x="2095478" y="2923313"/>
                </a:cubicBezTo>
                <a:cubicBezTo>
                  <a:pt x="2015906" y="2924338"/>
                  <a:pt x="1928390" y="2950864"/>
                  <a:pt x="1871249" y="2986932"/>
                </a:cubicBezTo>
                <a:lnTo>
                  <a:pt x="2089031" y="3053511"/>
                </a:lnTo>
                <a:cubicBezTo>
                  <a:pt x="2089031" y="3053511"/>
                  <a:pt x="2089229" y="3060262"/>
                  <a:pt x="2089229" y="3065899"/>
                </a:cubicBezTo>
                <a:cubicBezTo>
                  <a:pt x="2079082" y="3095708"/>
                  <a:pt x="2073047" y="3133914"/>
                  <a:pt x="2042251" y="3149270"/>
                </a:cubicBezTo>
                <a:cubicBezTo>
                  <a:pt x="1960468" y="3106870"/>
                  <a:pt x="1865522" y="3073892"/>
                  <a:pt x="1783835" y="3029847"/>
                </a:cubicBezTo>
                <a:cubicBezTo>
                  <a:pt x="1673878" y="3036396"/>
                  <a:pt x="1573490" y="3127260"/>
                  <a:pt x="1474100" y="3164844"/>
                </a:cubicBezTo>
                <a:cubicBezTo>
                  <a:pt x="1465141" y="3161255"/>
                  <a:pt x="1456397" y="3159424"/>
                  <a:pt x="1455193" y="3155835"/>
                </a:cubicBezTo>
                <a:lnTo>
                  <a:pt x="1419684" y="3088232"/>
                </a:lnTo>
                <a:cubicBezTo>
                  <a:pt x="1472698" y="3036396"/>
                  <a:pt x="1576405" y="3039066"/>
                  <a:pt x="1634758" y="2998812"/>
                </a:cubicBezTo>
                <a:cubicBezTo>
                  <a:pt x="1562417" y="2964390"/>
                  <a:pt x="1477228" y="2954655"/>
                  <a:pt x="1396943" y="2932225"/>
                </a:cubicBezTo>
                <a:cubicBezTo>
                  <a:pt x="1325830" y="2931815"/>
                  <a:pt x="1292033" y="2993167"/>
                  <a:pt x="1223018" y="3012015"/>
                </a:cubicBezTo>
                <a:cubicBezTo>
                  <a:pt x="1179961" y="3022976"/>
                  <a:pt x="1128555" y="3024218"/>
                  <a:pt x="1081188" y="3014176"/>
                </a:cubicBezTo>
                <a:cubicBezTo>
                  <a:pt x="1046979" y="3007104"/>
                  <a:pt x="1014685" y="2993998"/>
                  <a:pt x="989030" y="2974947"/>
                </a:cubicBezTo>
                <a:cubicBezTo>
                  <a:pt x="1024143" y="2966753"/>
                  <a:pt x="1052507" y="2951486"/>
                  <a:pt x="1080175" y="2935718"/>
                </a:cubicBezTo>
                <a:cubicBezTo>
                  <a:pt x="1127660" y="2908667"/>
                  <a:pt x="1171715" y="2878253"/>
                  <a:pt x="1235090" y="2877124"/>
                </a:cubicBezTo>
                <a:cubicBezTo>
                  <a:pt x="1237402" y="2874769"/>
                  <a:pt x="1237402" y="2870575"/>
                  <a:pt x="1237402" y="2866155"/>
                </a:cubicBezTo>
                <a:cubicBezTo>
                  <a:pt x="1210337" y="2847718"/>
                  <a:pt x="1196666" y="2812690"/>
                  <a:pt x="1175034" y="2780534"/>
                </a:cubicBezTo>
                <a:cubicBezTo>
                  <a:pt x="1169806" y="2723480"/>
                  <a:pt x="1147074" y="2659466"/>
                  <a:pt x="1135097" y="2614083"/>
                </a:cubicBezTo>
                <a:cubicBezTo>
                  <a:pt x="1250076" y="2650546"/>
                  <a:pt x="1317379" y="2759532"/>
                  <a:pt x="1385181" y="2855202"/>
                </a:cubicBezTo>
                <a:cubicBezTo>
                  <a:pt x="1588880" y="2964189"/>
                  <a:pt x="1835336" y="2983028"/>
                  <a:pt x="2050306" y="2874979"/>
                </a:cubicBezTo>
                <a:cubicBezTo>
                  <a:pt x="2159653" y="2782792"/>
                  <a:pt x="2193950" y="2637343"/>
                  <a:pt x="2332271" y="2590533"/>
                </a:cubicBezTo>
                <a:close/>
                <a:moveTo>
                  <a:pt x="917410" y="2488297"/>
                </a:moveTo>
                <a:cubicBezTo>
                  <a:pt x="992254" y="2520977"/>
                  <a:pt x="1039731" y="2579572"/>
                  <a:pt x="1076951" y="2647788"/>
                </a:cubicBezTo>
                <a:cubicBezTo>
                  <a:pt x="1111565" y="2710463"/>
                  <a:pt x="1138115" y="2781050"/>
                  <a:pt x="1170718" y="2845064"/>
                </a:cubicBezTo>
                <a:cubicBezTo>
                  <a:pt x="1140539" y="2846693"/>
                  <a:pt x="1109450" y="2853057"/>
                  <a:pt x="1079367" y="2861655"/>
                </a:cubicBezTo>
                <a:cubicBezTo>
                  <a:pt x="1010369" y="2879995"/>
                  <a:pt x="940151" y="2907441"/>
                  <a:pt x="869933" y="2899045"/>
                </a:cubicBezTo>
                <a:lnTo>
                  <a:pt x="838646" y="2892076"/>
                </a:lnTo>
                <a:cubicBezTo>
                  <a:pt x="794281" y="2879068"/>
                  <a:pt x="756460" y="2855614"/>
                  <a:pt x="734337" y="2817618"/>
                </a:cubicBezTo>
                <a:lnTo>
                  <a:pt x="820642" y="2809924"/>
                </a:lnTo>
                <a:cubicBezTo>
                  <a:pt x="826171" y="2807464"/>
                  <a:pt x="832214" y="2805722"/>
                  <a:pt x="837339" y="2803673"/>
                </a:cubicBezTo>
                <a:cubicBezTo>
                  <a:pt x="891968" y="2785244"/>
                  <a:pt x="946994" y="2769670"/>
                  <a:pt x="1001410" y="2764040"/>
                </a:cubicBezTo>
                <a:cubicBezTo>
                  <a:pt x="1001410" y="2764040"/>
                  <a:pt x="1001410" y="2760452"/>
                  <a:pt x="998495" y="2754822"/>
                </a:cubicBezTo>
                <a:cubicBezTo>
                  <a:pt x="940658" y="2682194"/>
                  <a:pt x="981601" y="2559384"/>
                  <a:pt x="915509" y="2489531"/>
                </a:cubicBezTo>
                <a:lnTo>
                  <a:pt x="917410" y="2488297"/>
                </a:lnTo>
                <a:close/>
                <a:moveTo>
                  <a:pt x="2531954" y="2476732"/>
                </a:moveTo>
                <a:cubicBezTo>
                  <a:pt x="2487685" y="2554472"/>
                  <a:pt x="2502980" y="2643884"/>
                  <a:pt x="2479241" y="2726763"/>
                </a:cubicBezTo>
                <a:cubicBezTo>
                  <a:pt x="2526821" y="2741716"/>
                  <a:pt x="2580231" y="2760968"/>
                  <a:pt x="2631938" y="2768347"/>
                </a:cubicBezTo>
                <a:cubicBezTo>
                  <a:pt x="2666948" y="2773259"/>
                  <a:pt x="2701847" y="2772953"/>
                  <a:pt x="2731534" y="2762298"/>
                </a:cubicBezTo>
                <a:cubicBezTo>
                  <a:pt x="2704675" y="2786478"/>
                  <a:pt x="2678322" y="2806141"/>
                  <a:pt x="2646528" y="2826934"/>
                </a:cubicBezTo>
                <a:cubicBezTo>
                  <a:pt x="2642196" y="2830619"/>
                  <a:pt x="2637372" y="2833789"/>
                  <a:pt x="2632548" y="2836975"/>
                </a:cubicBezTo>
                <a:cubicBezTo>
                  <a:pt x="2563542" y="2882237"/>
                  <a:pt x="2485166" y="2869639"/>
                  <a:pt x="2408318" y="2847629"/>
                </a:cubicBezTo>
                <a:cubicBezTo>
                  <a:pt x="2371605" y="2836870"/>
                  <a:pt x="2335083" y="2824473"/>
                  <a:pt x="2299978" y="2815053"/>
                </a:cubicBezTo>
                <a:cubicBezTo>
                  <a:pt x="2336698" y="2741095"/>
                  <a:pt x="2362449" y="2654442"/>
                  <a:pt x="2405308" y="2585411"/>
                </a:cubicBezTo>
                <a:cubicBezTo>
                  <a:pt x="2435178" y="2537366"/>
                  <a:pt x="2472794" y="2497725"/>
                  <a:pt x="2528928" y="2476933"/>
                </a:cubicBezTo>
                <a:lnTo>
                  <a:pt x="2531954" y="2476732"/>
                </a:lnTo>
                <a:close/>
                <a:moveTo>
                  <a:pt x="722559" y="2344284"/>
                </a:moveTo>
                <a:cubicBezTo>
                  <a:pt x="738360" y="2343880"/>
                  <a:pt x="744999" y="2354527"/>
                  <a:pt x="762693" y="2357293"/>
                </a:cubicBezTo>
                <a:cubicBezTo>
                  <a:pt x="793180" y="2374303"/>
                  <a:pt x="815921" y="2397748"/>
                  <a:pt x="833624" y="2425719"/>
                </a:cubicBezTo>
                <a:cubicBezTo>
                  <a:pt x="886630" y="2507565"/>
                  <a:pt x="897196" y="2625148"/>
                  <a:pt x="941260" y="2710374"/>
                </a:cubicBezTo>
                <a:cubicBezTo>
                  <a:pt x="907850" y="2708423"/>
                  <a:pt x="872650" y="2711181"/>
                  <a:pt x="836935" y="2714770"/>
                </a:cubicBezTo>
                <a:cubicBezTo>
                  <a:pt x="786646" y="2719593"/>
                  <a:pt x="735034" y="2726553"/>
                  <a:pt x="684634" y="2720198"/>
                </a:cubicBezTo>
                <a:cubicBezTo>
                  <a:pt x="653252" y="2716415"/>
                  <a:pt x="622781" y="2707197"/>
                  <a:pt x="592697" y="2690389"/>
                </a:cubicBezTo>
                <a:cubicBezTo>
                  <a:pt x="575493" y="2677597"/>
                  <a:pt x="544309" y="2660587"/>
                  <a:pt x="532642" y="2639795"/>
                </a:cubicBezTo>
                <a:cubicBezTo>
                  <a:pt x="529624" y="2634157"/>
                  <a:pt x="527612" y="2628834"/>
                  <a:pt x="528309" y="2623197"/>
                </a:cubicBezTo>
                <a:cubicBezTo>
                  <a:pt x="529521" y="2623197"/>
                  <a:pt x="530836" y="2623197"/>
                  <a:pt x="532745" y="2624124"/>
                </a:cubicBezTo>
                <a:cubicBezTo>
                  <a:pt x="583644" y="2627907"/>
                  <a:pt x="633236" y="2613059"/>
                  <a:pt x="683533" y="2605066"/>
                </a:cubicBezTo>
                <a:cubicBezTo>
                  <a:pt x="716824" y="2600461"/>
                  <a:pt x="750836" y="2598614"/>
                  <a:pt x="785529" y="2608252"/>
                </a:cubicBezTo>
                <a:cubicBezTo>
                  <a:pt x="786741" y="2602405"/>
                  <a:pt x="786741" y="2598815"/>
                  <a:pt x="785331" y="2593387"/>
                </a:cubicBezTo>
                <a:cubicBezTo>
                  <a:pt x="735533" y="2520163"/>
                  <a:pt x="768832" y="2411685"/>
                  <a:pt x="722559" y="2344284"/>
                </a:cubicBezTo>
                <a:close/>
                <a:moveTo>
                  <a:pt x="2742592" y="2297481"/>
                </a:moveTo>
                <a:cubicBezTo>
                  <a:pt x="2716635" y="2362317"/>
                  <a:pt x="2709594" y="2456753"/>
                  <a:pt x="2711716" y="2524760"/>
                </a:cubicBezTo>
                <a:cubicBezTo>
                  <a:pt x="2730314" y="2522211"/>
                  <a:pt x="2749229" y="2522615"/>
                  <a:pt x="2768445" y="2524760"/>
                </a:cubicBezTo>
                <a:cubicBezTo>
                  <a:pt x="2787051" y="2526405"/>
                  <a:pt x="2806172" y="2529986"/>
                  <a:pt x="2825079" y="2534600"/>
                </a:cubicBezTo>
                <a:cubicBezTo>
                  <a:pt x="2869340" y="2544028"/>
                  <a:pt x="2913301" y="2556416"/>
                  <a:pt x="2953246" y="2556013"/>
                </a:cubicBezTo>
                <a:cubicBezTo>
                  <a:pt x="2918932" y="2589298"/>
                  <a:pt x="2874782" y="2617470"/>
                  <a:pt x="2825990" y="2638464"/>
                </a:cubicBezTo>
                <a:cubicBezTo>
                  <a:pt x="2807772" y="2646046"/>
                  <a:pt x="2788873" y="2652393"/>
                  <a:pt x="2769649" y="2658224"/>
                </a:cubicBezTo>
                <a:cubicBezTo>
                  <a:pt x="2724279" y="2671653"/>
                  <a:pt x="2677103" y="2678404"/>
                  <a:pt x="2630940" y="2678202"/>
                </a:cubicBezTo>
                <a:cubicBezTo>
                  <a:pt x="2596936" y="2678621"/>
                  <a:pt x="2562932" y="2674000"/>
                  <a:pt x="2531756" y="2665201"/>
                </a:cubicBezTo>
                <a:cubicBezTo>
                  <a:pt x="2564952" y="2580798"/>
                  <a:pt x="2585562" y="2485127"/>
                  <a:pt x="2628516" y="2409540"/>
                </a:cubicBezTo>
                <a:cubicBezTo>
                  <a:pt x="2655582" y="2362317"/>
                  <a:pt x="2690694" y="2322266"/>
                  <a:pt x="2742592" y="2297481"/>
                </a:cubicBezTo>
                <a:close/>
                <a:moveTo>
                  <a:pt x="573283" y="2165235"/>
                </a:moveTo>
                <a:cubicBezTo>
                  <a:pt x="642289" y="2217893"/>
                  <a:pt x="663216" y="2299118"/>
                  <a:pt x="680610" y="2383521"/>
                </a:cubicBezTo>
                <a:cubicBezTo>
                  <a:pt x="692586" y="2444769"/>
                  <a:pt x="703850" y="2506743"/>
                  <a:pt x="731121" y="2558562"/>
                </a:cubicBezTo>
                <a:cubicBezTo>
                  <a:pt x="714725" y="2554989"/>
                  <a:pt x="699026" y="2552626"/>
                  <a:pt x="682527" y="2550585"/>
                </a:cubicBezTo>
                <a:cubicBezTo>
                  <a:pt x="665624" y="2548222"/>
                  <a:pt x="648016" y="2546585"/>
                  <a:pt x="629814" y="2546173"/>
                </a:cubicBezTo>
                <a:cubicBezTo>
                  <a:pt x="595818" y="2538382"/>
                  <a:pt x="562321" y="2530188"/>
                  <a:pt x="531335" y="2519751"/>
                </a:cubicBezTo>
                <a:cubicBezTo>
                  <a:pt x="473497" y="2500395"/>
                  <a:pt x="421679" y="2474369"/>
                  <a:pt x="381853" y="2434736"/>
                </a:cubicBezTo>
                <a:cubicBezTo>
                  <a:pt x="363342" y="2416298"/>
                  <a:pt x="347240" y="2394893"/>
                  <a:pt x="334876" y="2370092"/>
                </a:cubicBezTo>
                <a:cubicBezTo>
                  <a:pt x="349457" y="2371940"/>
                  <a:pt x="365347" y="2373480"/>
                  <a:pt x="381054" y="2375319"/>
                </a:cubicBezTo>
                <a:cubicBezTo>
                  <a:pt x="430741" y="2380956"/>
                  <a:pt x="483350" y="2386901"/>
                  <a:pt x="529719" y="2398063"/>
                </a:cubicBezTo>
                <a:cubicBezTo>
                  <a:pt x="543208" y="2401652"/>
                  <a:pt x="555778" y="2405225"/>
                  <a:pt x="567945" y="2409644"/>
                </a:cubicBezTo>
                <a:cubicBezTo>
                  <a:pt x="540483" y="2328403"/>
                  <a:pt x="577006" y="2249444"/>
                  <a:pt x="572080" y="2168420"/>
                </a:cubicBezTo>
                <a:lnTo>
                  <a:pt x="573283" y="2165235"/>
                </a:lnTo>
                <a:close/>
                <a:moveTo>
                  <a:pt x="2901332" y="2085243"/>
                </a:moveTo>
                <a:lnTo>
                  <a:pt x="2930813" y="2337533"/>
                </a:lnTo>
                <a:lnTo>
                  <a:pt x="3051122" y="2314273"/>
                </a:lnTo>
                <a:lnTo>
                  <a:pt x="3132794" y="2298707"/>
                </a:lnTo>
                <a:cubicBezTo>
                  <a:pt x="3100105" y="2320120"/>
                  <a:pt x="3077673" y="2354325"/>
                  <a:pt x="3051827" y="2387925"/>
                </a:cubicBezTo>
                <a:cubicBezTo>
                  <a:pt x="3035519" y="2409330"/>
                  <a:pt x="3017625" y="2430122"/>
                  <a:pt x="2995392" y="2446511"/>
                </a:cubicBezTo>
                <a:cubicBezTo>
                  <a:pt x="2950821" y="2480933"/>
                  <a:pt x="2884136" y="2484926"/>
                  <a:pt x="2824786" y="2482982"/>
                </a:cubicBezTo>
                <a:cubicBezTo>
                  <a:pt x="2804659" y="2481958"/>
                  <a:pt x="2785451" y="2480417"/>
                  <a:pt x="2768350" y="2478772"/>
                </a:cubicBezTo>
                <a:lnTo>
                  <a:pt x="2763511" y="2478772"/>
                </a:lnTo>
                <a:cubicBezTo>
                  <a:pt x="2765435" y="2473659"/>
                  <a:pt x="2766338" y="2468634"/>
                  <a:pt x="2768152" y="2463827"/>
                </a:cubicBezTo>
                <a:cubicBezTo>
                  <a:pt x="2791986" y="2382594"/>
                  <a:pt x="2797118" y="2285899"/>
                  <a:pt x="2821657" y="2205908"/>
                </a:cubicBezTo>
                <a:cubicBezTo>
                  <a:pt x="2836247" y="2158283"/>
                  <a:pt x="2858275" y="2115464"/>
                  <a:pt x="2894996" y="2085445"/>
                </a:cubicBezTo>
                <a:lnTo>
                  <a:pt x="2901332" y="2085243"/>
                </a:lnTo>
                <a:close/>
                <a:moveTo>
                  <a:pt x="468562" y="1926575"/>
                </a:moveTo>
                <a:cubicBezTo>
                  <a:pt x="473988" y="1930786"/>
                  <a:pt x="480737" y="1937536"/>
                  <a:pt x="486368" y="1946553"/>
                </a:cubicBezTo>
                <a:cubicBezTo>
                  <a:pt x="580317" y="2058822"/>
                  <a:pt x="445228" y="2216449"/>
                  <a:pt x="502360" y="2341316"/>
                </a:cubicBezTo>
                <a:cubicBezTo>
                  <a:pt x="475097" y="2315708"/>
                  <a:pt x="440697" y="2309047"/>
                  <a:pt x="400261" y="2301683"/>
                </a:cubicBezTo>
                <a:cubicBezTo>
                  <a:pt x="393727" y="2298707"/>
                  <a:pt x="386986" y="2296255"/>
                  <a:pt x="380348" y="2293069"/>
                </a:cubicBezTo>
                <a:cubicBezTo>
                  <a:pt x="309521" y="2263680"/>
                  <a:pt x="242020" y="2231314"/>
                  <a:pt x="193845" y="2178663"/>
                </a:cubicBezTo>
                <a:cubicBezTo>
                  <a:pt x="177346" y="2160025"/>
                  <a:pt x="163161" y="2139224"/>
                  <a:pt x="152000" y="2115045"/>
                </a:cubicBezTo>
                <a:cubicBezTo>
                  <a:pt x="159841" y="2113617"/>
                  <a:pt x="163960" y="2113617"/>
                  <a:pt x="172016" y="2117609"/>
                </a:cubicBezTo>
                <a:cubicBezTo>
                  <a:pt x="179247" y="2117609"/>
                  <a:pt x="185988" y="2118230"/>
                  <a:pt x="193133" y="2118641"/>
                </a:cubicBezTo>
                <a:cubicBezTo>
                  <a:pt x="261347" y="2123658"/>
                  <a:pt x="326527" y="2136458"/>
                  <a:pt x="378931" y="2166057"/>
                </a:cubicBezTo>
                <a:cubicBezTo>
                  <a:pt x="381948" y="2167283"/>
                  <a:pt x="384467" y="2168929"/>
                  <a:pt x="387485" y="2171082"/>
                </a:cubicBezTo>
                <a:lnTo>
                  <a:pt x="467160" y="1930786"/>
                </a:lnTo>
                <a:lnTo>
                  <a:pt x="468562" y="1926575"/>
                </a:lnTo>
                <a:close/>
                <a:moveTo>
                  <a:pt x="3002124" y="1865223"/>
                </a:moveTo>
                <a:lnTo>
                  <a:pt x="3004944" y="1865223"/>
                </a:lnTo>
                <a:lnTo>
                  <a:pt x="3047400" y="1998687"/>
                </a:lnTo>
                <a:lnTo>
                  <a:pt x="3076865" y="2091083"/>
                </a:lnTo>
                <a:cubicBezTo>
                  <a:pt x="3125253" y="2064765"/>
                  <a:pt x="3190544" y="2050103"/>
                  <a:pt x="3246267" y="2041506"/>
                </a:cubicBezTo>
                <a:cubicBezTo>
                  <a:pt x="3266885" y="2038336"/>
                  <a:pt x="3286204" y="2036392"/>
                  <a:pt x="3303210" y="2034335"/>
                </a:cubicBezTo>
                <a:cubicBezTo>
                  <a:pt x="3298877" y="2043554"/>
                  <a:pt x="3296564" y="2044990"/>
                  <a:pt x="3287004" y="2055951"/>
                </a:cubicBezTo>
                <a:cubicBezTo>
                  <a:pt x="3275939" y="2079195"/>
                  <a:pt x="3262465" y="2098970"/>
                  <a:pt x="3247075" y="2116383"/>
                </a:cubicBezTo>
                <a:cubicBezTo>
                  <a:pt x="3195463" y="2174873"/>
                  <a:pt x="3123542" y="2205392"/>
                  <a:pt x="3050204" y="2236846"/>
                </a:cubicBezTo>
                <a:lnTo>
                  <a:pt x="2995083" y="2259574"/>
                </a:lnTo>
                <a:cubicBezTo>
                  <a:pt x="2995083" y="2259574"/>
                  <a:pt x="2995083" y="2255784"/>
                  <a:pt x="2992976" y="2250154"/>
                </a:cubicBezTo>
                <a:cubicBezTo>
                  <a:pt x="2961380" y="2121916"/>
                  <a:pt x="2918536" y="1976048"/>
                  <a:pt x="3002124" y="1865223"/>
                </a:cubicBezTo>
                <a:close/>
                <a:moveTo>
                  <a:pt x="367169" y="1706773"/>
                </a:moveTo>
                <a:lnTo>
                  <a:pt x="372499" y="1710055"/>
                </a:lnTo>
                <a:cubicBezTo>
                  <a:pt x="373299" y="1710354"/>
                  <a:pt x="373909" y="1711580"/>
                  <a:pt x="373909" y="1712200"/>
                </a:cubicBezTo>
                <a:cubicBezTo>
                  <a:pt x="377734" y="1720193"/>
                  <a:pt x="381948" y="1725202"/>
                  <a:pt x="389188" y="1733606"/>
                </a:cubicBezTo>
                <a:cubicBezTo>
                  <a:pt x="437275" y="1841866"/>
                  <a:pt x="417354" y="1964885"/>
                  <a:pt x="377925" y="2071525"/>
                </a:cubicBezTo>
                <a:cubicBezTo>
                  <a:pt x="371588" y="2089139"/>
                  <a:pt x="364950" y="2105737"/>
                  <a:pt x="357212" y="2122521"/>
                </a:cubicBezTo>
                <a:cubicBezTo>
                  <a:pt x="309228" y="2076751"/>
                  <a:pt x="246756" y="2060362"/>
                  <a:pt x="192127" y="2024915"/>
                </a:cubicBezTo>
                <a:cubicBezTo>
                  <a:pt x="187406" y="2021230"/>
                  <a:pt x="182669" y="2018262"/>
                  <a:pt x="177450" y="2014470"/>
                </a:cubicBezTo>
                <a:cubicBezTo>
                  <a:pt x="125933" y="1968571"/>
                  <a:pt x="98582" y="1898621"/>
                  <a:pt x="90123" y="1833365"/>
                </a:cubicBezTo>
                <a:cubicBezTo>
                  <a:pt x="124736" y="1848431"/>
                  <a:pt x="159136" y="1861021"/>
                  <a:pt x="190622" y="1876603"/>
                </a:cubicBezTo>
                <a:cubicBezTo>
                  <a:pt x="224927" y="1892992"/>
                  <a:pt x="257117" y="1913373"/>
                  <a:pt x="284673" y="1944407"/>
                </a:cubicBezTo>
                <a:cubicBezTo>
                  <a:pt x="314447" y="1869215"/>
                  <a:pt x="363247" y="1795168"/>
                  <a:pt x="364950" y="1709950"/>
                </a:cubicBezTo>
                <a:lnTo>
                  <a:pt x="367169" y="1706773"/>
                </a:lnTo>
                <a:close/>
                <a:moveTo>
                  <a:pt x="3072041" y="1645831"/>
                </a:moveTo>
                <a:cubicBezTo>
                  <a:pt x="3084612" y="1670503"/>
                  <a:pt x="3087431" y="1697046"/>
                  <a:pt x="3102124" y="1720290"/>
                </a:cubicBezTo>
                <a:cubicBezTo>
                  <a:pt x="3129483" y="1764536"/>
                  <a:pt x="3158346" y="1804903"/>
                  <a:pt x="3182497" y="1852117"/>
                </a:cubicBezTo>
                <a:cubicBezTo>
                  <a:pt x="3203020" y="1837365"/>
                  <a:pt x="3223329" y="1823340"/>
                  <a:pt x="3243748" y="1810323"/>
                </a:cubicBezTo>
                <a:cubicBezTo>
                  <a:pt x="3286513" y="1782457"/>
                  <a:pt x="3327653" y="1754915"/>
                  <a:pt x="3363265" y="1706265"/>
                </a:cubicBezTo>
                <a:cubicBezTo>
                  <a:pt x="3347368" y="1794652"/>
                  <a:pt x="3326544" y="1881918"/>
                  <a:pt x="3274331" y="1941948"/>
                </a:cubicBezTo>
                <a:cubicBezTo>
                  <a:pt x="3265277" y="1950755"/>
                  <a:pt x="3255519" y="1958852"/>
                  <a:pt x="3245665" y="1966023"/>
                </a:cubicBezTo>
                <a:cubicBezTo>
                  <a:pt x="3205831" y="1993678"/>
                  <a:pt x="3153721" y="2011696"/>
                  <a:pt x="3105435" y="2018463"/>
                </a:cubicBezTo>
                <a:cubicBezTo>
                  <a:pt x="3056144" y="1901073"/>
                  <a:pt x="3024556" y="1772214"/>
                  <a:pt x="3068620" y="1647977"/>
                </a:cubicBezTo>
                <a:lnTo>
                  <a:pt x="3072041" y="1645831"/>
                </a:lnTo>
                <a:close/>
                <a:moveTo>
                  <a:pt x="323097" y="1464210"/>
                </a:moveTo>
                <a:cubicBezTo>
                  <a:pt x="399453" y="1622055"/>
                  <a:pt x="251485" y="1729307"/>
                  <a:pt x="243929" y="1869530"/>
                </a:cubicBezTo>
                <a:cubicBezTo>
                  <a:pt x="225631" y="1855085"/>
                  <a:pt x="207818" y="1839107"/>
                  <a:pt x="189917" y="1822106"/>
                </a:cubicBezTo>
                <a:cubicBezTo>
                  <a:pt x="156324" y="1790563"/>
                  <a:pt x="122012" y="1755519"/>
                  <a:pt x="85307" y="1725105"/>
                </a:cubicBezTo>
                <a:cubicBezTo>
                  <a:pt x="39121" y="1678092"/>
                  <a:pt x="6233" y="1596964"/>
                  <a:pt x="13267" y="1524651"/>
                </a:cubicBezTo>
                <a:cubicBezTo>
                  <a:pt x="22939" y="1528748"/>
                  <a:pt x="28364" y="1536733"/>
                  <a:pt x="38923" y="1544725"/>
                </a:cubicBezTo>
                <a:cubicBezTo>
                  <a:pt x="103406" y="1572381"/>
                  <a:pt x="143445" y="1623289"/>
                  <a:pt x="188111" y="1666519"/>
                </a:cubicBezTo>
                <a:cubicBezTo>
                  <a:pt x="189418" y="1667535"/>
                  <a:pt x="189917" y="1668357"/>
                  <a:pt x="190622" y="1669479"/>
                </a:cubicBezTo>
                <a:lnTo>
                  <a:pt x="318368" y="1464323"/>
                </a:lnTo>
                <a:lnTo>
                  <a:pt x="323097" y="1464210"/>
                </a:lnTo>
                <a:close/>
                <a:moveTo>
                  <a:pt x="3098489" y="1405519"/>
                </a:moveTo>
                <a:lnTo>
                  <a:pt x="3101309" y="1405519"/>
                </a:lnTo>
                <a:cubicBezTo>
                  <a:pt x="3134616" y="1483276"/>
                  <a:pt x="3196683" y="1542685"/>
                  <a:pt x="3241436" y="1604545"/>
                </a:cubicBezTo>
                <a:cubicBezTo>
                  <a:pt x="3244659" y="1609570"/>
                  <a:pt x="3247772" y="1613764"/>
                  <a:pt x="3250901" y="1618062"/>
                </a:cubicBezTo>
                <a:lnTo>
                  <a:pt x="3413760" y="1438208"/>
                </a:lnTo>
                <a:cubicBezTo>
                  <a:pt x="3412145" y="1517376"/>
                  <a:pt x="3386402" y="1610796"/>
                  <a:pt x="3328358" y="1671439"/>
                </a:cubicBezTo>
                <a:cubicBezTo>
                  <a:pt x="3293847" y="1699095"/>
                  <a:pt x="3273024" y="1728387"/>
                  <a:pt x="3242956" y="1755825"/>
                </a:cubicBezTo>
                <a:cubicBezTo>
                  <a:pt x="3233594" y="1764439"/>
                  <a:pt x="3222529" y="1773448"/>
                  <a:pt x="3210655" y="1781433"/>
                </a:cubicBezTo>
                <a:cubicBezTo>
                  <a:pt x="3145974" y="1673786"/>
                  <a:pt x="3062893" y="1552404"/>
                  <a:pt x="3098489" y="1405519"/>
                </a:cubicBezTo>
                <a:close/>
                <a:moveTo>
                  <a:pt x="315866" y="1212952"/>
                </a:moveTo>
                <a:cubicBezTo>
                  <a:pt x="326725" y="1267046"/>
                  <a:pt x="313743" y="1327173"/>
                  <a:pt x="288998" y="1379411"/>
                </a:cubicBezTo>
                <a:cubicBezTo>
                  <a:pt x="260039" y="1447627"/>
                  <a:pt x="215675" y="1496898"/>
                  <a:pt x="187208" y="1563985"/>
                </a:cubicBezTo>
                <a:cubicBezTo>
                  <a:pt x="181972" y="1577091"/>
                  <a:pt x="177149" y="1589996"/>
                  <a:pt x="172919" y="1604344"/>
                </a:cubicBezTo>
                <a:cubicBezTo>
                  <a:pt x="82788" y="1509084"/>
                  <a:pt x="2819" y="1404502"/>
                  <a:pt x="0" y="1261610"/>
                </a:cubicBezTo>
                <a:lnTo>
                  <a:pt x="165275" y="1387606"/>
                </a:lnTo>
                <a:cubicBezTo>
                  <a:pt x="169901" y="1375202"/>
                  <a:pt x="176935" y="1363426"/>
                  <a:pt x="184990" y="1352876"/>
                </a:cubicBezTo>
                <a:cubicBezTo>
                  <a:pt x="221402" y="1303614"/>
                  <a:pt x="285378" y="1263965"/>
                  <a:pt x="307319" y="1214904"/>
                </a:cubicBezTo>
                <a:lnTo>
                  <a:pt x="315866" y="1212952"/>
                </a:lnTo>
                <a:close/>
                <a:moveTo>
                  <a:pt x="3111772" y="1125283"/>
                </a:moveTo>
                <a:cubicBezTo>
                  <a:pt x="3111772" y="1125283"/>
                  <a:pt x="3115495" y="1128347"/>
                  <a:pt x="3115495" y="1135017"/>
                </a:cubicBezTo>
                <a:cubicBezTo>
                  <a:pt x="3155637" y="1185305"/>
                  <a:pt x="3204928" y="1236616"/>
                  <a:pt x="3238315" y="1291831"/>
                </a:cubicBezTo>
                <a:cubicBezTo>
                  <a:pt x="3247368" y="1307397"/>
                  <a:pt x="3255629" y="1323076"/>
                  <a:pt x="3262164" y="1339771"/>
                </a:cubicBezTo>
                <a:cubicBezTo>
                  <a:pt x="3297071" y="1269087"/>
                  <a:pt x="3362251" y="1232317"/>
                  <a:pt x="3399780" y="1169731"/>
                </a:cubicBezTo>
                <a:cubicBezTo>
                  <a:pt x="3404105" y="1177618"/>
                  <a:pt x="3399978" y="1183248"/>
                  <a:pt x="3406410" y="1194209"/>
                </a:cubicBezTo>
                <a:cubicBezTo>
                  <a:pt x="3418180" y="1340488"/>
                  <a:pt x="3350085" y="1451208"/>
                  <a:pt x="3255027" y="1544725"/>
                </a:cubicBezTo>
                <a:cubicBezTo>
                  <a:pt x="3249792" y="1538176"/>
                  <a:pt x="3244960" y="1530587"/>
                  <a:pt x="3240635" y="1524038"/>
                </a:cubicBezTo>
                <a:cubicBezTo>
                  <a:pt x="3164786" y="1415568"/>
                  <a:pt x="3096992" y="1281789"/>
                  <a:pt x="3110671" y="1128347"/>
                </a:cubicBezTo>
                <a:lnTo>
                  <a:pt x="3111772" y="1125283"/>
                </a:lnTo>
                <a:close/>
                <a:moveTo>
                  <a:pt x="63367" y="929845"/>
                </a:moveTo>
                <a:lnTo>
                  <a:pt x="69909" y="930974"/>
                </a:lnTo>
                <a:lnTo>
                  <a:pt x="172919" y="1098442"/>
                </a:lnTo>
                <a:cubicBezTo>
                  <a:pt x="175731" y="1095877"/>
                  <a:pt x="178946" y="1093522"/>
                  <a:pt x="181972" y="1090869"/>
                </a:cubicBezTo>
                <a:cubicBezTo>
                  <a:pt x="210836" y="1068939"/>
                  <a:pt x="235493" y="1047646"/>
                  <a:pt x="269291" y="1027459"/>
                </a:cubicBezTo>
                <a:cubicBezTo>
                  <a:pt x="298765" y="1012506"/>
                  <a:pt x="339200" y="987206"/>
                  <a:pt x="365862" y="982600"/>
                </a:cubicBezTo>
                <a:cubicBezTo>
                  <a:pt x="367573" y="981987"/>
                  <a:pt x="369481" y="981987"/>
                  <a:pt x="371287" y="981987"/>
                </a:cubicBezTo>
                <a:cubicBezTo>
                  <a:pt x="370780" y="994988"/>
                  <a:pt x="369180" y="1007280"/>
                  <a:pt x="366266" y="1019580"/>
                </a:cubicBezTo>
                <a:cubicBezTo>
                  <a:pt x="343216" y="1123637"/>
                  <a:pt x="249164" y="1186531"/>
                  <a:pt x="183889" y="1267659"/>
                </a:cubicBezTo>
                <a:cubicBezTo>
                  <a:pt x="172016" y="1283120"/>
                  <a:pt x="160839" y="1298694"/>
                  <a:pt x="151192" y="1315591"/>
                </a:cubicBezTo>
                <a:cubicBezTo>
                  <a:pt x="79873" y="1215630"/>
                  <a:pt x="16998" y="1071101"/>
                  <a:pt x="60357" y="931071"/>
                </a:cubicBezTo>
                <a:lnTo>
                  <a:pt x="63367" y="929845"/>
                </a:lnTo>
                <a:close/>
                <a:moveTo>
                  <a:pt x="3335091" y="858556"/>
                </a:moveTo>
                <a:cubicBezTo>
                  <a:pt x="3346354" y="909674"/>
                  <a:pt x="3352398" y="958937"/>
                  <a:pt x="3361040" y="1015684"/>
                </a:cubicBezTo>
                <a:cubicBezTo>
                  <a:pt x="3371305" y="1110733"/>
                  <a:pt x="3327051" y="1184071"/>
                  <a:pt x="3263669" y="1235704"/>
                </a:cubicBezTo>
                <a:cubicBezTo>
                  <a:pt x="3257127" y="1215316"/>
                  <a:pt x="3247677" y="1196975"/>
                  <a:pt x="3236818" y="1179780"/>
                </a:cubicBezTo>
                <a:cubicBezTo>
                  <a:pt x="3221427" y="1157036"/>
                  <a:pt x="3202806" y="1136243"/>
                  <a:pt x="3181990" y="1115556"/>
                </a:cubicBezTo>
                <a:cubicBezTo>
                  <a:pt x="3113087" y="1045291"/>
                  <a:pt x="3061079" y="989561"/>
                  <a:pt x="3035321" y="898495"/>
                </a:cubicBezTo>
                <a:cubicBezTo>
                  <a:pt x="3033911" y="893584"/>
                  <a:pt x="3033015" y="888559"/>
                  <a:pt x="3031408" y="883656"/>
                </a:cubicBezTo>
                <a:cubicBezTo>
                  <a:pt x="3033015" y="884365"/>
                  <a:pt x="3033911" y="884978"/>
                  <a:pt x="3035115" y="884882"/>
                </a:cubicBezTo>
                <a:cubicBezTo>
                  <a:pt x="3113483" y="913771"/>
                  <a:pt x="3185618" y="947968"/>
                  <a:pt x="3234695" y="1001239"/>
                </a:cubicBezTo>
                <a:cubicBezTo>
                  <a:pt x="3238822" y="1006150"/>
                  <a:pt x="3243154" y="1011490"/>
                  <a:pt x="3247479" y="1017111"/>
                </a:cubicBezTo>
                <a:lnTo>
                  <a:pt x="3335091" y="858556"/>
                </a:lnTo>
                <a:close/>
                <a:moveTo>
                  <a:pt x="176443" y="614767"/>
                </a:moveTo>
                <a:lnTo>
                  <a:pt x="176443" y="615291"/>
                </a:lnTo>
                <a:cubicBezTo>
                  <a:pt x="208523" y="686475"/>
                  <a:pt x="251580" y="750909"/>
                  <a:pt x="257814" y="832441"/>
                </a:cubicBezTo>
                <a:lnTo>
                  <a:pt x="363548" y="797309"/>
                </a:lnTo>
                <a:lnTo>
                  <a:pt x="457798" y="766580"/>
                </a:lnTo>
                <a:cubicBezTo>
                  <a:pt x="436880" y="810012"/>
                  <a:pt x="417465" y="844313"/>
                  <a:pt x="384467" y="881082"/>
                </a:cubicBezTo>
                <a:cubicBezTo>
                  <a:pt x="377925" y="886720"/>
                  <a:pt x="371081" y="892358"/>
                  <a:pt x="364649" y="897996"/>
                </a:cubicBezTo>
                <a:cubicBezTo>
                  <a:pt x="342519" y="918683"/>
                  <a:pt x="322796" y="942346"/>
                  <a:pt x="295144" y="963654"/>
                </a:cubicBezTo>
                <a:cubicBezTo>
                  <a:pt x="257814" y="984439"/>
                  <a:pt x="219786" y="1014555"/>
                  <a:pt x="185386" y="1034113"/>
                </a:cubicBezTo>
                <a:cubicBezTo>
                  <a:pt x="183477" y="1032072"/>
                  <a:pt x="182368" y="1030233"/>
                  <a:pt x="180967" y="1027774"/>
                </a:cubicBezTo>
                <a:cubicBezTo>
                  <a:pt x="104610" y="906488"/>
                  <a:pt x="121814" y="755514"/>
                  <a:pt x="174328" y="619083"/>
                </a:cubicBezTo>
                <a:lnTo>
                  <a:pt x="176443" y="614767"/>
                </a:lnTo>
                <a:close/>
                <a:moveTo>
                  <a:pt x="3202101" y="512338"/>
                </a:moveTo>
                <a:cubicBezTo>
                  <a:pt x="3210964" y="537027"/>
                  <a:pt x="3220208" y="560891"/>
                  <a:pt x="3230370" y="586096"/>
                </a:cubicBezTo>
                <a:cubicBezTo>
                  <a:pt x="3246465" y="628502"/>
                  <a:pt x="3262671" y="673370"/>
                  <a:pt x="3272429" y="723342"/>
                </a:cubicBezTo>
                <a:cubicBezTo>
                  <a:pt x="3277950" y="783775"/>
                  <a:pt x="3264786" y="854975"/>
                  <a:pt x="3233903" y="898609"/>
                </a:cubicBezTo>
                <a:cubicBezTo>
                  <a:pt x="3228263" y="905980"/>
                  <a:pt x="3222132" y="912739"/>
                  <a:pt x="3216493" y="917868"/>
                </a:cubicBezTo>
                <a:cubicBezTo>
                  <a:pt x="3174037" y="861428"/>
                  <a:pt x="3098291" y="854362"/>
                  <a:pt x="3042069" y="815536"/>
                </a:cubicBezTo>
                <a:cubicBezTo>
                  <a:pt x="3039654" y="814197"/>
                  <a:pt x="3037134" y="812455"/>
                  <a:pt x="3034814" y="810511"/>
                </a:cubicBezTo>
                <a:cubicBezTo>
                  <a:pt x="2991162" y="778968"/>
                  <a:pt x="2956651" y="734916"/>
                  <a:pt x="2945792" y="679410"/>
                </a:cubicBezTo>
                <a:cubicBezTo>
                  <a:pt x="2973665" y="679822"/>
                  <a:pt x="3004136" y="685548"/>
                  <a:pt x="3033412" y="693339"/>
                </a:cubicBezTo>
                <a:cubicBezTo>
                  <a:pt x="3080192" y="705219"/>
                  <a:pt x="3124746" y="720688"/>
                  <a:pt x="3154433" y="724584"/>
                </a:cubicBezTo>
                <a:cubicBezTo>
                  <a:pt x="3142552" y="651851"/>
                  <a:pt x="3189538" y="584870"/>
                  <a:pt x="3198687" y="516750"/>
                </a:cubicBezTo>
                <a:lnTo>
                  <a:pt x="3202101" y="512338"/>
                </a:lnTo>
                <a:close/>
                <a:moveTo>
                  <a:pt x="313045" y="403151"/>
                </a:moveTo>
                <a:cubicBezTo>
                  <a:pt x="335271" y="423128"/>
                  <a:pt x="350162" y="450268"/>
                  <a:pt x="360230" y="480392"/>
                </a:cubicBezTo>
                <a:cubicBezTo>
                  <a:pt x="375707" y="528428"/>
                  <a:pt x="378931" y="583329"/>
                  <a:pt x="376919" y="627277"/>
                </a:cubicBezTo>
                <a:cubicBezTo>
                  <a:pt x="416356" y="607815"/>
                  <a:pt x="463628" y="599104"/>
                  <a:pt x="510107" y="596136"/>
                </a:cubicBezTo>
                <a:cubicBezTo>
                  <a:pt x="542099" y="593878"/>
                  <a:pt x="574495" y="594798"/>
                  <a:pt x="602852" y="596338"/>
                </a:cubicBezTo>
                <a:cubicBezTo>
                  <a:pt x="579121" y="638019"/>
                  <a:pt x="547232" y="665474"/>
                  <a:pt x="511121" y="686274"/>
                </a:cubicBezTo>
                <a:cubicBezTo>
                  <a:pt x="465339" y="712898"/>
                  <a:pt x="412626" y="728270"/>
                  <a:pt x="363137" y="746094"/>
                </a:cubicBezTo>
                <a:cubicBezTo>
                  <a:pt x="339501" y="755007"/>
                  <a:pt x="315969" y="764620"/>
                  <a:pt x="294138" y="776517"/>
                </a:cubicBezTo>
                <a:cubicBezTo>
                  <a:pt x="256911" y="654513"/>
                  <a:pt x="251485" y="520533"/>
                  <a:pt x="313045" y="403151"/>
                </a:cubicBezTo>
                <a:close/>
                <a:moveTo>
                  <a:pt x="3053839" y="299399"/>
                </a:moveTo>
                <a:cubicBezTo>
                  <a:pt x="3069721" y="330733"/>
                  <a:pt x="3072746" y="369567"/>
                  <a:pt x="3089443" y="403457"/>
                </a:cubicBezTo>
                <a:cubicBezTo>
                  <a:pt x="3120826" y="485812"/>
                  <a:pt x="3137927" y="579538"/>
                  <a:pt x="3089237" y="657392"/>
                </a:cubicBezTo>
                <a:cubicBezTo>
                  <a:pt x="3071233" y="647141"/>
                  <a:pt x="3052422" y="641101"/>
                  <a:pt x="3032406" y="637004"/>
                </a:cubicBezTo>
                <a:cubicBezTo>
                  <a:pt x="2997103" y="630132"/>
                  <a:pt x="2959582" y="630954"/>
                  <a:pt x="2922449" y="627164"/>
                </a:cubicBezTo>
                <a:cubicBezTo>
                  <a:pt x="2870655" y="620825"/>
                  <a:pt x="2830615" y="595306"/>
                  <a:pt x="2802948" y="561109"/>
                </a:cubicBezTo>
                <a:cubicBezTo>
                  <a:pt x="2791986" y="546971"/>
                  <a:pt x="2782536" y="532316"/>
                  <a:pt x="2775693" y="515726"/>
                </a:cubicBezTo>
                <a:lnTo>
                  <a:pt x="2802750" y="519105"/>
                </a:lnTo>
                <a:cubicBezTo>
                  <a:pt x="2871360" y="526993"/>
                  <a:pt x="2951534" y="535389"/>
                  <a:pt x="3006552" y="534672"/>
                </a:cubicBezTo>
                <a:cubicBezTo>
                  <a:pt x="3006259" y="507322"/>
                  <a:pt x="3008762" y="480279"/>
                  <a:pt x="3013285" y="451704"/>
                </a:cubicBezTo>
                <a:cubicBezTo>
                  <a:pt x="3017221" y="430501"/>
                  <a:pt x="3023352" y="410942"/>
                  <a:pt x="3029594" y="391682"/>
                </a:cubicBezTo>
                <a:cubicBezTo>
                  <a:pt x="3039748" y="362397"/>
                  <a:pt x="3049610" y="334523"/>
                  <a:pt x="3051915" y="303803"/>
                </a:cubicBezTo>
                <a:lnTo>
                  <a:pt x="3053839" y="299399"/>
                </a:lnTo>
                <a:close/>
                <a:moveTo>
                  <a:pt x="474297" y="149950"/>
                </a:moveTo>
                <a:cubicBezTo>
                  <a:pt x="486970" y="166960"/>
                  <a:pt x="497537" y="186623"/>
                  <a:pt x="505782" y="207520"/>
                </a:cubicBezTo>
                <a:cubicBezTo>
                  <a:pt x="531335" y="271437"/>
                  <a:pt x="537370" y="349275"/>
                  <a:pt x="535857" y="414321"/>
                </a:cubicBezTo>
                <a:lnTo>
                  <a:pt x="658986" y="388714"/>
                </a:lnTo>
                <a:lnTo>
                  <a:pt x="749925" y="369768"/>
                </a:lnTo>
                <a:cubicBezTo>
                  <a:pt x="746408" y="377761"/>
                  <a:pt x="742083" y="377761"/>
                  <a:pt x="741069" y="389633"/>
                </a:cubicBezTo>
                <a:cubicBezTo>
                  <a:pt x="717632" y="425081"/>
                  <a:pt x="691890" y="457446"/>
                  <a:pt x="660000" y="482634"/>
                </a:cubicBezTo>
                <a:cubicBezTo>
                  <a:pt x="630012" y="507015"/>
                  <a:pt x="595517" y="524638"/>
                  <a:pt x="554368" y="534470"/>
                </a:cubicBezTo>
                <a:cubicBezTo>
                  <a:pt x="539486" y="537857"/>
                  <a:pt x="524285" y="540414"/>
                  <a:pt x="509600" y="543696"/>
                </a:cubicBezTo>
                <a:cubicBezTo>
                  <a:pt x="477014" y="550762"/>
                  <a:pt x="446131" y="558440"/>
                  <a:pt x="421592" y="573086"/>
                </a:cubicBezTo>
                <a:cubicBezTo>
                  <a:pt x="423200" y="563158"/>
                  <a:pt x="421378" y="557625"/>
                  <a:pt x="425315" y="544002"/>
                </a:cubicBezTo>
                <a:cubicBezTo>
                  <a:pt x="403778" y="407151"/>
                  <a:pt x="414550" y="278502"/>
                  <a:pt x="471279" y="150046"/>
                </a:cubicBezTo>
                <a:lnTo>
                  <a:pt x="474297" y="149950"/>
                </a:lnTo>
                <a:close/>
                <a:moveTo>
                  <a:pt x="2886544" y="72104"/>
                </a:moveTo>
                <a:cubicBezTo>
                  <a:pt x="2940667" y="214488"/>
                  <a:pt x="3021744" y="339452"/>
                  <a:pt x="2955653" y="496579"/>
                </a:cubicBezTo>
                <a:cubicBezTo>
                  <a:pt x="2905760" y="487151"/>
                  <a:pt x="2850433" y="483360"/>
                  <a:pt x="2801744" y="469842"/>
                </a:cubicBezTo>
                <a:cubicBezTo>
                  <a:pt x="2781118" y="463899"/>
                  <a:pt x="2762409" y="455906"/>
                  <a:pt x="2745213" y="445155"/>
                </a:cubicBezTo>
                <a:cubicBezTo>
                  <a:pt x="2740287" y="442695"/>
                  <a:pt x="2735962" y="439719"/>
                  <a:pt x="2732437" y="436654"/>
                </a:cubicBezTo>
                <a:cubicBezTo>
                  <a:pt x="2697427" y="403054"/>
                  <a:pt x="2660303" y="350501"/>
                  <a:pt x="2659906" y="301649"/>
                </a:cubicBezTo>
                <a:lnTo>
                  <a:pt x="2743796" y="326547"/>
                </a:lnTo>
                <a:lnTo>
                  <a:pt x="2800342" y="343855"/>
                </a:lnTo>
                <a:lnTo>
                  <a:pt x="2860699" y="361671"/>
                </a:lnTo>
                <a:cubicBezTo>
                  <a:pt x="2845000" y="264065"/>
                  <a:pt x="2859582" y="171363"/>
                  <a:pt x="2885237" y="77838"/>
                </a:cubicBezTo>
                <a:lnTo>
                  <a:pt x="2886544" y="72104"/>
                </a:lnTo>
                <a:close/>
                <a:moveTo>
                  <a:pt x="811588" y="29293"/>
                </a:moveTo>
                <a:lnTo>
                  <a:pt x="818123" y="32358"/>
                </a:lnTo>
                <a:cubicBezTo>
                  <a:pt x="814701" y="36157"/>
                  <a:pt x="811184" y="40455"/>
                  <a:pt x="807256" y="44867"/>
                </a:cubicBezTo>
                <a:cubicBezTo>
                  <a:pt x="774067" y="86452"/>
                  <a:pt x="756768" y="134384"/>
                  <a:pt x="736048" y="189187"/>
                </a:cubicBezTo>
                <a:cubicBezTo>
                  <a:pt x="720151" y="216424"/>
                  <a:pt x="709996" y="249209"/>
                  <a:pt x="690273" y="276655"/>
                </a:cubicBezTo>
                <a:cubicBezTo>
                  <a:pt x="679010" y="286697"/>
                  <a:pt x="668650" y="297351"/>
                  <a:pt x="657989" y="308005"/>
                </a:cubicBezTo>
                <a:cubicBezTo>
                  <a:pt x="628404" y="335354"/>
                  <a:pt x="598931" y="359219"/>
                  <a:pt x="566947" y="360857"/>
                </a:cubicBezTo>
                <a:cubicBezTo>
                  <a:pt x="566535" y="309021"/>
                  <a:pt x="568958" y="255145"/>
                  <a:pt x="589576" y="200761"/>
                </a:cubicBezTo>
                <a:cubicBezTo>
                  <a:pt x="607477" y="167153"/>
                  <a:pt x="629513" y="138384"/>
                  <a:pt x="655977" y="113898"/>
                </a:cubicBezTo>
                <a:cubicBezTo>
                  <a:pt x="697315" y="75177"/>
                  <a:pt x="748721" y="47424"/>
                  <a:pt x="807256" y="30729"/>
                </a:cubicBezTo>
                <a:cubicBezTo>
                  <a:pt x="809180" y="30003"/>
                  <a:pt x="810290" y="29899"/>
                  <a:pt x="811588" y="29293"/>
                </a:cubicBezTo>
                <a:close/>
                <a:moveTo>
                  <a:pt x="2574306" y="0"/>
                </a:moveTo>
                <a:cubicBezTo>
                  <a:pt x="2583756" y="1129"/>
                  <a:pt x="2593118" y="2355"/>
                  <a:pt x="2601562" y="4710"/>
                </a:cubicBezTo>
                <a:cubicBezTo>
                  <a:pt x="2656793" y="19461"/>
                  <a:pt x="2695114" y="58490"/>
                  <a:pt x="2741586" y="96897"/>
                </a:cubicBezTo>
                <a:cubicBezTo>
                  <a:pt x="2742196" y="98026"/>
                  <a:pt x="2743091" y="98736"/>
                  <a:pt x="2744604" y="99856"/>
                </a:cubicBezTo>
                <a:cubicBezTo>
                  <a:pt x="2764120" y="125673"/>
                  <a:pt x="2784247" y="159991"/>
                  <a:pt x="2799027" y="196244"/>
                </a:cubicBezTo>
                <a:cubicBezTo>
                  <a:pt x="2815930" y="237531"/>
                  <a:pt x="2827289" y="281873"/>
                  <a:pt x="2826893" y="321417"/>
                </a:cubicBezTo>
                <a:cubicBezTo>
                  <a:pt x="2817744" y="317635"/>
                  <a:pt x="2809285" y="314038"/>
                  <a:pt x="2800136" y="311070"/>
                </a:cubicBezTo>
                <a:cubicBezTo>
                  <a:pt x="2780612" y="303295"/>
                  <a:pt x="2761007" y="294883"/>
                  <a:pt x="2743400" y="285261"/>
                </a:cubicBezTo>
                <a:cubicBezTo>
                  <a:pt x="2708184" y="267138"/>
                  <a:pt x="2677404" y="242862"/>
                  <a:pt x="2656382" y="204140"/>
                </a:cubicBezTo>
                <a:cubicBezTo>
                  <a:pt x="2633950" y="167371"/>
                  <a:pt x="2617855" y="120560"/>
                  <a:pt x="2602370" y="75596"/>
                </a:cubicBezTo>
                <a:cubicBezTo>
                  <a:pt x="2593514" y="49166"/>
                  <a:pt x="2584358" y="23357"/>
                  <a:pt x="2574306"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1" name="矩形 10" hidden="1"/>
          <p:cNvSpPr/>
          <p:nvPr userDrawn="1"/>
        </p:nvSpPr>
        <p:spPr>
          <a:xfrm>
            <a:off x="3803088" y="1366556"/>
            <a:ext cx="2718816" cy="804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600">
                <a:ln>
                  <a:noFill/>
                </a:ln>
                <a:solidFill>
                  <a:schemeClr val="accent1"/>
                </a:solidFill>
                <a:latin typeface="优设好身体" panose="00020600040101010101" pitchFamily="18" charset="-122"/>
                <a:ea typeface="优设好身体" panose="00020600040101010101" pitchFamily="18" charset="-122"/>
              </a:rPr>
              <a:t>联系我们</a:t>
            </a:r>
            <a:endParaRPr lang="en-US" altLang="zh-CN" sz="3200" b="1" spc="600">
              <a:ln>
                <a:noFill/>
              </a:ln>
              <a:solidFill>
                <a:schemeClr val="accent1"/>
              </a:solidFill>
              <a:latin typeface="优设好身体" panose="00020600040101010101" pitchFamily="18" charset="-122"/>
              <a:ea typeface="优设好身体" panose="00020600040101010101" pitchFamily="18" charset="-122"/>
            </a:endParaRPr>
          </a:p>
          <a:p>
            <a:pPr algn="ctr"/>
            <a:r>
              <a:rPr lang="en-US" altLang="zh-CN" sz="1800" b="0" spc="600">
                <a:ln>
                  <a:noFill/>
                </a:ln>
                <a:solidFill>
                  <a:schemeClr val="accent1"/>
                </a:solidFill>
                <a:latin typeface="站酷快乐体2016修订版" panose="02010600030101010101" pitchFamily="2" charset="-122"/>
                <a:ea typeface="站酷快乐体2016修订版" panose="02010600030101010101" pitchFamily="2" charset="-122"/>
              </a:rPr>
              <a:t>Contact Us</a:t>
            </a:r>
            <a:endParaRPr lang="en-US" altLang="zh-CN" sz="2800" b="0" spc="600">
              <a:ln>
                <a:noFill/>
              </a:ln>
              <a:solidFill>
                <a:schemeClr val="accent1"/>
              </a:solidFill>
              <a:latin typeface="站酷快乐体2016修订版" panose="02010600030101010101" pitchFamily="2" charset="-122"/>
              <a:ea typeface="站酷快乐体2016修订版" panose="02010600030101010101" pitchFamily="2" charset="-122"/>
            </a:endParaRPr>
          </a:p>
        </p:txBody>
      </p:sp>
      <p:sp>
        <p:nvSpPr>
          <p:cNvPr id="30" name="矩形 29"/>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0" y="0"/>
            <a:ext cx="7998196" cy="6858000"/>
          </a:xfrm>
          <a:custGeom>
            <a:avLst/>
            <a:gdLst>
              <a:gd name="connsiteX0" fmla="*/ 0 w 7998196"/>
              <a:gd name="connsiteY0" fmla="*/ 0 h 6858000"/>
              <a:gd name="connsiteX1" fmla="*/ 6378122 w 7998196"/>
              <a:gd name="connsiteY1" fmla="*/ 0 h 6858000"/>
              <a:gd name="connsiteX2" fmla="*/ 6415302 w 7998196"/>
              <a:gd name="connsiteY2" fmla="*/ 35448 h 6858000"/>
              <a:gd name="connsiteX3" fmla="*/ 7998196 w 7998196"/>
              <a:gd name="connsiteY3" fmla="*/ 3856893 h 6858000"/>
              <a:gd name="connsiteX4" fmla="*/ 7215792 w 7998196"/>
              <a:gd name="connsiteY4" fmla="*/ 6659240 h 6858000"/>
              <a:gd name="connsiteX5" fmla="*/ 7088369 w 7998196"/>
              <a:gd name="connsiteY5" fmla="*/ 6858000 h 6858000"/>
              <a:gd name="connsiteX6" fmla="*/ 0 w 799819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8196" h="6858000">
                <a:moveTo>
                  <a:pt x="0" y="0"/>
                </a:moveTo>
                <a:lnTo>
                  <a:pt x="6378122" y="0"/>
                </a:lnTo>
                <a:lnTo>
                  <a:pt x="6415302" y="35448"/>
                </a:lnTo>
                <a:cubicBezTo>
                  <a:pt x="7393295" y="1013441"/>
                  <a:pt x="7998196" y="2364526"/>
                  <a:pt x="7998196" y="3856893"/>
                </a:cubicBezTo>
                <a:cubicBezTo>
                  <a:pt x="7998196" y="4882896"/>
                  <a:pt x="7712286" y="5842120"/>
                  <a:pt x="7215792" y="6659240"/>
                </a:cubicBezTo>
                <a:lnTo>
                  <a:pt x="7088369"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3" name="图片 32"/>
          <p:cNvPicPr/>
          <p:nvPr userDrawn="1"/>
        </p:nvPicPr>
        <p:blipFill rotWithShape="1">
          <a:blip r:embed="rId2"/>
          <a:srcRect r="835"/>
          <a:stretch>
            <a:fillRect/>
          </a:stretch>
        </p:blipFill>
        <p:spPr>
          <a:xfrm>
            <a:off x="683766" y="867511"/>
            <a:ext cx="10831386" cy="5482641"/>
          </a:xfrm>
          <a:prstGeom prst="rect">
            <a:avLst/>
          </a:prstGeom>
        </p:spPr>
      </p:pic>
      <p:sp>
        <p:nvSpPr>
          <p:cNvPr id="38" name="矩形 37"/>
          <p:cNvSpPr/>
          <p:nvPr userDrawn="1"/>
        </p:nvSpPr>
        <p:spPr>
          <a:xfrm>
            <a:off x="676847" y="867511"/>
            <a:ext cx="10831385" cy="5482641"/>
          </a:xfrm>
          <a:prstGeom prst="rect">
            <a:avLst/>
          </a:prstGeom>
          <a:gradFill flip="none" rotWithShape="1">
            <a:gsLst>
              <a:gs pos="0">
                <a:schemeClr val="bg1"/>
              </a:gs>
              <a:gs pos="77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userDrawn="1"/>
        </p:nvGrpSpPr>
        <p:grpSpPr>
          <a:xfrm>
            <a:off x="7405177" y="3574941"/>
            <a:ext cx="975360" cy="975360"/>
            <a:chOff x="8113060" y="3438144"/>
            <a:chExt cx="975360" cy="975360"/>
          </a:xfrm>
        </p:grpSpPr>
        <p:sp>
          <p:nvSpPr>
            <p:cNvPr id="40" name="Oval 7_1_1"/>
            <p:cNvSpPr/>
            <p:nvPr userDrawn="1"/>
          </p:nvSpPr>
          <p:spPr>
            <a:xfrm>
              <a:off x="8113060" y="3438144"/>
              <a:ext cx="975360" cy="975360"/>
            </a:xfrm>
            <a:prstGeom prst="ellipse">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7_1"/>
            <p:cNvSpPr/>
            <p:nvPr userDrawn="1"/>
          </p:nvSpPr>
          <p:spPr>
            <a:xfrm>
              <a:off x="8283748" y="3608832"/>
              <a:ext cx="633984" cy="633984"/>
            </a:xfrm>
            <a:prstGeom prst="ellips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8430052" y="3755136"/>
              <a:ext cx="341376" cy="341376"/>
            </a:xfrm>
            <a:prstGeom prst="ellips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userDrawn="1"/>
        </p:nvGrpSpPr>
        <p:grpSpPr>
          <a:xfrm>
            <a:off x="1464675" y="4443597"/>
            <a:ext cx="5662448" cy="738664"/>
            <a:chOff x="3068639" y="4641717"/>
            <a:chExt cx="5662448" cy="738664"/>
          </a:xfrm>
        </p:grpSpPr>
        <p:sp>
          <p:nvSpPr>
            <p:cNvPr id="47" name="矩形 46"/>
            <p:cNvSpPr/>
            <p:nvPr userDrawn="1"/>
          </p:nvSpPr>
          <p:spPr>
            <a:xfrm>
              <a:off x="3068640" y="4641717"/>
              <a:ext cx="12715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公司地址</a:t>
              </a:r>
              <a:r>
                <a:rPr lang="en-US" altLang="zh-CN" b="1">
                  <a:solidFill>
                    <a:schemeClr val="accent1"/>
                  </a:solidFill>
                  <a:latin typeface="思源黑体 CN Medium" panose="020B0600000000000000" pitchFamily="34" charset="-122"/>
                  <a:ea typeface="思源黑体 CN Medium" panose="020B0600000000000000" pitchFamily="34" charset="-122"/>
                </a:rPr>
                <a:t>2</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48" name="矩形 47"/>
            <p:cNvSpPr/>
            <p:nvPr userDrawn="1"/>
          </p:nvSpPr>
          <p:spPr>
            <a:xfrm>
              <a:off x="3068639" y="5011049"/>
              <a:ext cx="56624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a:solidFill>
                    <a:schemeClr val="tx1"/>
                  </a:solidFill>
                </a:rPr>
                <a:t>福建省福州市马尾区儒江西路</a:t>
              </a:r>
              <a:r>
                <a:rPr lang="en-US" altLang="zh-CN">
                  <a:solidFill>
                    <a:schemeClr val="tx1"/>
                  </a:solidFill>
                </a:rPr>
                <a:t>1</a:t>
              </a:r>
              <a:r>
                <a:rPr lang="zh-CN" altLang="en-US">
                  <a:solidFill>
                    <a:schemeClr val="tx1"/>
                  </a:solidFill>
                </a:rPr>
                <a:t>号新大陆科技园</a:t>
              </a:r>
              <a:endParaRPr lang="zh-CN" altLang="en-US">
                <a:solidFill>
                  <a:schemeClr val="tx1"/>
                </a:solidFill>
              </a:endParaRPr>
            </a:p>
          </p:txBody>
        </p:sp>
      </p:grpSp>
      <p:grpSp>
        <p:nvGrpSpPr>
          <p:cNvPr id="49" name="组合 48"/>
          <p:cNvGrpSpPr/>
          <p:nvPr userDrawn="1"/>
        </p:nvGrpSpPr>
        <p:grpSpPr>
          <a:xfrm>
            <a:off x="1464675" y="2489353"/>
            <a:ext cx="2621296" cy="738664"/>
            <a:chOff x="3068640" y="2687473"/>
            <a:chExt cx="2621295" cy="738664"/>
          </a:xfrm>
        </p:grpSpPr>
        <p:sp>
          <p:nvSpPr>
            <p:cNvPr id="50" name="矩形 49"/>
            <p:cNvSpPr/>
            <p:nvPr userDrawn="1"/>
          </p:nvSpPr>
          <p:spPr>
            <a:xfrm>
              <a:off x="3068640" y="2687473"/>
              <a:ext cx="113364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公司网址</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51" name="矩形 50"/>
            <p:cNvSpPr/>
            <p:nvPr userDrawn="1"/>
          </p:nvSpPr>
          <p:spPr>
            <a:xfrm>
              <a:off x="3068640" y="3056805"/>
              <a:ext cx="262129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altLang="zh-CN">
                  <a:solidFill>
                    <a:schemeClr val="tx1"/>
                  </a:solidFill>
                </a:rPr>
                <a:t>www.newland-edu.com</a:t>
              </a:r>
              <a:endParaRPr lang="zh-CN" altLang="en-US">
                <a:solidFill>
                  <a:schemeClr val="tx1"/>
                </a:solidFill>
              </a:endParaRPr>
            </a:p>
          </p:txBody>
        </p:sp>
      </p:grpSp>
      <p:grpSp>
        <p:nvGrpSpPr>
          <p:cNvPr id="52" name="组合 51"/>
          <p:cNvGrpSpPr/>
          <p:nvPr userDrawn="1"/>
        </p:nvGrpSpPr>
        <p:grpSpPr>
          <a:xfrm>
            <a:off x="1464675" y="3466475"/>
            <a:ext cx="4929557" cy="738664"/>
            <a:chOff x="3068640" y="3641459"/>
            <a:chExt cx="4929556" cy="738664"/>
          </a:xfrm>
        </p:grpSpPr>
        <p:sp>
          <p:nvSpPr>
            <p:cNvPr id="54" name="矩形 53"/>
            <p:cNvSpPr/>
            <p:nvPr userDrawn="1"/>
          </p:nvSpPr>
          <p:spPr>
            <a:xfrm>
              <a:off x="3068640" y="3641459"/>
              <a:ext cx="12715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公司地址</a:t>
              </a:r>
              <a:r>
                <a:rPr lang="en-US" altLang="zh-CN" b="1">
                  <a:solidFill>
                    <a:schemeClr val="accent1"/>
                  </a:solidFill>
                  <a:latin typeface="思源黑体 CN Medium" panose="020B0600000000000000" pitchFamily="34" charset="-122"/>
                  <a:ea typeface="思源黑体 CN Medium" panose="020B0600000000000000" pitchFamily="34" charset="-122"/>
                </a:rPr>
                <a:t>1</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55" name="矩形 54"/>
            <p:cNvSpPr/>
            <p:nvPr userDrawn="1"/>
          </p:nvSpPr>
          <p:spPr>
            <a:xfrm>
              <a:off x="3068641" y="4010791"/>
              <a:ext cx="492955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a:solidFill>
                    <a:schemeClr val="tx1"/>
                  </a:solidFill>
                </a:rPr>
                <a:t>北京市海淀区首体南路</a:t>
              </a:r>
              <a:r>
                <a:rPr lang="en-US" altLang="zh-CN">
                  <a:solidFill>
                    <a:schemeClr val="tx1"/>
                  </a:solidFill>
                </a:rPr>
                <a:t>22</a:t>
              </a:r>
              <a:r>
                <a:rPr lang="zh-CN" altLang="en-US">
                  <a:solidFill>
                    <a:schemeClr val="tx1"/>
                  </a:solidFill>
                </a:rPr>
                <a:t>号国兴大厦</a:t>
              </a:r>
              <a:r>
                <a:rPr lang="en-US" altLang="zh-CN">
                  <a:solidFill>
                    <a:schemeClr val="tx1"/>
                  </a:solidFill>
                </a:rPr>
                <a:t>17</a:t>
              </a:r>
              <a:r>
                <a:rPr lang="zh-CN" altLang="en-US">
                  <a:solidFill>
                    <a:schemeClr val="tx1"/>
                  </a:solidFill>
                </a:rPr>
                <a:t>层</a:t>
              </a:r>
              <a:endParaRPr lang="zh-CN" altLang="en-US">
                <a:solidFill>
                  <a:schemeClr val="tx1"/>
                </a:solidFill>
              </a:endParaRPr>
            </a:p>
          </p:txBody>
        </p:sp>
      </p:grpSp>
      <p:sp>
        <p:nvSpPr>
          <p:cNvPr id="56" name="矩形 55"/>
          <p:cNvSpPr/>
          <p:nvPr userDrawn="1"/>
        </p:nvSpPr>
        <p:spPr>
          <a:xfrm>
            <a:off x="4220873" y="5630647"/>
            <a:ext cx="37433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effectLst/>
                <a:latin typeface="思源黑体 CN Medium" panose="020B0600000000000000" pitchFamily="34" charset="-122"/>
                <a:ea typeface="思源黑体 CN Medium" panose="020B0600000000000000" pitchFamily="34" charset="-122"/>
              </a:rPr>
              <a:t>北京新大陆时代教育科技有限公司</a:t>
            </a:r>
            <a:endParaRPr lang="zh-CN" altLang="en-US" b="1">
              <a:solidFill>
                <a:schemeClr val="accent1"/>
              </a:solidFill>
              <a:effectLst/>
              <a:latin typeface="思源黑体 CN Medium" panose="020B0600000000000000" pitchFamily="34" charset="-122"/>
              <a:ea typeface="思源黑体 CN Medium" panose="020B0600000000000000" pitchFamily="34" charset="-122"/>
            </a:endParaRPr>
          </a:p>
        </p:txBody>
      </p:sp>
      <p:grpSp>
        <p:nvGrpSpPr>
          <p:cNvPr id="57" name="组合 56"/>
          <p:cNvGrpSpPr/>
          <p:nvPr userDrawn="1"/>
        </p:nvGrpSpPr>
        <p:grpSpPr>
          <a:xfrm rot="11844833" flipV="1">
            <a:off x="7059538" y="1186065"/>
            <a:ext cx="1826142" cy="1811737"/>
            <a:chOff x="9001865" y="1231614"/>
            <a:chExt cx="1826142" cy="1811737"/>
          </a:xfrm>
        </p:grpSpPr>
        <p:sp>
          <p:nvSpPr>
            <p:cNvPr id="58" name="对话气泡: 圆角矩形 17"/>
            <p:cNvSpPr/>
            <p:nvPr/>
          </p:nvSpPr>
          <p:spPr>
            <a:xfrm>
              <a:off x="9116719" y="1231614"/>
              <a:ext cx="1711288" cy="1711350"/>
            </a:xfrm>
            <a:custGeom>
              <a:avLst/>
              <a:gdLst>
                <a:gd name="connsiteX0" fmla="*/ 0 w 3102108"/>
                <a:gd name="connsiteY0" fmla="*/ 517028 h 3102222"/>
                <a:gd name="connsiteX1" fmla="*/ 517028 w 3102108"/>
                <a:gd name="connsiteY1" fmla="*/ 0 h 3102222"/>
                <a:gd name="connsiteX2" fmla="*/ 517018 w 3102108"/>
                <a:gd name="connsiteY2" fmla="*/ 0 h 3102222"/>
                <a:gd name="connsiteX3" fmla="*/ 517018 w 3102108"/>
                <a:gd name="connsiteY3" fmla="*/ 0 h 3102222"/>
                <a:gd name="connsiteX4" fmla="*/ 1292545 w 3102108"/>
                <a:gd name="connsiteY4" fmla="*/ 0 h 3102222"/>
                <a:gd name="connsiteX5" fmla="*/ 2585080 w 3102108"/>
                <a:gd name="connsiteY5" fmla="*/ 0 h 3102222"/>
                <a:gd name="connsiteX6" fmla="*/ 3102108 w 3102108"/>
                <a:gd name="connsiteY6" fmla="*/ 517028 h 3102222"/>
                <a:gd name="connsiteX7" fmla="*/ 3102108 w 3102108"/>
                <a:gd name="connsiteY7" fmla="*/ 1809630 h 3102222"/>
                <a:gd name="connsiteX8" fmla="*/ 3102108 w 3102108"/>
                <a:gd name="connsiteY8" fmla="*/ 1809630 h 3102222"/>
                <a:gd name="connsiteX9" fmla="*/ 3102108 w 3102108"/>
                <a:gd name="connsiteY9" fmla="*/ 2585185 h 3102222"/>
                <a:gd name="connsiteX10" fmla="*/ 3102108 w 3102108"/>
                <a:gd name="connsiteY10" fmla="*/ 2585194 h 3102222"/>
                <a:gd name="connsiteX11" fmla="*/ 2585080 w 3102108"/>
                <a:gd name="connsiteY11" fmla="*/ 3102222 h 3102222"/>
                <a:gd name="connsiteX12" fmla="*/ 1292545 w 3102108"/>
                <a:gd name="connsiteY12" fmla="*/ 3102222 h 3102222"/>
                <a:gd name="connsiteX13" fmla="*/ 904792 w 3102108"/>
                <a:gd name="connsiteY13" fmla="*/ 3490000 h 3102222"/>
                <a:gd name="connsiteX14" fmla="*/ 517018 w 3102108"/>
                <a:gd name="connsiteY14" fmla="*/ 3102222 h 3102222"/>
                <a:gd name="connsiteX15" fmla="*/ 517028 w 3102108"/>
                <a:gd name="connsiteY15" fmla="*/ 3102222 h 3102222"/>
                <a:gd name="connsiteX16" fmla="*/ 0 w 3102108"/>
                <a:gd name="connsiteY16" fmla="*/ 2585194 h 3102222"/>
                <a:gd name="connsiteX17" fmla="*/ 0 w 3102108"/>
                <a:gd name="connsiteY17" fmla="*/ 2585185 h 3102222"/>
                <a:gd name="connsiteX18" fmla="*/ 0 w 3102108"/>
                <a:gd name="connsiteY18" fmla="*/ 1809630 h 3102222"/>
                <a:gd name="connsiteX19" fmla="*/ 0 w 3102108"/>
                <a:gd name="connsiteY19" fmla="*/ 1809630 h 3102222"/>
                <a:gd name="connsiteX20" fmla="*/ 0 w 3102108"/>
                <a:gd name="connsiteY20" fmla="*/ 517028 h 3102222"/>
                <a:gd name="connsiteX0-1" fmla="*/ 0 w 3102108"/>
                <a:gd name="connsiteY0-2" fmla="*/ 517028 h 3102222"/>
                <a:gd name="connsiteX1-3" fmla="*/ 517028 w 3102108"/>
                <a:gd name="connsiteY1-4" fmla="*/ 0 h 3102222"/>
                <a:gd name="connsiteX2-5" fmla="*/ 517018 w 3102108"/>
                <a:gd name="connsiteY2-6" fmla="*/ 0 h 3102222"/>
                <a:gd name="connsiteX3-7" fmla="*/ 517018 w 3102108"/>
                <a:gd name="connsiteY3-8" fmla="*/ 0 h 3102222"/>
                <a:gd name="connsiteX4-9" fmla="*/ 1292545 w 3102108"/>
                <a:gd name="connsiteY4-10" fmla="*/ 0 h 3102222"/>
                <a:gd name="connsiteX5-11" fmla="*/ 2585080 w 3102108"/>
                <a:gd name="connsiteY5-12" fmla="*/ 0 h 3102222"/>
                <a:gd name="connsiteX6-13" fmla="*/ 3102108 w 3102108"/>
                <a:gd name="connsiteY6-14" fmla="*/ 517028 h 3102222"/>
                <a:gd name="connsiteX7-15" fmla="*/ 3102108 w 3102108"/>
                <a:gd name="connsiteY7-16" fmla="*/ 1809630 h 3102222"/>
                <a:gd name="connsiteX8-17" fmla="*/ 3102108 w 3102108"/>
                <a:gd name="connsiteY8-18" fmla="*/ 1809630 h 3102222"/>
                <a:gd name="connsiteX9-19" fmla="*/ 3102108 w 3102108"/>
                <a:gd name="connsiteY9-20" fmla="*/ 2585185 h 3102222"/>
                <a:gd name="connsiteX10-21" fmla="*/ 3102108 w 3102108"/>
                <a:gd name="connsiteY10-22" fmla="*/ 2585194 h 3102222"/>
                <a:gd name="connsiteX11-23" fmla="*/ 2585080 w 3102108"/>
                <a:gd name="connsiteY11-24" fmla="*/ 3102222 h 3102222"/>
                <a:gd name="connsiteX12-25" fmla="*/ 1292545 w 3102108"/>
                <a:gd name="connsiteY12-26" fmla="*/ 3102222 h 3102222"/>
                <a:gd name="connsiteX13-27" fmla="*/ 517018 w 3102108"/>
                <a:gd name="connsiteY13-28" fmla="*/ 3102222 h 3102222"/>
                <a:gd name="connsiteX14-29" fmla="*/ 517028 w 3102108"/>
                <a:gd name="connsiteY14-30" fmla="*/ 3102222 h 3102222"/>
                <a:gd name="connsiteX15-31" fmla="*/ 0 w 3102108"/>
                <a:gd name="connsiteY15-32" fmla="*/ 2585194 h 3102222"/>
                <a:gd name="connsiteX16-33" fmla="*/ 0 w 3102108"/>
                <a:gd name="connsiteY16-34" fmla="*/ 2585185 h 3102222"/>
                <a:gd name="connsiteX17-35" fmla="*/ 0 w 3102108"/>
                <a:gd name="connsiteY17-36" fmla="*/ 1809630 h 3102222"/>
                <a:gd name="connsiteX18-37" fmla="*/ 0 w 3102108"/>
                <a:gd name="connsiteY18-38" fmla="*/ 1809630 h 3102222"/>
                <a:gd name="connsiteX19-39" fmla="*/ 0 w 3102108"/>
                <a:gd name="connsiteY19-40" fmla="*/ 517028 h 3102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3102108" h="3102222">
                  <a:moveTo>
                    <a:pt x="0" y="517028"/>
                  </a:moveTo>
                  <a:cubicBezTo>
                    <a:pt x="0" y="231481"/>
                    <a:pt x="231481" y="0"/>
                    <a:pt x="517028" y="0"/>
                  </a:cubicBezTo>
                  <a:lnTo>
                    <a:pt x="517018" y="0"/>
                  </a:lnTo>
                  <a:lnTo>
                    <a:pt x="517018" y="0"/>
                  </a:lnTo>
                  <a:lnTo>
                    <a:pt x="1292545" y="0"/>
                  </a:lnTo>
                  <a:lnTo>
                    <a:pt x="2585080" y="0"/>
                  </a:lnTo>
                  <a:cubicBezTo>
                    <a:pt x="2870627" y="0"/>
                    <a:pt x="3102108" y="231481"/>
                    <a:pt x="3102108" y="517028"/>
                  </a:cubicBezTo>
                  <a:lnTo>
                    <a:pt x="3102108" y="1809630"/>
                  </a:lnTo>
                  <a:lnTo>
                    <a:pt x="3102108" y="1809630"/>
                  </a:lnTo>
                  <a:lnTo>
                    <a:pt x="3102108" y="2585185"/>
                  </a:lnTo>
                  <a:lnTo>
                    <a:pt x="3102108" y="2585194"/>
                  </a:lnTo>
                  <a:cubicBezTo>
                    <a:pt x="3102108" y="2870741"/>
                    <a:pt x="2870627" y="3102222"/>
                    <a:pt x="2585080" y="3102222"/>
                  </a:cubicBezTo>
                  <a:lnTo>
                    <a:pt x="1292545" y="3102222"/>
                  </a:lnTo>
                  <a:lnTo>
                    <a:pt x="517018" y="3102222"/>
                  </a:lnTo>
                  <a:lnTo>
                    <a:pt x="517028" y="3102222"/>
                  </a:lnTo>
                  <a:cubicBezTo>
                    <a:pt x="231481" y="3102222"/>
                    <a:pt x="0" y="2870741"/>
                    <a:pt x="0" y="2585194"/>
                  </a:cubicBezTo>
                  <a:lnTo>
                    <a:pt x="0" y="2585185"/>
                  </a:lnTo>
                  <a:lnTo>
                    <a:pt x="0" y="1809630"/>
                  </a:lnTo>
                  <a:lnTo>
                    <a:pt x="0" y="1809630"/>
                  </a:lnTo>
                  <a:lnTo>
                    <a:pt x="0" y="517028"/>
                  </a:lnTo>
                  <a:close/>
                </a:path>
              </a:pathLst>
            </a:cu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对话气泡: 圆角矩形 58"/>
            <p:cNvSpPr/>
            <p:nvPr/>
          </p:nvSpPr>
          <p:spPr>
            <a:xfrm>
              <a:off x="9001865" y="1332001"/>
              <a:ext cx="1711288" cy="1711350"/>
            </a:xfrm>
            <a:prstGeom prst="wedgeRoundRectCallout">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0" name="图片 8"/>
            <p:cNvPicPr/>
            <p:nvPr userDrawn="1"/>
          </p:nvPicPr>
          <p:blipFill>
            <a:blip r:embed="rId3">
              <a:extLst>
                <a:ext uri="{28A0092B-C50C-407E-A947-70E740481C1C}">
                  <a14:useLocalDpi xmlns:a14="http://schemas.microsoft.com/office/drawing/2010/main" val="0"/>
                </a:ext>
              </a:extLst>
            </a:blip>
            <a:srcRect/>
            <a:stretch>
              <a:fillRect/>
            </a:stretch>
          </p:blipFill>
          <p:spPr bwMode="auto">
            <a:xfrm rot="21525236" flipH="1">
              <a:off x="9067524" y="1397691"/>
              <a:ext cx="1579972" cy="1579972"/>
            </a:xfrm>
            <a:prstGeom prst="roundRect">
              <a:avLst>
                <a:gd name="adj" fmla="val 211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组合 60"/>
          <p:cNvGrpSpPr/>
          <p:nvPr userDrawn="1"/>
        </p:nvGrpSpPr>
        <p:grpSpPr>
          <a:xfrm rot="4022460">
            <a:off x="8809674" y="2830696"/>
            <a:ext cx="1827601" cy="1810045"/>
            <a:chOff x="9151094" y="1792215"/>
            <a:chExt cx="1827601" cy="1810045"/>
          </a:xfrm>
        </p:grpSpPr>
        <p:sp>
          <p:nvSpPr>
            <p:cNvPr id="62" name="对话气泡: 圆角矩形 17"/>
            <p:cNvSpPr/>
            <p:nvPr/>
          </p:nvSpPr>
          <p:spPr>
            <a:xfrm rot="50384">
              <a:off x="9267407" y="1792215"/>
              <a:ext cx="1711288" cy="1711350"/>
            </a:xfrm>
            <a:custGeom>
              <a:avLst/>
              <a:gdLst>
                <a:gd name="connsiteX0" fmla="*/ 0 w 3102108"/>
                <a:gd name="connsiteY0" fmla="*/ 517028 h 3102222"/>
                <a:gd name="connsiteX1" fmla="*/ 517028 w 3102108"/>
                <a:gd name="connsiteY1" fmla="*/ 0 h 3102222"/>
                <a:gd name="connsiteX2" fmla="*/ 517018 w 3102108"/>
                <a:gd name="connsiteY2" fmla="*/ 0 h 3102222"/>
                <a:gd name="connsiteX3" fmla="*/ 517018 w 3102108"/>
                <a:gd name="connsiteY3" fmla="*/ 0 h 3102222"/>
                <a:gd name="connsiteX4" fmla="*/ 1292545 w 3102108"/>
                <a:gd name="connsiteY4" fmla="*/ 0 h 3102222"/>
                <a:gd name="connsiteX5" fmla="*/ 2585080 w 3102108"/>
                <a:gd name="connsiteY5" fmla="*/ 0 h 3102222"/>
                <a:gd name="connsiteX6" fmla="*/ 3102108 w 3102108"/>
                <a:gd name="connsiteY6" fmla="*/ 517028 h 3102222"/>
                <a:gd name="connsiteX7" fmla="*/ 3102108 w 3102108"/>
                <a:gd name="connsiteY7" fmla="*/ 1809630 h 3102222"/>
                <a:gd name="connsiteX8" fmla="*/ 3102108 w 3102108"/>
                <a:gd name="connsiteY8" fmla="*/ 1809630 h 3102222"/>
                <a:gd name="connsiteX9" fmla="*/ 3102108 w 3102108"/>
                <a:gd name="connsiteY9" fmla="*/ 2585185 h 3102222"/>
                <a:gd name="connsiteX10" fmla="*/ 3102108 w 3102108"/>
                <a:gd name="connsiteY10" fmla="*/ 2585194 h 3102222"/>
                <a:gd name="connsiteX11" fmla="*/ 2585080 w 3102108"/>
                <a:gd name="connsiteY11" fmla="*/ 3102222 h 3102222"/>
                <a:gd name="connsiteX12" fmla="*/ 1292545 w 3102108"/>
                <a:gd name="connsiteY12" fmla="*/ 3102222 h 3102222"/>
                <a:gd name="connsiteX13" fmla="*/ 904792 w 3102108"/>
                <a:gd name="connsiteY13" fmla="*/ 3490000 h 3102222"/>
                <a:gd name="connsiteX14" fmla="*/ 517018 w 3102108"/>
                <a:gd name="connsiteY14" fmla="*/ 3102222 h 3102222"/>
                <a:gd name="connsiteX15" fmla="*/ 517028 w 3102108"/>
                <a:gd name="connsiteY15" fmla="*/ 3102222 h 3102222"/>
                <a:gd name="connsiteX16" fmla="*/ 0 w 3102108"/>
                <a:gd name="connsiteY16" fmla="*/ 2585194 h 3102222"/>
                <a:gd name="connsiteX17" fmla="*/ 0 w 3102108"/>
                <a:gd name="connsiteY17" fmla="*/ 2585185 h 3102222"/>
                <a:gd name="connsiteX18" fmla="*/ 0 w 3102108"/>
                <a:gd name="connsiteY18" fmla="*/ 1809630 h 3102222"/>
                <a:gd name="connsiteX19" fmla="*/ 0 w 3102108"/>
                <a:gd name="connsiteY19" fmla="*/ 1809630 h 3102222"/>
                <a:gd name="connsiteX20" fmla="*/ 0 w 3102108"/>
                <a:gd name="connsiteY20" fmla="*/ 517028 h 3102222"/>
                <a:gd name="connsiteX0-1" fmla="*/ 0 w 3102108"/>
                <a:gd name="connsiteY0-2" fmla="*/ 517028 h 3102222"/>
                <a:gd name="connsiteX1-3" fmla="*/ 517028 w 3102108"/>
                <a:gd name="connsiteY1-4" fmla="*/ 0 h 3102222"/>
                <a:gd name="connsiteX2-5" fmla="*/ 517018 w 3102108"/>
                <a:gd name="connsiteY2-6" fmla="*/ 0 h 3102222"/>
                <a:gd name="connsiteX3-7" fmla="*/ 517018 w 3102108"/>
                <a:gd name="connsiteY3-8" fmla="*/ 0 h 3102222"/>
                <a:gd name="connsiteX4-9" fmla="*/ 1292545 w 3102108"/>
                <a:gd name="connsiteY4-10" fmla="*/ 0 h 3102222"/>
                <a:gd name="connsiteX5-11" fmla="*/ 2585080 w 3102108"/>
                <a:gd name="connsiteY5-12" fmla="*/ 0 h 3102222"/>
                <a:gd name="connsiteX6-13" fmla="*/ 3102108 w 3102108"/>
                <a:gd name="connsiteY6-14" fmla="*/ 517028 h 3102222"/>
                <a:gd name="connsiteX7-15" fmla="*/ 3102108 w 3102108"/>
                <a:gd name="connsiteY7-16" fmla="*/ 1809630 h 3102222"/>
                <a:gd name="connsiteX8-17" fmla="*/ 3102108 w 3102108"/>
                <a:gd name="connsiteY8-18" fmla="*/ 1809630 h 3102222"/>
                <a:gd name="connsiteX9-19" fmla="*/ 3102108 w 3102108"/>
                <a:gd name="connsiteY9-20" fmla="*/ 2585185 h 3102222"/>
                <a:gd name="connsiteX10-21" fmla="*/ 3102108 w 3102108"/>
                <a:gd name="connsiteY10-22" fmla="*/ 2585194 h 3102222"/>
                <a:gd name="connsiteX11-23" fmla="*/ 2585080 w 3102108"/>
                <a:gd name="connsiteY11-24" fmla="*/ 3102222 h 3102222"/>
                <a:gd name="connsiteX12-25" fmla="*/ 1292545 w 3102108"/>
                <a:gd name="connsiteY12-26" fmla="*/ 3102222 h 3102222"/>
                <a:gd name="connsiteX13-27" fmla="*/ 517018 w 3102108"/>
                <a:gd name="connsiteY13-28" fmla="*/ 3102222 h 3102222"/>
                <a:gd name="connsiteX14-29" fmla="*/ 517028 w 3102108"/>
                <a:gd name="connsiteY14-30" fmla="*/ 3102222 h 3102222"/>
                <a:gd name="connsiteX15-31" fmla="*/ 0 w 3102108"/>
                <a:gd name="connsiteY15-32" fmla="*/ 2585194 h 3102222"/>
                <a:gd name="connsiteX16-33" fmla="*/ 0 w 3102108"/>
                <a:gd name="connsiteY16-34" fmla="*/ 2585185 h 3102222"/>
                <a:gd name="connsiteX17-35" fmla="*/ 0 w 3102108"/>
                <a:gd name="connsiteY17-36" fmla="*/ 1809630 h 3102222"/>
                <a:gd name="connsiteX18-37" fmla="*/ 0 w 3102108"/>
                <a:gd name="connsiteY18-38" fmla="*/ 1809630 h 3102222"/>
                <a:gd name="connsiteX19-39" fmla="*/ 0 w 3102108"/>
                <a:gd name="connsiteY19-40" fmla="*/ 517028 h 3102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3102108" h="3102222">
                  <a:moveTo>
                    <a:pt x="0" y="517028"/>
                  </a:moveTo>
                  <a:cubicBezTo>
                    <a:pt x="0" y="231481"/>
                    <a:pt x="231481" y="0"/>
                    <a:pt x="517028" y="0"/>
                  </a:cubicBezTo>
                  <a:lnTo>
                    <a:pt x="517018" y="0"/>
                  </a:lnTo>
                  <a:lnTo>
                    <a:pt x="517018" y="0"/>
                  </a:lnTo>
                  <a:lnTo>
                    <a:pt x="1292545" y="0"/>
                  </a:lnTo>
                  <a:lnTo>
                    <a:pt x="2585080" y="0"/>
                  </a:lnTo>
                  <a:cubicBezTo>
                    <a:pt x="2870627" y="0"/>
                    <a:pt x="3102108" y="231481"/>
                    <a:pt x="3102108" y="517028"/>
                  </a:cubicBezTo>
                  <a:lnTo>
                    <a:pt x="3102108" y="1809630"/>
                  </a:lnTo>
                  <a:lnTo>
                    <a:pt x="3102108" y="1809630"/>
                  </a:lnTo>
                  <a:lnTo>
                    <a:pt x="3102108" y="2585185"/>
                  </a:lnTo>
                  <a:lnTo>
                    <a:pt x="3102108" y="2585194"/>
                  </a:lnTo>
                  <a:cubicBezTo>
                    <a:pt x="3102108" y="2870741"/>
                    <a:pt x="2870627" y="3102222"/>
                    <a:pt x="2585080" y="3102222"/>
                  </a:cubicBezTo>
                  <a:lnTo>
                    <a:pt x="1292545" y="3102222"/>
                  </a:lnTo>
                  <a:lnTo>
                    <a:pt x="517018" y="3102222"/>
                  </a:lnTo>
                  <a:lnTo>
                    <a:pt x="517028" y="3102222"/>
                  </a:lnTo>
                  <a:cubicBezTo>
                    <a:pt x="231481" y="3102222"/>
                    <a:pt x="0" y="2870741"/>
                    <a:pt x="0" y="2585194"/>
                  </a:cubicBezTo>
                  <a:lnTo>
                    <a:pt x="0" y="2585185"/>
                  </a:lnTo>
                  <a:lnTo>
                    <a:pt x="0" y="1809630"/>
                  </a:lnTo>
                  <a:lnTo>
                    <a:pt x="0" y="1809630"/>
                  </a:lnTo>
                  <a:lnTo>
                    <a:pt x="0" y="517028"/>
                  </a:lnTo>
                  <a:close/>
                </a:path>
              </a:pathLst>
            </a:cu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 name="对话气泡: 圆角矩形 62"/>
            <p:cNvSpPr/>
            <p:nvPr/>
          </p:nvSpPr>
          <p:spPr>
            <a:xfrm rot="50384">
              <a:off x="9151094" y="1890910"/>
              <a:ext cx="1711288" cy="1711350"/>
            </a:xfrm>
            <a:prstGeom prst="wedgeRoundRectCallout">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4" name="图片 9"/>
            <p:cNvPicPr/>
            <p:nvPr userDrawn="1"/>
          </p:nvPicPr>
          <p:blipFill>
            <a:blip r:embed="rId4">
              <a:extLst>
                <a:ext uri="{28A0092B-C50C-407E-A947-70E740481C1C}">
                  <a14:useLocalDpi xmlns:a14="http://schemas.microsoft.com/office/drawing/2010/main" val="0"/>
                </a:ext>
              </a:extLst>
            </a:blip>
            <a:srcRect/>
            <a:stretch>
              <a:fillRect/>
            </a:stretch>
          </p:blipFill>
          <p:spPr bwMode="auto">
            <a:xfrm rot="21510023">
              <a:off x="9216753" y="1956599"/>
              <a:ext cx="1579972" cy="1579972"/>
            </a:xfrm>
            <a:prstGeom prst="roundRect">
              <a:avLst>
                <a:gd name="adj" fmla="val 212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任意多边形: 形状 64"/>
          <p:cNvSpPr/>
          <p:nvPr userDrawn="1"/>
        </p:nvSpPr>
        <p:spPr>
          <a:xfrm>
            <a:off x="1493799" y="1400928"/>
            <a:ext cx="1843021" cy="676005"/>
          </a:xfrm>
          <a:custGeom>
            <a:avLst/>
            <a:gdLst/>
            <a:ahLst/>
            <a:cxnLst/>
            <a:rect l="l" t="t" r="r" b="b"/>
            <a:pathLst>
              <a:path w="1962531" h="697349">
                <a:moveTo>
                  <a:pt x="860679" y="642714"/>
                </a:moveTo>
                <a:lnTo>
                  <a:pt x="853593" y="670603"/>
                </a:lnTo>
                <a:lnTo>
                  <a:pt x="929488" y="658487"/>
                </a:lnTo>
                <a:lnTo>
                  <a:pt x="927430" y="642714"/>
                </a:lnTo>
                <a:close/>
                <a:moveTo>
                  <a:pt x="319964" y="598594"/>
                </a:moveTo>
                <a:lnTo>
                  <a:pt x="264414" y="600880"/>
                </a:lnTo>
                <a:lnTo>
                  <a:pt x="260528" y="658944"/>
                </a:lnTo>
                <a:lnTo>
                  <a:pt x="321564" y="662373"/>
                </a:lnTo>
                <a:close/>
                <a:moveTo>
                  <a:pt x="517551" y="582135"/>
                </a:moveTo>
                <a:lnTo>
                  <a:pt x="530124" y="592193"/>
                </a:lnTo>
                <a:lnTo>
                  <a:pt x="534467" y="682033"/>
                </a:lnTo>
                <a:lnTo>
                  <a:pt x="512750" y="683176"/>
                </a:lnTo>
                <a:lnTo>
                  <a:pt x="508864" y="605223"/>
                </a:lnTo>
                <a:lnTo>
                  <a:pt x="460172" y="612996"/>
                </a:lnTo>
                <a:lnTo>
                  <a:pt x="450114" y="680433"/>
                </a:lnTo>
                <a:lnTo>
                  <a:pt x="428625" y="677232"/>
                </a:lnTo>
                <a:lnTo>
                  <a:pt x="440055" y="602023"/>
                </a:lnTo>
                <a:lnTo>
                  <a:pt x="448971" y="592879"/>
                </a:lnTo>
                <a:close/>
                <a:moveTo>
                  <a:pt x="329794" y="576648"/>
                </a:moveTo>
                <a:lnTo>
                  <a:pt x="340995" y="587164"/>
                </a:lnTo>
                <a:lnTo>
                  <a:pt x="343281" y="673575"/>
                </a:lnTo>
                <a:lnTo>
                  <a:pt x="331851" y="684547"/>
                </a:lnTo>
                <a:lnTo>
                  <a:pt x="248184" y="679747"/>
                </a:lnTo>
                <a:lnTo>
                  <a:pt x="238125" y="668088"/>
                </a:lnTo>
                <a:lnTo>
                  <a:pt x="243612" y="589678"/>
                </a:lnTo>
                <a:lnTo>
                  <a:pt x="253899" y="579849"/>
                </a:lnTo>
                <a:close/>
                <a:moveTo>
                  <a:pt x="1061085" y="567276"/>
                </a:moveTo>
                <a:lnTo>
                  <a:pt x="1134466" y="579163"/>
                </a:lnTo>
                <a:lnTo>
                  <a:pt x="1131037" y="600423"/>
                </a:lnTo>
                <a:lnTo>
                  <a:pt x="1069086" y="590364"/>
                </a:lnTo>
                <a:lnTo>
                  <a:pt x="1060856" y="666031"/>
                </a:lnTo>
                <a:lnTo>
                  <a:pt x="1137209" y="656887"/>
                </a:lnTo>
                <a:lnTo>
                  <a:pt x="1139723" y="678375"/>
                </a:lnTo>
                <a:lnTo>
                  <a:pt x="1049884" y="688891"/>
                </a:lnTo>
                <a:lnTo>
                  <a:pt x="1038225" y="677232"/>
                </a:lnTo>
                <a:lnTo>
                  <a:pt x="1048741" y="576648"/>
                </a:lnTo>
                <a:close/>
                <a:moveTo>
                  <a:pt x="1945386" y="564075"/>
                </a:moveTo>
                <a:lnTo>
                  <a:pt x="1946758" y="585564"/>
                </a:lnTo>
                <a:lnTo>
                  <a:pt x="1883207" y="590364"/>
                </a:lnTo>
                <a:lnTo>
                  <a:pt x="1881150" y="615510"/>
                </a:lnTo>
                <a:lnTo>
                  <a:pt x="1954530" y="626026"/>
                </a:lnTo>
                <a:lnTo>
                  <a:pt x="1962531" y="642028"/>
                </a:lnTo>
                <a:lnTo>
                  <a:pt x="1933956" y="691863"/>
                </a:lnTo>
                <a:lnTo>
                  <a:pt x="1922755" y="696892"/>
                </a:lnTo>
                <a:lnTo>
                  <a:pt x="1857375" y="684776"/>
                </a:lnTo>
                <a:lnTo>
                  <a:pt x="1861490" y="663516"/>
                </a:lnTo>
                <a:lnTo>
                  <a:pt x="1919097" y="674489"/>
                </a:lnTo>
                <a:lnTo>
                  <a:pt x="1936013" y="645228"/>
                </a:lnTo>
                <a:lnTo>
                  <a:pt x="1867891" y="635627"/>
                </a:lnTo>
                <a:lnTo>
                  <a:pt x="1858747" y="623740"/>
                </a:lnTo>
                <a:lnTo>
                  <a:pt x="1862176" y="579620"/>
                </a:lnTo>
                <a:lnTo>
                  <a:pt x="1872234" y="569790"/>
                </a:lnTo>
                <a:close/>
                <a:moveTo>
                  <a:pt x="1279932" y="563389"/>
                </a:moveTo>
                <a:lnTo>
                  <a:pt x="1301420" y="565447"/>
                </a:lnTo>
                <a:lnTo>
                  <a:pt x="1299591" y="586021"/>
                </a:lnTo>
                <a:lnTo>
                  <a:pt x="1351026" y="582363"/>
                </a:lnTo>
                <a:lnTo>
                  <a:pt x="1352398" y="603623"/>
                </a:lnTo>
                <a:lnTo>
                  <a:pt x="1297534" y="607738"/>
                </a:lnTo>
                <a:lnTo>
                  <a:pt x="1292276" y="663973"/>
                </a:lnTo>
                <a:lnTo>
                  <a:pt x="1337082" y="676775"/>
                </a:lnTo>
                <a:lnTo>
                  <a:pt x="1331367" y="697349"/>
                </a:lnTo>
                <a:lnTo>
                  <a:pt x="1277646" y="682261"/>
                </a:lnTo>
                <a:lnTo>
                  <a:pt x="1269873" y="670831"/>
                </a:lnTo>
                <a:lnTo>
                  <a:pt x="1275588" y="609338"/>
                </a:lnTo>
                <a:lnTo>
                  <a:pt x="1230554" y="612538"/>
                </a:lnTo>
                <a:lnTo>
                  <a:pt x="1228725" y="590821"/>
                </a:lnTo>
                <a:lnTo>
                  <a:pt x="1277646" y="587392"/>
                </a:lnTo>
                <a:close/>
                <a:moveTo>
                  <a:pt x="670332" y="563389"/>
                </a:moveTo>
                <a:lnTo>
                  <a:pt x="691820" y="565447"/>
                </a:lnTo>
                <a:lnTo>
                  <a:pt x="689991" y="586021"/>
                </a:lnTo>
                <a:lnTo>
                  <a:pt x="741426" y="582363"/>
                </a:lnTo>
                <a:lnTo>
                  <a:pt x="742798" y="603623"/>
                </a:lnTo>
                <a:lnTo>
                  <a:pt x="687934" y="607738"/>
                </a:lnTo>
                <a:lnTo>
                  <a:pt x="682676" y="663973"/>
                </a:lnTo>
                <a:lnTo>
                  <a:pt x="727482" y="676775"/>
                </a:lnTo>
                <a:lnTo>
                  <a:pt x="721767" y="697349"/>
                </a:lnTo>
                <a:lnTo>
                  <a:pt x="668046" y="682261"/>
                </a:lnTo>
                <a:lnTo>
                  <a:pt x="660273" y="670831"/>
                </a:lnTo>
                <a:lnTo>
                  <a:pt x="665988" y="609338"/>
                </a:lnTo>
                <a:lnTo>
                  <a:pt x="620954" y="612538"/>
                </a:lnTo>
                <a:lnTo>
                  <a:pt x="619125" y="590821"/>
                </a:lnTo>
                <a:lnTo>
                  <a:pt x="668046" y="587392"/>
                </a:lnTo>
                <a:close/>
                <a:moveTo>
                  <a:pt x="926059" y="561561"/>
                </a:moveTo>
                <a:lnTo>
                  <a:pt x="939318" y="570705"/>
                </a:lnTo>
                <a:lnTo>
                  <a:pt x="952119" y="665574"/>
                </a:lnTo>
                <a:lnTo>
                  <a:pt x="968121" y="670146"/>
                </a:lnTo>
                <a:lnTo>
                  <a:pt x="962406" y="690720"/>
                </a:lnTo>
                <a:lnTo>
                  <a:pt x="939546" y="684319"/>
                </a:lnTo>
                <a:lnTo>
                  <a:pt x="935431" y="679518"/>
                </a:lnTo>
                <a:lnTo>
                  <a:pt x="841020" y="694606"/>
                </a:lnTo>
                <a:lnTo>
                  <a:pt x="828675" y="681576"/>
                </a:lnTo>
                <a:lnTo>
                  <a:pt x="841934" y="629226"/>
                </a:lnTo>
                <a:lnTo>
                  <a:pt x="852221" y="620997"/>
                </a:lnTo>
                <a:lnTo>
                  <a:pt x="924459" y="620997"/>
                </a:lnTo>
                <a:lnTo>
                  <a:pt x="919658" y="585335"/>
                </a:lnTo>
                <a:lnTo>
                  <a:pt x="837362" y="605452"/>
                </a:lnTo>
                <a:lnTo>
                  <a:pt x="832104" y="584649"/>
                </a:lnTo>
                <a:close/>
                <a:moveTo>
                  <a:pt x="1749476" y="530242"/>
                </a:moveTo>
                <a:lnTo>
                  <a:pt x="1770736" y="532071"/>
                </a:lnTo>
                <a:lnTo>
                  <a:pt x="1757934" y="679975"/>
                </a:lnTo>
                <a:lnTo>
                  <a:pt x="1746276" y="689805"/>
                </a:lnTo>
                <a:lnTo>
                  <a:pt x="1641348" y="682261"/>
                </a:lnTo>
                <a:lnTo>
                  <a:pt x="1631290" y="671517"/>
                </a:lnTo>
                <a:lnTo>
                  <a:pt x="1628775" y="534814"/>
                </a:lnTo>
                <a:lnTo>
                  <a:pt x="1650264" y="534129"/>
                </a:lnTo>
                <a:lnTo>
                  <a:pt x="1652778" y="661230"/>
                </a:lnTo>
                <a:lnTo>
                  <a:pt x="1737360" y="667631"/>
                </a:lnTo>
                <a:close/>
                <a:moveTo>
                  <a:pt x="27661" y="526813"/>
                </a:moveTo>
                <a:lnTo>
                  <a:pt x="145390" y="544187"/>
                </a:lnTo>
                <a:lnTo>
                  <a:pt x="142418" y="565675"/>
                </a:lnTo>
                <a:lnTo>
                  <a:pt x="35662" y="549902"/>
                </a:lnTo>
                <a:lnTo>
                  <a:pt x="22860" y="670146"/>
                </a:lnTo>
                <a:lnTo>
                  <a:pt x="150648" y="656430"/>
                </a:lnTo>
                <a:lnTo>
                  <a:pt x="152934" y="677918"/>
                </a:lnTo>
                <a:lnTo>
                  <a:pt x="12116" y="693006"/>
                </a:lnTo>
                <a:lnTo>
                  <a:pt x="0" y="681347"/>
                </a:lnTo>
                <a:lnTo>
                  <a:pt x="15545" y="536415"/>
                </a:lnTo>
                <a:close/>
                <a:moveTo>
                  <a:pt x="709448" y="274497"/>
                </a:moveTo>
                <a:cubicBezTo>
                  <a:pt x="711990" y="274835"/>
                  <a:pt x="714517" y="275734"/>
                  <a:pt x="717029" y="277193"/>
                </a:cubicBezTo>
                <a:cubicBezTo>
                  <a:pt x="721270" y="279800"/>
                  <a:pt x="724086" y="283648"/>
                  <a:pt x="725477" y="288738"/>
                </a:cubicBezTo>
                <a:cubicBezTo>
                  <a:pt x="726868" y="293828"/>
                  <a:pt x="726492" y="298387"/>
                  <a:pt x="724351" y="302414"/>
                </a:cubicBezTo>
                <a:cubicBezTo>
                  <a:pt x="720699" y="309155"/>
                  <a:pt x="715820" y="316200"/>
                  <a:pt x="709715" y="323549"/>
                </a:cubicBezTo>
                <a:cubicBezTo>
                  <a:pt x="703610" y="330898"/>
                  <a:pt x="697160" y="337969"/>
                  <a:pt x="690366" y="344763"/>
                </a:cubicBezTo>
                <a:cubicBezTo>
                  <a:pt x="683571" y="351558"/>
                  <a:pt x="676396" y="358047"/>
                  <a:pt x="668840" y="364231"/>
                </a:cubicBezTo>
                <a:cubicBezTo>
                  <a:pt x="661285" y="370415"/>
                  <a:pt x="654145" y="375408"/>
                  <a:pt x="647421" y="379209"/>
                </a:cubicBezTo>
                <a:cubicBezTo>
                  <a:pt x="644426" y="380707"/>
                  <a:pt x="641247" y="381456"/>
                  <a:pt x="637885" y="381456"/>
                </a:cubicBezTo>
                <a:cubicBezTo>
                  <a:pt x="634481" y="381456"/>
                  <a:pt x="631240" y="380684"/>
                  <a:pt x="628161" y="379142"/>
                </a:cubicBezTo>
                <a:cubicBezTo>
                  <a:pt x="625083" y="377600"/>
                  <a:pt x="622697" y="375139"/>
                  <a:pt x="621003" y="371760"/>
                </a:cubicBezTo>
                <a:cubicBezTo>
                  <a:pt x="618277" y="367447"/>
                  <a:pt x="617598" y="362713"/>
                  <a:pt x="618965" y="357559"/>
                </a:cubicBezTo>
                <a:cubicBezTo>
                  <a:pt x="620332" y="352406"/>
                  <a:pt x="624440" y="347996"/>
                  <a:pt x="631288" y="344331"/>
                </a:cubicBezTo>
                <a:cubicBezTo>
                  <a:pt x="634342" y="342117"/>
                  <a:pt x="638894" y="338513"/>
                  <a:pt x="644944" y="333519"/>
                </a:cubicBezTo>
                <a:cubicBezTo>
                  <a:pt x="650994" y="328525"/>
                  <a:pt x="656953" y="323158"/>
                  <a:pt x="662822" y="317418"/>
                </a:cubicBezTo>
                <a:cubicBezTo>
                  <a:pt x="668690" y="311677"/>
                  <a:pt x="674055" y="305917"/>
                  <a:pt x="678917" y="300136"/>
                </a:cubicBezTo>
                <a:cubicBezTo>
                  <a:pt x="683778" y="294355"/>
                  <a:pt x="687523" y="289099"/>
                  <a:pt x="690151" y="284367"/>
                </a:cubicBezTo>
                <a:cubicBezTo>
                  <a:pt x="692766" y="279798"/>
                  <a:pt x="696644" y="276730"/>
                  <a:pt x="701782" y="275164"/>
                </a:cubicBezTo>
                <a:cubicBezTo>
                  <a:pt x="704352" y="274382"/>
                  <a:pt x="706907" y="274159"/>
                  <a:pt x="709448" y="274497"/>
                </a:cubicBezTo>
                <a:close/>
                <a:moveTo>
                  <a:pt x="820671" y="267600"/>
                </a:moveTo>
                <a:cubicBezTo>
                  <a:pt x="826170" y="267600"/>
                  <a:pt x="830757" y="269437"/>
                  <a:pt x="834430" y="273110"/>
                </a:cubicBezTo>
                <a:lnTo>
                  <a:pt x="911174" y="349048"/>
                </a:lnTo>
                <a:cubicBezTo>
                  <a:pt x="914933" y="352807"/>
                  <a:pt x="916812" y="357346"/>
                  <a:pt x="916812" y="362666"/>
                </a:cubicBezTo>
                <a:cubicBezTo>
                  <a:pt x="916812" y="367987"/>
                  <a:pt x="914933" y="372526"/>
                  <a:pt x="911174" y="376285"/>
                </a:cubicBezTo>
                <a:cubicBezTo>
                  <a:pt x="907454" y="379996"/>
                  <a:pt x="902878" y="381852"/>
                  <a:pt x="897447" y="381852"/>
                </a:cubicBezTo>
                <a:cubicBezTo>
                  <a:pt x="891965" y="381852"/>
                  <a:pt x="887368" y="379996"/>
                  <a:pt x="883656" y="376285"/>
                </a:cubicBezTo>
                <a:lnTo>
                  <a:pt x="806912" y="300347"/>
                </a:lnTo>
                <a:cubicBezTo>
                  <a:pt x="803196" y="296631"/>
                  <a:pt x="801338" y="292091"/>
                  <a:pt x="801338" y="286729"/>
                </a:cubicBezTo>
                <a:cubicBezTo>
                  <a:pt x="801338" y="281366"/>
                  <a:pt x="803196" y="276826"/>
                  <a:pt x="806912" y="273110"/>
                </a:cubicBezTo>
                <a:cubicBezTo>
                  <a:pt x="810585" y="269437"/>
                  <a:pt x="815172" y="267600"/>
                  <a:pt x="820671" y="267600"/>
                </a:cubicBezTo>
                <a:close/>
                <a:moveTo>
                  <a:pt x="224442" y="244843"/>
                </a:moveTo>
                <a:lnTo>
                  <a:pt x="224442" y="297723"/>
                </a:lnTo>
                <a:lnTo>
                  <a:pt x="246789" y="292495"/>
                </a:lnTo>
                <a:lnTo>
                  <a:pt x="246789" y="244843"/>
                </a:lnTo>
                <a:close/>
                <a:moveTo>
                  <a:pt x="285917" y="213115"/>
                </a:moveTo>
                <a:lnTo>
                  <a:pt x="285917" y="284463"/>
                </a:lnTo>
                <a:lnTo>
                  <a:pt x="291990" y="282716"/>
                </a:lnTo>
                <a:cubicBezTo>
                  <a:pt x="297886" y="281470"/>
                  <a:pt x="303100" y="282309"/>
                  <a:pt x="307630" y="285231"/>
                </a:cubicBezTo>
                <a:cubicBezTo>
                  <a:pt x="312161" y="288154"/>
                  <a:pt x="314926" y="292266"/>
                  <a:pt x="315924" y="297570"/>
                </a:cubicBezTo>
                <a:cubicBezTo>
                  <a:pt x="316812" y="302915"/>
                  <a:pt x="315859" y="307852"/>
                  <a:pt x="313067" y="312378"/>
                </a:cubicBezTo>
                <a:cubicBezTo>
                  <a:pt x="310275" y="316905"/>
                  <a:pt x="306442" y="319623"/>
                  <a:pt x="301570" y="320531"/>
                </a:cubicBezTo>
                <a:lnTo>
                  <a:pt x="285513" y="324026"/>
                </a:lnTo>
                <a:lnTo>
                  <a:pt x="285513" y="354317"/>
                </a:lnTo>
                <a:lnTo>
                  <a:pt x="311308" y="330951"/>
                </a:lnTo>
                <a:cubicBezTo>
                  <a:pt x="318992" y="322062"/>
                  <a:pt x="325686" y="312144"/>
                  <a:pt x="331389" y="301195"/>
                </a:cubicBezTo>
                <a:cubicBezTo>
                  <a:pt x="342795" y="279298"/>
                  <a:pt x="349819" y="255424"/>
                  <a:pt x="352460" y="229574"/>
                </a:cubicBezTo>
                <a:lnTo>
                  <a:pt x="303919" y="229574"/>
                </a:lnTo>
                <a:cubicBezTo>
                  <a:pt x="298705" y="229574"/>
                  <a:pt x="294174" y="227650"/>
                  <a:pt x="290326" y="223801"/>
                </a:cubicBezTo>
                <a:close/>
                <a:moveTo>
                  <a:pt x="224039" y="153233"/>
                </a:moveTo>
                <a:lnTo>
                  <a:pt x="224039" y="206125"/>
                </a:lnTo>
                <a:lnTo>
                  <a:pt x="246386" y="206125"/>
                </a:lnTo>
                <a:lnTo>
                  <a:pt x="246386" y="153233"/>
                </a:lnTo>
                <a:close/>
                <a:moveTo>
                  <a:pt x="1622956" y="69110"/>
                </a:moveTo>
                <a:cubicBezTo>
                  <a:pt x="1628429" y="69110"/>
                  <a:pt x="1633093" y="71035"/>
                  <a:pt x="1636945" y="74885"/>
                </a:cubicBezTo>
                <a:cubicBezTo>
                  <a:pt x="1640798" y="78736"/>
                  <a:pt x="1642724" y="83129"/>
                  <a:pt x="1642724" y="88065"/>
                </a:cubicBezTo>
                <a:lnTo>
                  <a:pt x="1642724" y="370525"/>
                </a:lnTo>
                <a:cubicBezTo>
                  <a:pt x="1642724" y="375696"/>
                  <a:pt x="1640788" y="380216"/>
                  <a:pt x="1636916" y="384086"/>
                </a:cubicBezTo>
                <a:cubicBezTo>
                  <a:pt x="1633045" y="387955"/>
                  <a:pt x="1628391" y="389890"/>
                  <a:pt x="1622956" y="389890"/>
                </a:cubicBezTo>
                <a:cubicBezTo>
                  <a:pt x="1617473" y="389890"/>
                  <a:pt x="1612808" y="387966"/>
                  <a:pt x="1608960" y="384118"/>
                </a:cubicBezTo>
                <a:cubicBezTo>
                  <a:pt x="1605111" y="380270"/>
                  <a:pt x="1603187" y="375739"/>
                  <a:pt x="1603187" y="370525"/>
                </a:cubicBezTo>
                <a:lnTo>
                  <a:pt x="1603187" y="88065"/>
                </a:lnTo>
                <a:cubicBezTo>
                  <a:pt x="1603187" y="83087"/>
                  <a:pt x="1605102" y="78683"/>
                  <a:pt x="1608931" y="74853"/>
                </a:cubicBezTo>
                <a:cubicBezTo>
                  <a:pt x="1612760" y="71024"/>
                  <a:pt x="1617435" y="69110"/>
                  <a:pt x="1622956" y="69110"/>
                </a:cubicBezTo>
                <a:close/>
                <a:moveTo>
                  <a:pt x="224039" y="61622"/>
                </a:moveTo>
                <a:lnTo>
                  <a:pt x="224039" y="114515"/>
                </a:lnTo>
                <a:lnTo>
                  <a:pt x="246386" y="114515"/>
                </a:lnTo>
                <a:lnTo>
                  <a:pt x="246386" y="61622"/>
                </a:lnTo>
                <a:close/>
                <a:moveTo>
                  <a:pt x="1699297" y="30943"/>
                </a:moveTo>
                <a:lnTo>
                  <a:pt x="1772022" y="30943"/>
                </a:lnTo>
                <a:cubicBezTo>
                  <a:pt x="1780443" y="30943"/>
                  <a:pt x="1787584" y="33873"/>
                  <a:pt x="1793444" y="39732"/>
                </a:cubicBezTo>
                <a:cubicBezTo>
                  <a:pt x="1799304" y="45592"/>
                  <a:pt x="1802234" y="52731"/>
                  <a:pt x="1802234" y="61149"/>
                </a:cubicBezTo>
                <a:lnTo>
                  <a:pt x="1802234" y="317088"/>
                </a:lnTo>
                <a:cubicBezTo>
                  <a:pt x="1802234" y="326982"/>
                  <a:pt x="1800305" y="336361"/>
                  <a:pt x="1796446" y="345224"/>
                </a:cubicBezTo>
                <a:cubicBezTo>
                  <a:pt x="1792587" y="354088"/>
                  <a:pt x="1787415" y="361762"/>
                  <a:pt x="1780930" y="368247"/>
                </a:cubicBezTo>
                <a:cubicBezTo>
                  <a:pt x="1774445" y="374732"/>
                  <a:pt x="1766796" y="379893"/>
                  <a:pt x="1757984" y="383731"/>
                </a:cubicBezTo>
                <a:cubicBezTo>
                  <a:pt x="1749172" y="387568"/>
                  <a:pt x="1739787" y="389487"/>
                  <a:pt x="1729829" y="389487"/>
                </a:cubicBezTo>
                <a:cubicBezTo>
                  <a:pt x="1724351" y="389487"/>
                  <a:pt x="1719688" y="387563"/>
                  <a:pt x="1715839" y="383715"/>
                </a:cubicBezTo>
                <a:cubicBezTo>
                  <a:pt x="1711991" y="379866"/>
                  <a:pt x="1710067" y="375203"/>
                  <a:pt x="1710067" y="369725"/>
                </a:cubicBezTo>
                <a:cubicBezTo>
                  <a:pt x="1710067" y="364746"/>
                  <a:pt x="1711982" y="360342"/>
                  <a:pt x="1715811" y="356513"/>
                </a:cubicBezTo>
                <a:cubicBezTo>
                  <a:pt x="1719640" y="352684"/>
                  <a:pt x="1724313" y="350769"/>
                  <a:pt x="1729829" y="350769"/>
                </a:cubicBezTo>
                <a:cubicBezTo>
                  <a:pt x="1734330" y="350769"/>
                  <a:pt x="1738570" y="349892"/>
                  <a:pt x="1742548" y="348136"/>
                </a:cubicBezTo>
                <a:cubicBezTo>
                  <a:pt x="1746527" y="346380"/>
                  <a:pt x="1750038" y="343981"/>
                  <a:pt x="1753082" y="340936"/>
                </a:cubicBezTo>
                <a:cubicBezTo>
                  <a:pt x="1756126" y="337892"/>
                  <a:pt x="1758557" y="334311"/>
                  <a:pt x="1760374" y="330192"/>
                </a:cubicBezTo>
                <a:cubicBezTo>
                  <a:pt x="1762192" y="326072"/>
                  <a:pt x="1763101" y="321705"/>
                  <a:pt x="1763101" y="317088"/>
                </a:cubicBezTo>
                <a:lnTo>
                  <a:pt x="1763101" y="69660"/>
                </a:lnTo>
                <a:lnTo>
                  <a:pt x="1699297" y="69660"/>
                </a:lnTo>
                <a:cubicBezTo>
                  <a:pt x="1693814" y="69660"/>
                  <a:pt x="1689149" y="67736"/>
                  <a:pt x="1685301" y="63888"/>
                </a:cubicBezTo>
                <a:cubicBezTo>
                  <a:pt x="1681452" y="60039"/>
                  <a:pt x="1679528" y="55509"/>
                  <a:pt x="1679528" y="50295"/>
                </a:cubicBezTo>
                <a:cubicBezTo>
                  <a:pt x="1679528" y="45052"/>
                  <a:pt x="1681443" y="40515"/>
                  <a:pt x="1685272" y="36686"/>
                </a:cubicBezTo>
                <a:cubicBezTo>
                  <a:pt x="1689101" y="32857"/>
                  <a:pt x="1693776" y="30943"/>
                  <a:pt x="1699297" y="30943"/>
                </a:cubicBezTo>
                <a:close/>
                <a:moveTo>
                  <a:pt x="1299109" y="23010"/>
                </a:moveTo>
                <a:cubicBezTo>
                  <a:pt x="1304600" y="23622"/>
                  <a:pt x="1309176" y="25757"/>
                  <a:pt x="1312836" y="29413"/>
                </a:cubicBezTo>
                <a:cubicBezTo>
                  <a:pt x="1319470" y="36909"/>
                  <a:pt x="1325850" y="45014"/>
                  <a:pt x="1331974" y="53728"/>
                </a:cubicBezTo>
                <a:cubicBezTo>
                  <a:pt x="1338099" y="62443"/>
                  <a:pt x="1343081" y="71597"/>
                  <a:pt x="1346921" y="81192"/>
                </a:cubicBezTo>
                <a:cubicBezTo>
                  <a:pt x="1348452" y="86218"/>
                  <a:pt x="1348249" y="91073"/>
                  <a:pt x="1346312" y="95758"/>
                </a:cubicBezTo>
                <a:cubicBezTo>
                  <a:pt x="1344376" y="100442"/>
                  <a:pt x="1340903" y="103954"/>
                  <a:pt x="1335894" y="106292"/>
                </a:cubicBezTo>
                <a:cubicBezTo>
                  <a:pt x="1333155" y="107320"/>
                  <a:pt x="1330606" y="107834"/>
                  <a:pt x="1328246" y="107834"/>
                </a:cubicBezTo>
                <a:cubicBezTo>
                  <a:pt x="1324407" y="107834"/>
                  <a:pt x="1320885" y="106736"/>
                  <a:pt x="1317681" y="104541"/>
                </a:cubicBezTo>
                <a:cubicBezTo>
                  <a:pt x="1314477" y="102346"/>
                  <a:pt x="1312115" y="99578"/>
                  <a:pt x="1310596" y="96238"/>
                </a:cubicBezTo>
                <a:cubicBezTo>
                  <a:pt x="1307661" y="88486"/>
                  <a:pt x="1303599" y="81151"/>
                  <a:pt x="1298411" y="74233"/>
                </a:cubicBezTo>
                <a:cubicBezTo>
                  <a:pt x="1293223" y="67315"/>
                  <a:pt x="1287969" y="60795"/>
                  <a:pt x="1282649" y="54672"/>
                </a:cubicBezTo>
                <a:cubicBezTo>
                  <a:pt x="1279513" y="50513"/>
                  <a:pt x="1278095" y="45853"/>
                  <a:pt x="1278394" y="40692"/>
                </a:cubicBezTo>
                <a:cubicBezTo>
                  <a:pt x="1278692" y="35532"/>
                  <a:pt x="1280670" y="31431"/>
                  <a:pt x="1284326" y="28389"/>
                </a:cubicBezTo>
                <a:cubicBezTo>
                  <a:pt x="1288690" y="24191"/>
                  <a:pt x="1293618" y="22398"/>
                  <a:pt x="1299109" y="23010"/>
                </a:cubicBezTo>
                <a:close/>
                <a:moveTo>
                  <a:pt x="877943" y="15337"/>
                </a:moveTo>
                <a:cubicBezTo>
                  <a:pt x="880549" y="15683"/>
                  <a:pt x="882963" y="16588"/>
                  <a:pt x="885186" y="18054"/>
                </a:cubicBezTo>
                <a:cubicBezTo>
                  <a:pt x="889631" y="20985"/>
                  <a:pt x="892438" y="24788"/>
                  <a:pt x="893607" y="29464"/>
                </a:cubicBezTo>
                <a:cubicBezTo>
                  <a:pt x="894610" y="35378"/>
                  <a:pt x="893783" y="40451"/>
                  <a:pt x="891128" y="44686"/>
                </a:cubicBezTo>
                <a:cubicBezTo>
                  <a:pt x="888472" y="48920"/>
                  <a:pt x="884625" y="51825"/>
                  <a:pt x="879586" y="53399"/>
                </a:cubicBezTo>
                <a:cubicBezTo>
                  <a:pt x="872367" y="55131"/>
                  <a:pt x="864542" y="56721"/>
                  <a:pt x="856109" y="58170"/>
                </a:cubicBezTo>
                <a:cubicBezTo>
                  <a:pt x="847676" y="59618"/>
                  <a:pt x="838559" y="61014"/>
                  <a:pt x="828757" y="62358"/>
                </a:cubicBezTo>
                <a:cubicBezTo>
                  <a:pt x="818955" y="63702"/>
                  <a:pt x="808639" y="65050"/>
                  <a:pt x="797809" y="66403"/>
                </a:cubicBezTo>
                <a:cubicBezTo>
                  <a:pt x="786978" y="67755"/>
                  <a:pt x="776789" y="68909"/>
                  <a:pt x="767241" y="69865"/>
                </a:cubicBezTo>
                <a:cubicBezTo>
                  <a:pt x="765376" y="72971"/>
                  <a:pt x="762292" y="77078"/>
                  <a:pt x="757987" y="82187"/>
                </a:cubicBezTo>
                <a:cubicBezTo>
                  <a:pt x="753682" y="87296"/>
                  <a:pt x="748534" y="92914"/>
                  <a:pt x="742541" y="99041"/>
                </a:cubicBezTo>
                <a:cubicBezTo>
                  <a:pt x="736549" y="105167"/>
                  <a:pt x="731015" y="111052"/>
                  <a:pt x="725938" y="116694"/>
                </a:cubicBezTo>
                <a:cubicBezTo>
                  <a:pt x="720861" y="122336"/>
                  <a:pt x="715777" y="125625"/>
                  <a:pt x="710687" y="126559"/>
                </a:cubicBezTo>
                <a:cubicBezTo>
                  <a:pt x="717343" y="126359"/>
                  <a:pt x="725704" y="125918"/>
                  <a:pt x="735771" y="125238"/>
                </a:cubicBezTo>
                <a:cubicBezTo>
                  <a:pt x="745837" y="124557"/>
                  <a:pt x="754578" y="123959"/>
                  <a:pt x="761993" y="123443"/>
                </a:cubicBezTo>
                <a:cubicBezTo>
                  <a:pt x="771477" y="122888"/>
                  <a:pt x="781966" y="122186"/>
                  <a:pt x="793460" y="121337"/>
                </a:cubicBezTo>
                <a:lnTo>
                  <a:pt x="793460" y="121740"/>
                </a:lnTo>
                <a:cubicBezTo>
                  <a:pt x="796122" y="115951"/>
                  <a:pt x="800269" y="109783"/>
                  <a:pt x="805901" y="103236"/>
                </a:cubicBezTo>
                <a:cubicBezTo>
                  <a:pt x="811532" y="96689"/>
                  <a:pt x="816283" y="90514"/>
                  <a:pt x="820153" y="84712"/>
                </a:cubicBezTo>
                <a:cubicBezTo>
                  <a:pt x="822713" y="80552"/>
                  <a:pt x="826652" y="77849"/>
                  <a:pt x="831970" y="76601"/>
                </a:cubicBezTo>
                <a:cubicBezTo>
                  <a:pt x="837288" y="75353"/>
                  <a:pt x="842046" y="76124"/>
                  <a:pt x="846244" y="78914"/>
                </a:cubicBezTo>
                <a:cubicBezTo>
                  <a:pt x="851210" y="81969"/>
                  <a:pt x="854235" y="86062"/>
                  <a:pt x="855319" y="91195"/>
                </a:cubicBezTo>
                <a:cubicBezTo>
                  <a:pt x="856402" y="96327"/>
                  <a:pt x="855504" y="101255"/>
                  <a:pt x="852624" y="105978"/>
                </a:cubicBezTo>
                <a:cubicBezTo>
                  <a:pt x="846873" y="115014"/>
                  <a:pt x="839109" y="124761"/>
                  <a:pt x="829333" y="135218"/>
                </a:cubicBezTo>
                <a:cubicBezTo>
                  <a:pt x="819556" y="145675"/>
                  <a:pt x="808614" y="156277"/>
                  <a:pt x="796506" y="167024"/>
                </a:cubicBezTo>
                <a:cubicBezTo>
                  <a:pt x="784398" y="177771"/>
                  <a:pt x="771570" y="188242"/>
                  <a:pt x="758022" y="198436"/>
                </a:cubicBezTo>
                <a:cubicBezTo>
                  <a:pt x="744474" y="208631"/>
                  <a:pt x="731776" y="215343"/>
                  <a:pt x="719928" y="218573"/>
                </a:cubicBezTo>
                <a:lnTo>
                  <a:pt x="839108" y="214503"/>
                </a:lnTo>
                <a:lnTo>
                  <a:pt x="811942" y="182543"/>
                </a:lnTo>
                <a:cubicBezTo>
                  <a:pt x="809160" y="178392"/>
                  <a:pt x="808217" y="173758"/>
                  <a:pt x="809113" y="168643"/>
                </a:cubicBezTo>
                <a:cubicBezTo>
                  <a:pt x="810009" y="163528"/>
                  <a:pt x="812433" y="159323"/>
                  <a:pt x="816383" y="156029"/>
                </a:cubicBezTo>
                <a:cubicBezTo>
                  <a:pt x="821315" y="152723"/>
                  <a:pt x="826423" y="151531"/>
                  <a:pt x="831707" y="152455"/>
                </a:cubicBezTo>
                <a:cubicBezTo>
                  <a:pt x="836991" y="153379"/>
                  <a:pt x="841286" y="156228"/>
                  <a:pt x="844593" y="161002"/>
                </a:cubicBezTo>
                <a:lnTo>
                  <a:pt x="905159" y="244242"/>
                </a:lnTo>
                <a:cubicBezTo>
                  <a:pt x="908371" y="248875"/>
                  <a:pt x="909586" y="253799"/>
                  <a:pt x="908803" y="259015"/>
                </a:cubicBezTo>
                <a:cubicBezTo>
                  <a:pt x="908020" y="264231"/>
                  <a:pt x="905248" y="268485"/>
                  <a:pt x="900487" y="271779"/>
                </a:cubicBezTo>
                <a:cubicBezTo>
                  <a:pt x="897189" y="274181"/>
                  <a:pt x="893497" y="275382"/>
                  <a:pt x="889409" y="275382"/>
                </a:cubicBezTo>
                <a:cubicBezTo>
                  <a:pt x="882579" y="275382"/>
                  <a:pt x="877677" y="273215"/>
                  <a:pt x="874703" y="268880"/>
                </a:cubicBezTo>
                <a:lnTo>
                  <a:pt x="862761" y="252075"/>
                </a:lnTo>
                <a:lnTo>
                  <a:pt x="787028" y="255134"/>
                </a:lnTo>
                <a:lnTo>
                  <a:pt x="787028" y="324723"/>
                </a:lnTo>
                <a:cubicBezTo>
                  <a:pt x="787028" y="333546"/>
                  <a:pt x="785307" y="341905"/>
                  <a:pt x="781864" y="349800"/>
                </a:cubicBezTo>
                <a:cubicBezTo>
                  <a:pt x="778421" y="357695"/>
                  <a:pt x="773693" y="364577"/>
                  <a:pt x="767679" y="370445"/>
                </a:cubicBezTo>
                <a:cubicBezTo>
                  <a:pt x="761666" y="376314"/>
                  <a:pt x="754677" y="380954"/>
                  <a:pt x="746714" y="384367"/>
                </a:cubicBezTo>
                <a:cubicBezTo>
                  <a:pt x="738751" y="387781"/>
                  <a:pt x="730332" y="389487"/>
                  <a:pt x="721458" y="389487"/>
                </a:cubicBezTo>
                <a:cubicBezTo>
                  <a:pt x="716249" y="389487"/>
                  <a:pt x="711720" y="387563"/>
                  <a:pt x="707872" y="383715"/>
                </a:cubicBezTo>
                <a:cubicBezTo>
                  <a:pt x="704023" y="379866"/>
                  <a:pt x="702099" y="375203"/>
                  <a:pt x="702099" y="369725"/>
                </a:cubicBezTo>
                <a:cubicBezTo>
                  <a:pt x="702099" y="364746"/>
                  <a:pt x="704014" y="360342"/>
                  <a:pt x="707843" y="356513"/>
                </a:cubicBezTo>
                <a:cubicBezTo>
                  <a:pt x="711672" y="352684"/>
                  <a:pt x="716210" y="350769"/>
                  <a:pt x="721458" y="350769"/>
                </a:cubicBezTo>
                <a:cubicBezTo>
                  <a:pt x="728796" y="350769"/>
                  <a:pt x="734971" y="348264"/>
                  <a:pt x="739982" y="343253"/>
                </a:cubicBezTo>
                <a:cubicBezTo>
                  <a:pt x="744993" y="338242"/>
                  <a:pt x="747498" y="332066"/>
                  <a:pt x="747498" y="324723"/>
                </a:cubicBezTo>
                <a:lnTo>
                  <a:pt x="747498" y="256497"/>
                </a:lnTo>
                <a:lnTo>
                  <a:pt x="645987" y="260113"/>
                </a:lnTo>
                <a:lnTo>
                  <a:pt x="645520" y="260113"/>
                </a:lnTo>
                <a:cubicBezTo>
                  <a:pt x="640725" y="260113"/>
                  <a:pt x="636559" y="258596"/>
                  <a:pt x="633022" y="255562"/>
                </a:cubicBezTo>
                <a:cubicBezTo>
                  <a:pt x="629485" y="252529"/>
                  <a:pt x="627196" y="248578"/>
                  <a:pt x="626155" y="243710"/>
                </a:cubicBezTo>
                <a:cubicBezTo>
                  <a:pt x="625622" y="239197"/>
                  <a:pt x="626530" y="234851"/>
                  <a:pt x="628881" y="230674"/>
                </a:cubicBezTo>
                <a:cubicBezTo>
                  <a:pt x="631232" y="226498"/>
                  <a:pt x="634737" y="223244"/>
                  <a:pt x="639396" y="220915"/>
                </a:cubicBezTo>
                <a:cubicBezTo>
                  <a:pt x="646090" y="219042"/>
                  <a:pt x="653798" y="215924"/>
                  <a:pt x="662521" y="211562"/>
                </a:cubicBezTo>
                <a:cubicBezTo>
                  <a:pt x="671243" y="207200"/>
                  <a:pt x="680300" y="202149"/>
                  <a:pt x="689690" y="196411"/>
                </a:cubicBezTo>
                <a:cubicBezTo>
                  <a:pt x="699081" y="190673"/>
                  <a:pt x="708965" y="184116"/>
                  <a:pt x="719343" y="176742"/>
                </a:cubicBezTo>
                <a:cubicBezTo>
                  <a:pt x="729721" y="169367"/>
                  <a:pt x="739106" y="164210"/>
                  <a:pt x="747498" y="161271"/>
                </a:cubicBezTo>
                <a:cubicBezTo>
                  <a:pt x="743296" y="161795"/>
                  <a:pt x="737010" y="162261"/>
                  <a:pt x="728642" y="162669"/>
                </a:cubicBezTo>
                <a:cubicBezTo>
                  <a:pt x="720273" y="163076"/>
                  <a:pt x="712071" y="163548"/>
                  <a:pt x="704035" y="164083"/>
                </a:cubicBezTo>
                <a:cubicBezTo>
                  <a:pt x="695999" y="164619"/>
                  <a:pt x="688330" y="165152"/>
                  <a:pt x="681028" y="165683"/>
                </a:cubicBezTo>
                <a:cubicBezTo>
                  <a:pt x="673727" y="166214"/>
                  <a:pt x="667147" y="166619"/>
                  <a:pt x="661289" y="166896"/>
                </a:cubicBezTo>
                <a:lnTo>
                  <a:pt x="660386" y="166896"/>
                </a:lnTo>
                <a:cubicBezTo>
                  <a:pt x="656193" y="166896"/>
                  <a:pt x="652422" y="165640"/>
                  <a:pt x="649075" y="163130"/>
                </a:cubicBezTo>
                <a:cubicBezTo>
                  <a:pt x="645728" y="160619"/>
                  <a:pt x="643470" y="157753"/>
                  <a:pt x="642301" y="154532"/>
                </a:cubicBezTo>
                <a:cubicBezTo>
                  <a:pt x="640915" y="149877"/>
                  <a:pt x="640922" y="145488"/>
                  <a:pt x="642324" y="141365"/>
                </a:cubicBezTo>
                <a:cubicBezTo>
                  <a:pt x="643725" y="137241"/>
                  <a:pt x="646501" y="133859"/>
                  <a:pt x="650653" y="131218"/>
                </a:cubicBezTo>
                <a:cubicBezTo>
                  <a:pt x="654134" y="128897"/>
                  <a:pt x="658780" y="125293"/>
                  <a:pt x="664591" y="120406"/>
                </a:cubicBezTo>
                <a:cubicBezTo>
                  <a:pt x="670402" y="115519"/>
                  <a:pt x="676476" y="110105"/>
                  <a:pt x="682814" y="104164"/>
                </a:cubicBezTo>
                <a:cubicBezTo>
                  <a:pt x="689152" y="98223"/>
                  <a:pt x="695415" y="92094"/>
                  <a:pt x="701603" y="85778"/>
                </a:cubicBezTo>
                <a:cubicBezTo>
                  <a:pt x="707792" y="79461"/>
                  <a:pt x="713448" y="75160"/>
                  <a:pt x="718572" y="72873"/>
                </a:cubicBezTo>
                <a:cubicBezTo>
                  <a:pt x="709676" y="74200"/>
                  <a:pt x="699726" y="75068"/>
                  <a:pt x="688721" y="75477"/>
                </a:cubicBezTo>
                <a:cubicBezTo>
                  <a:pt x="677716" y="75887"/>
                  <a:pt x="667735" y="76092"/>
                  <a:pt x="658780" y="76092"/>
                </a:cubicBezTo>
                <a:lnTo>
                  <a:pt x="653155" y="76092"/>
                </a:lnTo>
                <a:cubicBezTo>
                  <a:pt x="647643" y="76092"/>
                  <a:pt x="643037" y="74160"/>
                  <a:pt x="639338" y="70297"/>
                </a:cubicBezTo>
                <a:cubicBezTo>
                  <a:pt x="635639" y="66434"/>
                  <a:pt x="633790" y="61776"/>
                  <a:pt x="633790" y="56323"/>
                </a:cubicBezTo>
                <a:cubicBezTo>
                  <a:pt x="633790" y="51016"/>
                  <a:pt x="635721" y="46597"/>
                  <a:pt x="639585" y="43067"/>
                </a:cubicBezTo>
                <a:cubicBezTo>
                  <a:pt x="643448" y="39536"/>
                  <a:pt x="648106" y="37771"/>
                  <a:pt x="653558" y="37771"/>
                </a:cubicBezTo>
                <a:lnTo>
                  <a:pt x="652073" y="37771"/>
                </a:lnTo>
                <a:cubicBezTo>
                  <a:pt x="662368" y="38074"/>
                  <a:pt x="673466" y="37961"/>
                  <a:pt x="685367" y="37432"/>
                </a:cubicBezTo>
                <a:cubicBezTo>
                  <a:pt x="697269" y="36903"/>
                  <a:pt x="709893" y="36104"/>
                  <a:pt x="723240" y="35035"/>
                </a:cubicBezTo>
                <a:cubicBezTo>
                  <a:pt x="736588" y="33966"/>
                  <a:pt x="750194" y="32699"/>
                  <a:pt x="764060" y="31234"/>
                </a:cubicBezTo>
                <a:cubicBezTo>
                  <a:pt x="777926" y="29768"/>
                  <a:pt x="791351" y="28241"/>
                  <a:pt x="804336" y="26652"/>
                </a:cubicBezTo>
                <a:cubicBezTo>
                  <a:pt x="817321" y="25062"/>
                  <a:pt x="829594" y="23315"/>
                  <a:pt x="841156" y="21410"/>
                </a:cubicBezTo>
                <a:cubicBezTo>
                  <a:pt x="852718" y="19505"/>
                  <a:pt x="862183" y="17695"/>
                  <a:pt x="869551" y="15980"/>
                </a:cubicBezTo>
                <a:cubicBezTo>
                  <a:pt x="872540" y="15206"/>
                  <a:pt x="875337" y="14992"/>
                  <a:pt x="877943" y="15337"/>
                </a:cubicBezTo>
                <a:close/>
                <a:moveTo>
                  <a:pt x="1636655" y="537"/>
                </a:moveTo>
                <a:cubicBezTo>
                  <a:pt x="1639114" y="321"/>
                  <a:pt x="1641593" y="687"/>
                  <a:pt x="1644094" y="1636"/>
                </a:cubicBezTo>
                <a:cubicBezTo>
                  <a:pt x="1649094" y="3532"/>
                  <a:pt x="1652976" y="6899"/>
                  <a:pt x="1655741" y="11737"/>
                </a:cubicBezTo>
                <a:lnTo>
                  <a:pt x="1678242" y="57136"/>
                </a:lnTo>
                <a:cubicBezTo>
                  <a:pt x="1680546" y="61569"/>
                  <a:pt x="1680827" y="66317"/>
                  <a:pt x="1679087" y="71382"/>
                </a:cubicBezTo>
                <a:cubicBezTo>
                  <a:pt x="1677346" y="76446"/>
                  <a:pt x="1674227" y="80100"/>
                  <a:pt x="1669730" y="82344"/>
                </a:cubicBezTo>
                <a:cubicBezTo>
                  <a:pt x="1667661" y="84068"/>
                  <a:pt x="1664792" y="84930"/>
                  <a:pt x="1661123" y="84930"/>
                </a:cubicBezTo>
                <a:cubicBezTo>
                  <a:pt x="1657296" y="84930"/>
                  <a:pt x="1653822" y="83944"/>
                  <a:pt x="1650701" y="81973"/>
                </a:cubicBezTo>
                <a:cubicBezTo>
                  <a:pt x="1647580" y="80002"/>
                  <a:pt x="1645081" y="77327"/>
                  <a:pt x="1643204" y="73948"/>
                </a:cubicBezTo>
                <a:lnTo>
                  <a:pt x="1620748" y="28236"/>
                </a:lnTo>
                <a:cubicBezTo>
                  <a:pt x="1618418" y="23692"/>
                  <a:pt x="1618104" y="19004"/>
                  <a:pt x="1619804" y="14172"/>
                </a:cubicBezTo>
                <a:cubicBezTo>
                  <a:pt x="1621504" y="9341"/>
                  <a:pt x="1624683" y="5594"/>
                  <a:pt x="1629342" y="2931"/>
                </a:cubicBezTo>
                <a:cubicBezTo>
                  <a:pt x="1631759" y="1551"/>
                  <a:pt x="1634197" y="753"/>
                  <a:pt x="1636655" y="537"/>
                </a:cubicBezTo>
                <a:close/>
                <a:moveTo>
                  <a:pt x="1586439" y="461"/>
                </a:moveTo>
                <a:cubicBezTo>
                  <a:pt x="1592208" y="1144"/>
                  <a:pt x="1596668" y="3586"/>
                  <a:pt x="1599821" y="7789"/>
                </a:cubicBezTo>
                <a:cubicBezTo>
                  <a:pt x="1602974" y="11991"/>
                  <a:pt x="1604237" y="16744"/>
                  <a:pt x="1603610" y="22047"/>
                </a:cubicBezTo>
                <a:cubicBezTo>
                  <a:pt x="1601771" y="37044"/>
                  <a:pt x="1599283" y="52039"/>
                  <a:pt x="1596148" y="67033"/>
                </a:cubicBezTo>
                <a:cubicBezTo>
                  <a:pt x="1593012" y="82027"/>
                  <a:pt x="1589251" y="96494"/>
                  <a:pt x="1584865" y="110432"/>
                </a:cubicBezTo>
                <a:lnTo>
                  <a:pt x="1584865" y="369725"/>
                </a:lnTo>
                <a:cubicBezTo>
                  <a:pt x="1584865" y="375161"/>
                  <a:pt x="1582930" y="379813"/>
                  <a:pt x="1579061" y="383683"/>
                </a:cubicBezTo>
                <a:cubicBezTo>
                  <a:pt x="1575191" y="387552"/>
                  <a:pt x="1570536" y="389487"/>
                  <a:pt x="1565097" y="389487"/>
                </a:cubicBezTo>
                <a:cubicBezTo>
                  <a:pt x="1559585" y="389487"/>
                  <a:pt x="1554979" y="387555"/>
                  <a:pt x="1551280" y="383692"/>
                </a:cubicBezTo>
                <a:cubicBezTo>
                  <a:pt x="1547581" y="379829"/>
                  <a:pt x="1545732" y="375173"/>
                  <a:pt x="1545732" y="369725"/>
                </a:cubicBezTo>
                <a:lnTo>
                  <a:pt x="1545732" y="195835"/>
                </a:lnTo>
                <a:lnTo>
                  <a:pt x="1539095" y="206183"/>
                </a:lnTo>
                <a:cubicBezTo>
                  <a:pt x="1535063" y="211866"/>
                  <a:pt x="1529668" y="214707"/>
                  <a:pt x="1522911" y="214707"/>
                </a:cubicBezTo>
                <a:cubicBezTo>
                  <a:pt x="1519054" y="214707"/>
                  <a:pt x="1515472" y="213551"/>
                  <a:pt x="1512166" y="211239"/>
                </a:cubicBezTo>
                <a:cubicBezTo>
                  <a:pt x="1507421" y="208525"/>
                  <a:pt x="1504664" y="204558"/>
                  <a:pt x="1503894" y="199336"/>
                </a:cubicBezTo>
                <a:cubicBezTo>
                  <a:pt x="1503124" y="194113"/>
                  <a:pt x="1504465" y="188706"/>
                  <a:pt x="1507916" y="183112"/>
                </a:cubicBezTo>
                <a:cubicBezTo>
                  <a:pt x="1522904" y="160761"/>
                  <a:pt x="1535303" y="135335"/>
                  <a:pt x="1545114" y="106836"/>
                </a:cubicBezTo>
                <a:cubicBezTo>
                  <a:pt x="1554925" y="78336"/>
                  <a:pt x="1561573" y="48388"/>
                  <a:pt x="1565058" y="16991"/>
                </a:cubicBezTo>
                <a:cubicBezTo>
                  <a:pt x="1565681" y="12320"/>
                  <a:pt x="1568006" y="8186"/>
                  <a:pt x="1572034" y="4589"/>
                </a:cubicBezTo>
                <a:cubicBezTo>
                  <a:pt x="1576061" y="992"/>
                  <a:pt x="1580863" y="-384"/>
                  <a:pt x="1586439" y="461"/>
                </a:cubicBezTo>
                <a:close/>
                <a:moveTo>
                  <a:pt x="326896" y="272"/>
                </a:moveTo>
                <a:cubicBezTo>
                  <a:pt x="329336" y="236"/>
                  <a:pt x="331834" y="694"/>
                  <a:pt x="334390" y="1645"/>
                </a:cubicBezTo>
                <a:cubicBezTo>
                  <a:pt x="339504" y="3548"/>
                  <a:pt x="343168" y="7597"/>
                  <a:pt x="345382" y="13792"/>
                </a:cubicBezTo>
                <a:lnTo>
                  <a:pt x="367230" y="64752"/>
                </a:lnTo>
                <a:cubicBezTo>
                  <a:pt x="369538" y="69799"/>
                  <a:pt x="369730" y="74862"/>
                  <a:pt x="367806" y="79941"/>
                </a:cubicBezTo>
                <a:lnTo>
                  <a:pt x="364195" y="85994"/>
                </a:lnTo>
                <a:lnTo>
                  <a:pt x="375454" y="83976"/>
                </a:lnTo>
                <a:lnTo>
                  <a:pt x="407727" y="11648"/>
                </a:lnTo>
                <a:cubicBezTo>
                  <a:pt x="410462" y="6865"/>
                  <a:pt x="414200" y="3527"/>
                  <a:pt x="418942" y="1632"/>
                </a:cubicBezTo>
                <a:cubicBezTo>
                  <a:pt x="423684" y="-262"/>
                  <a:pt x="428707" y="-113"/>
                  <a:pt x="434010" y="2080"/>
                </a:cubicBezTo>
                <a:cubicBezTo>
                  <a:pt x="438677" y="4414"/>
                  <a:pt x="441882" y="7973"/>
                  <a:pt x="443622" y="12758"/>
                </a:cubicBezTo>
                <a:cubicBezTo>
                  <a:pt x="445363" y="17543"/>
                  <a:pt x="445265" y="22542"/>
                  <a:pt x="443328" y="27756"/>
                </a:cubicBezTo>
                <a:lnTo>
                  <a:pt x="415694" y="83976"/>
                </a:lnTo>
                <a:lnTo>
                  <a:pt x="440934" y="83976"/>
                </a:lnTo>
                <a:cubicBezTo>
                  <a:pt x="446408" y="83976"/>
                  <a:pt x="451070" y="85901"/>
                  <a:pt x="454921" y="89752"/>
                </a:cubicBezTo>
                <a:cubicBezTo>
                  <a:pt x="458771" y="93602"/>
                  <a:pt x="460696" y="98130"/>
                  <a:pt x="460696" y="103335"/>
                </a:cubicBezTo>
                <a:cubicBezTo>
                  <a:pt x="460696" y="108809"/>
                  <a:pt x="458753" y="113405"/>
                  <a:pt x="454866" y="117123"/>
                </a:cubicBezTo>
                <a:cubicBezTo>
                  <a:pt x="450980" y="120841"/>
                  <a:pt x="446336" y="122700"/>
                  <a:pt x="440934" y="122700"/>
                </a:cubicBezTo>
                <a:lnTo>
                  <a:pt x="392393" y="122700"/>
                </a:lnTo>
                <a:lnTo>
                  <a:pt x="392393" y="191259"/>
                </a:lnTo>
                <a:lnTo>
                  <a:pt x="448563" y="191259"/>
                </a:lnTo>
                <a:cubicBezTo>
                  <a:pt x="454399" y="191259"/>
                  <a:pt x="459019" y="193216"/>
                  <a:pt x="462421" y="197131"/>
                </a:cubicBezTo>
                <a:cubicBezTo>
                  <a:pt x="465824" y="201045"/>
                  <a:pt x="467525" y="205539"/>
                  <a:pt x="467525" y="210612"/>
                </a:cubicBezTo>
                <a:cubicBezTo>
                  <a:pt x="467525" y="215748"/>
                  <a:pt x="465666" y="220260"/>
                  <a:pt x="461948" y="224147"/>
                </a:cubicBezTo>
                <a:cubicBezTo>
                  <a:pt x="458229" y="228033"/>
                  <a:pt x="453636" y="229977"/>
                  <a:pt x="448166" y="229977"/>
                </a:cubicBezTo>
                <a:lnTo>
                  <a:pt x="393193" y="229977"/>
                </a:lnTo>
                <a:cubicBezTo>
                  <a:pt x="395527" y="255827"/>
                  <a:pt x="402462" y="279699"/>
                  <a:pt x="413998" y="301592"/>
                </a:cubicBezTo>
                <a:cubicBezTo>
                  <a:pt x="425535" y="323485"/>
                  <a:pt x="441163" y="341400"/>
                  <a:pt x="460882" y="355339"/>
                </a:cubicBezTo>
                <a:cubicBezTo>
                  <a:pt x="465383" y="358231"/>
                  <a:pt x="468018" y="362276"/>
                  <a:pt x="468785" y="367472"/>
                </a:cubicBezTo>
                <a:cubicBezTo>
                  <a:pt x="469553" y="372669"/>
                  <a:pt x="468329" y="377445"/>
                  <a:pt x="465112" y="381801"/>
                </a:cubicBezTo>
                <a:cubicBezTo>
                  <a:pt x="463457" y="384455"/>
                  <a:pt x="461173" y="386466"/>
                  <a:pt x="458261" y="387836"/>
                </a:cubicBezTo>
                <a:cubicBezTo>
                  <a:pt x="455350" y="389206"/>
                  <a:pt x="452385" y="389890"/>
                  <a:pt x="449369" y="389890"/>
                </a:cubicBezTo>
                <a:cubicBezTo>
                  <a:pt x="447517" y="389890"/>
                  <a:pt x="445625" y="389649"/>
                  <a:pt x="443693" y="389167"/>
                </a:cubicBezTo>
                <a:cubicBezTo>
                  <a:pt x="441760" y="388685"/>
                  <a:pt x="440228" y="387990"/>
                  <a:pt x="439098" y="387081"/>
                </a:cubicBezTo>
                <a:cubicBezTo>
                  <a:pt x="406400" y="363889"/>
                  <a:pt x="384208" y="333887"/>
                  <a:pt x="372523" y="297077"/>
                </a:cubicBezTo>
                <a:cubicBezTo>
                  <a:pt x="367979" y="314258"/>
                  <a:pt x="359988" y="330541"/>
                  <a:pt x="348550" y="345928"/>
                </a:cubicBezTo>
                <a:cubicBezTo>
                  <a:pt x="337111" y="361315"/>
                  <a:pt x="323416" y="374787"/>
                  <a:pt x="307464" y="386345"/>
                </a:cubicBezTo>
                <a:cubicBezTo>
                  <a:pt x="304094" y="388708"/>
                  <a:pt x="300367" y="389890"/>
                  <a:pt x="296284" y="389890"/>
                </a:cubicBezTo>
                <a:cubicBezTo>
                  <a:pt x="289513" y="389890"/>
                  <a:pt x="284127" y="387226"/>
                  <a:pt x="280125" y="381897"/>
                </a:cubicBezTo>
                <a:cubicBezTo>
                  <a:pt x="278679" y="379734"/>
                  <a:pt x="279065" y="378380"/>
                  <a:pt x="281283" y="377833"/>
                </a:cubicBezTo>
                <a:cubicBezTo>
                  <a:pt x="282742" y="380402"/>
                  <a:pt x="281680" y="383053"/>
                  <a:pt x="278096" y="385788"/>
                </a:cubicBezTo>
                <a:cubicBezTo>
                  <a:pt x="274513" y="388523"/>
                  <a:pt x="270530" y="389890"/>
                  <a:pt x="266148" y="389890"/>
                </a:cubicBezTo>
                <a:cubicBezTo>
                  <a:pt x="260670" y="389890"/>
                  <a:pt x="256007" y="387966"/>
                  <a:pt x="252159" y="384118"/>
                </a:cubicBezTo>
                <a:cubicBezTo>
                  <a:pt x="248310" y="380270"/>
                  <a:pt x="246386" y="375739"/>
                  <a:pt x="246386" y="370525"/>
                </a:cubicBezTo>
                <a:lnTo>
                  <a:pt x="246386" y="331231"/>
                </a:lnTo>
                <a:lnTo>
                  <a:pt x="193308" y="342751"/>
                </a:lnTo>
                <a:cubicBezTo>
                  <a:pt x="192254" y="343105"/>
                  <a:pt x="190821" y="343282"/>
                  <a:pt x="189007" y="343282"/>
                </a:cubicBezTo>
                <a:cubicBezTo>
                  <a:pt x="184276" y="343282"/>
                  <a:pt x="180198" y="341998"/>
                  <a:pt x="176775" y="339429"/>
                </a:cubicBezTo>
                <a:cubicBezTo>
                  <a:pt x="173351" y="336861"/>
                  <a:pt x="171189" y="333476"/>
                  <a:pt x="170289" y="329273"/>
                </a:cubicBezTo>
                <a:cubicBezTo>
                  <a:pt x="169056" y="323450"/>
                  <a:pt x="169887" y="318363"/>
                  <a:pt x="172784" y="314013"/>
                </a:cubicBezTo>
                <a:cubicBezTo>
                  <a:pt x="175681" y="309664"/>
                  <a:pt x="179809" y="306819"/>
                  <a:pt x="185168" y="305479"/>
                </a:cubicBezTo>
                <a:lnTo>
                  <a:pt x="185315" y="305441"/>
                </a:lnTo>
                <a:lnTo>
                  <a:pt x="185315" y="61386"/>
                </a:lnTo>
                <a:cubicBezTo>
                  <a:pt x="182495" y="61211"/>
                  <a:pt x="179312" y="59349"/>
                  <a:pt x="175767" y="55802"/>
                </a:cubicBezTo>
                <a:cubicBezTo>
                  <a:pt x="172221" y="52254"/>
                  <a:pt x="170448" y="47742"/>
                  <a:pt x="170448" y="42263"/>
                </a:cubicBezTo>
                <a:cubicBezTo>
                  <a:pt x="170448" y="37046"/>
                  <a:pt x="172286" y="32515"/>
                  <a:pt x="175962" y="28671"/>
                </a:cubicBezTo>
                <a:cubicBezTo>
                  <a:pt x="179637" y="24827"/>
                  <a:pt x="184255" y="22905"/>
                  <a:pt x="189814" y="22905"/>
                </a:cubicBezTo>
                <a:lnTo>
                  <a:pt x="289456" y="22905"/>
                </a:lnTo>
                <a:cubicBezTo>
                  <a:pt x="294929" y="22905"/>
                  <a:pt x="299593" y="24830"/>
                  <a:pt x="303445" y="28680"/>
                </a:cubicBezTo>
                <a:cubicBezTo>
                  <a:pt x="307298" y="32531"/>
                  <a:pt x="309224" y="37058"/>
                  <a:pt x="309224" y="42263"/>
                </a:cubicBezTo>
                <a:cubicBezTo>
                  <a:pt x="309224" y="47737"/>
                  <a:pt x="307281" y="52332"/>
                  <a:pt x="303394" y="56048"/>
                </a:cubicBezTo>
                <a:cubicBezTo>
                  <a:pt x="299507" y="59764"/>
                  <a:pt x="294861" y="61622"/>
                  <a:pt x="289456" y="61622"/>
                </a:cubicBezTo>
                <a:lnTo>
                  <a:pt x="285917" y="61622"/>
                </a:lnTo>
                <a:lnTo>
                  <a:pt x="285917" y="206676"/>
                </a:lnTo>
                <a:lnTo>
                  <a:pt x="290297" y="196600"/>
                </a:lnTo>
                <a:cubicBezTo>
                  <a:pt x="294126" y="192771"/>
                  <a:pt x="298667" y="190856"/>
                  <a:pt x="303919" y="190856"/>
                </a:cubicBezTo>
                <a:lnTo>
                  <a:pt x="353260" y="190856"/>
                </a:lnTo>
                <a:cubicBezTo>
                  <a:pt x="353260" y="186615"/>
                  <a:pt x="353260" y="180745"/>
                  <a:pt x="353260" y="173244"/>
                </a:cubicBezTo>
                <a:cubicBezTo>
                  <a:pt x="353260" y="165744"/>
                  <a:pt x="353260" y="158579"/>
                  <a:pt x="353260" y="151748"/>
                </a:cubicBezTo>
                <a:cubicBezTo>
                  <a:pt x="353260" y="144917"/>
                  <a:pt x="353260" y="138556"/>
                  <a:pt x="353260" y="132664"/>
                </a:cubicBezTo>
                <a:cubicBezTo>
                  <a:pt x="353260" y="126772"/>
                  <a:pt x="353260" y="123317"/>
                  <a:pt x="353260" y="122297"/>
                </a:cubicBezTo>
                <a:lnTo>
                  <a:pt x="311553" y="122297"/>
                </a:lnTo>
                <a:cubicBezTo>
                  <a:pt x="306075" y="122297"/>
                  <a:pt x="301478" y="120440"/>
                  <a:pt x="297762" y="116726"/>
                </a:cubicBezTo>
                <a:cubicBezTo>
                  <a:pt x="294046" y="113012"/>
                  <a:pt x="292188" y="108414"/>
                  <a:pt x="292188" y="102932"/>
                </a:cubicBezTo>
                <a:cubicBezTo>
                  <a:pt x="292188" y="97718"/>
                  <a:pt x="294027" y="93188"/>
                  <a:pt x="297705" y="89342"/>
                </a:cubicBezTo>
                <a:cubicBezTo>
                  <a:pt x="301382" y="85496"/>
                  <a:pt x="305999" y="83573"/>
                  <a:pt x="311553" y="83573"/>
                </a:cubicBezTo>
                <a:lnTo>
                  <a:pt x="334424" y="83573"/>
                </a:lnTo>
                <a:lnTo>
                  <a:pt x="333287" y="82389"/>
                </a:lnTo>
                <a:lnTo>
                  <a:pt x="309384" y="27052"/>
                </a:lnTo>
                <a:cubicBezTo>
                  <a:pt x="307562" y="22290"/>
                  <a:pt x="307505" y="17433"/>
                  <a:pt x="309211" y="12480"/>
                </a:cubicBezTo>
                <a:cubicBezTo>
                  <a:pt x="310918" y="7526"/>
                  <a:pt x="314431" y="3987"/>
                  <a:pt x="319751" y="1863"/>
                </a:cubicBezTo>
                <a:cubicBezTo>
                  <a:pt x="322074" y="839"/>
                  <a:pt x="324456" y="309"/>
                  <a:pt x="326896" y="272"/>
                </a:cubicBezTo>
                <a:close/>
                <a:moveTo>
                  <a:pt x="1236636" y="0"/>
                </a:moveTo>
                <a:cubicBezTo>
                  <a:pt x="1242114" y="0"/>
                  <a:pt x="1246778" y="1926"/>
                  <a:pt x="1250629" y="5776"/>
                </a:cubicBezTo>
                <a:cubicBezTo>
                  <a:pt x="1254479" y="9627"/>
                  <a:pt x="1256404" y="14020"/>
                  <a:pt x="1256404" y="18956"/>
                </a:cubicBezTo>
                <a:cubicBezTo>
                  <a:pt x="1256404" y="40621"/>
                  <a:pt x="1256594" y="59813"/>
                  <a:pt x="1256974" y="76533"/>
                </a:cubicBezTo>
                <a:cubicBezTo>
                  <a:pt x="1257354" y="93253"/>
                  <a:pt x="1257772" y="108459"/>
                  <a:pt x="1258228" y="122150"/>
                </a:cubicBezTo>
                <a:lnTo>
                  <a:pt x="1343516" y="122150"/>
                </a:lnTo>
                <a:cubicBezTo>
                  <a:pt x="1349335" y="122150"/>
                  <a:pt x="1354017" y="124090"/>
                  <a:pt x="1357560" y="127970"/>
                </a:cubicBezTo>
                <a:cubicBezTo>
                  <a:pt x="1361103" y="131851"/>
                  <a:pt x="1362875" y="136361"/>
                  <a:pt x="1362875" y="141502"/>
                </a:cubicBezTo>
                <a:cubicBezTo>
                  <a:pt x="1362875" y="146942"/>
                  <a:pt x="1361007" y="151529"/>
                  <a:pt x="1357272" y="155265"/>
                </a:cubicBezTo>
                <a:cubicBezTo>
                  <a:pt x="1353537" y="159000"/>
                  <a:pt x="1348951" y="160867"/>
                  <a:pt x="1343516" y="160867"/>
                </a:cubicBezTo>
                <a:lnTo>
                  <a:pt x="1261223" y="160867"/>
                </a:lnTo>
                <a:cubicBezTo>
                  <a:pt x="1262507" y="176248"/>
                  <a:pt x="1263944" y="191701"/>
                  <a:pt x="1265534" y="207226"/>
                </a:cubicBezTo>
                <a:cubicBezTo>
                  <a:pt x="1267123" y="222752"/>
                  <a:pt x="1268559" y="236042"/>
                  <a:pt x="1269844" y="247096"/>
                </a:cubicBezTo>
                <a:cubicBezTo>
                  <a:pt x="1276149" y="236780"/>
                  <a:pt x="1283526" y="226191"/>
                  <a:pt x="1291973" y="215331"/>
                </a:cubicBezTo>
                <a:cubicBezTo>
                  <a:pt x="1300421" y="204471"/>
                  <a:pt x="1307032" y="194536"/>
                  <a:pt x="1311806" y="185525"/>
                </a:cubicBezTo>
                <a:cubicBezTo>
                  <a:pt x="1314413" y="180956"/>
                  <a:pt x="1318288" y="177888"/>
                  <a:pt x="1323431" y="176323"/>
                </a:cubicBezTo>
                <a:cubicBezTo>
                  <a:pt x="1328574" y="174757"/>
                  <a:pt x="1333520" y="175354"/>
                  <a:pt x="1338268" y="178114"/>
                </a:cubicBezTo>
                <a:cubicBezTo>
                  <a:pt x="1342991" y="180815"/>
                  <a:pt x="1346130" y="184648"/>
                  <a:pt x="1347685" y="189614"/>
                </a:cubicBezTo>
                <a:cubicBezTo>
                  <a:pt x="1349240" y="194581"/>
                  <a:pt x="1348945" y="199118"/>
                  <a:pt x="1346799" y="203226"/>
                </a:cubicBezTo>
                <a:cubicBezTo>
                  <a:pt x="1339747" y="216205"/>
                  <a:pt x="1330214" y="230201"/>
                  <a:pt x="1318202" y="245214"/>
                </a:cubicBezTo>
                <a:cubicBezTo>
                  <a:pt x="1306190" y="260228"/>
                  <a:pt x="1293223" y="274680"/>
                  <a:pt x="1279302" y="288572"/>
                </a:cubicBezTo>
                <a:cubicBezTo>
                  <a:pt x="1281277" y="294724"/>
                  <a:pt x="1283396" y="300927"/>
                  <a:pt x="1285657" y="307182"/>
                </a:cubicBezTo>
                <a:cubicBezTo>
                  <a:pt x="1287918" y="313436"/>
                  <a:pt x="1290476" y="318765"/>
                  <a:pt x="1293330" y="323168"/>
                </a:cubicBezTo>
                <a:cubicBezTo>
                  <a:pt x="1299956" y="334901"/>
                  <a:pt x="1305756" y="342433"/>
                  <a:pt x="1310731" y="345765"/>
                </a:cubicBezTo>
                <a:cubicBezTo>
                  <a:pt x="1315705" y="349097"/>
                  <a:pt x="1318636" y="350680"/>
                  <a:pt x="1319524" y="350513"/>
                </a:cubicBezTo>
                <a:cubicBezTo>
                  <a:pt x="1319916" y="350403"/>
                  <a:pt x="1321121" y="347437"/>
                  <a:pt x="1323136" y="341618"/>
                </a:cubicBezTo>
                <a:cubicBezTo>
                  <a:pt x="1325152" y="335799"/>
                  <a:pt x="1325221" y="325928"/>
                  <a:pt x="1323344" y="312007"/>
                </a:cubicBezTo>
                <a:cubicBezTo>
                  <a:pt x="1322811" y="306755"/>
                  <a:pt x="1324187" y="302037"/>
                  <a:pt x="1327472" y="297854"/>
                </a:cubicBezTo>
                <a:cubicBezTo>
                  <a:pt x="1330757" y="293671"/>
                  <a:pt x="1335130" y="291238"/>
                  <a:pt x="1340591" y="290556"/>
                </a:cubicBezTo>
                <a:cubicBezTo>
                  <a:pt x="1346061" y="289711"/>
                  <a:pt x="1350835" y="290943"/>
                  <a:pt x="1354914" y="294251"/>
                </a:cubicBezTo>
                <a:cubicBezTo>
                  <a:pt x="1358992" y="297560"/>
                  <a:pt x="1361358" y="301823"/>
                  <a:pt x="1362011" y="307041"/>
                </a:cubicBezTo>
                <a:cubicBezTo>
                  <a:pt x="1364464" y="327771"/>
                  <a:pt x="1363125" y="345286"/>
                  <a:pt x="1357995" y="359585"/>
                </a:cubicBezTo>
                <a:cubicBezTo>
                  <a:pt x="1352865" y="373884"/>
                  <a:pt x="1343753" y="383181"/>
                  <a:pt x="1330659" y="387478"/>
                </a:cubicBezTo>
                <a:cubicBezTo>
                  <a:pt x="1327395" y="388548"/>
                  <a:pt x="1323645" y="389084"/>
                  <a:pt x="1319409" y="389084"/>
                </a:cubicBezTo>
                <a:cubicBezTo>
                  <a:pt x="1308487" y="389084"/>
                  <a:pt x="1297849" y="384901"/>
                  <a:pt x="1287497" y="376534"/>
                </a:cubicBezTo>
                <a:cubicBezTo>
                  <a:pt x="1277144" y="368168"/>
                  <a:pt x="1267537" y="356373"/>
                  <a:pt x="1258676" y="341151"/>
                </a:cubicBezTo>
                <a:cubicBezTo>
                  <a:pt x="1256308" y="337729"/>
                  <a:pt x="1254074" y="333566"/>
                  <a:pt x="1251973" y="328662"/>
                </a:cubicBezTo>
                <a:cubicBezTo>
                  <a:pt x="1249871" y="323758"/>
                  <a:pt x="1248529" y="319390"/>
                  <a:pt x="1247944" y="315559"/>
                </a:cubicBezTo>
                <a:cubicBezTo>
                  <a:pt x="1234061" y="329966"/>
                  <a:pt x="1218698" y="343380"/>
                  <a:pt x="1201854" y="355800"/>
                </a:cubicBezTo>
                <a:cubicBezTo>
                  <a:pt x="1198855" y="357903"/>
                  <a:pt x="1195314" y="358955"/>
                  <a:pt x="1191231" y="358955"/>
                </a:cubicBezTo>
                <a:cubicBezTo>
                  <a:pt x="1184460" y="358955"/>
                  <a:pt x="1179065" y="356277"/>
                  <a:pt x="1175046" y="350923"/>
                </a:cubicBezTo>
                <a:cubicBezTo>
                  <a:pt x="1172124" y="346836"/>
                  <a:pt x="1170963" y="342261"/>
                  <a:pt x="1171565" y="337199"/>
                </a:cubicBezTo>
                <a:cubicBezTo>
                  <a:pt x="1172166" y="332137"/>
                  <a:pt x="1174276" y="328426"/>
                  <a:pt x="1177894" y="326067"/>
                </a:cubicBezTo>
                <a:cubicBezTo>
                  <a:pt x="1188505" y="318486"/>
                  <a:pt x="1198735" y="310501"/>
                  <a:pt x="1208587" y="302113"/>
                </a:cubicBezTo>
                <a:cubicBezTo>
                  <a:pt x="1218438" y="293725"/>
                  <a:pt x="1227762" y="285385"/>
                  <a:pt x="1236559" y="277091"/>
                </a:cubicBezTo>
                <a:cubicBezTo>
                  <a:pt x="1232830" y="262248"/>
                  <a:pt x="1229692" y="244842"/>
                  <a:pt x="1227145" y="224873"/>
                </a:cubicBezTo>
                <a:cubicBezTo>
                  <a:pt x="1224598" y="204904"/>
                  <a:pt x="1222717" y="183703"/>
                  <a:pt x="1221501" y="161271"/>
                </a:cubicBezTo>
                <a:lnTo>
                  <a:pt x="1164794" y="161271"/>
                </a:lnTo>
                <a:lnTo>
                  <a:pt x="1164794" y="218170"/>
                </a:lnTo>
                <a:lnTo>
                  <a:pt x="1192453" y="207917"/>
                </a:lnTo>
                <a:cubicBezTo>
                  <a:pt x="1197756" y="205912"/>
                  <a:pt x="1202797" y="206194"/>
                  <a:pt x="1207575" y="208762"/>
                </a:cubicBezTo>
                <a:cubicBezTo>
                  <a:pt x="1212354" y="211331"/>
                  <a:pt x="1215554" y="215047"/>
                  <a:pt x="1217175" y="219910"/>
                </a:cubicBezTo>
                <a:cubicBezTo>
                  <a:pt x="1218685" y="224932"/>
                  <a:pt x="1218302" y="229886"/>
                  <a:pt x="1216026" y="234773"/>
                </a:cubicBezTo>
                <a:cubicBezTo>
                  <a:pt x="1213750" y="239661"/>
                  <a:pt x="1210065" y="242953"/>
                  <a:pt x="1204971" y="244651"/>
                </a:cubicBezTo>
                <a:lnTo>
                  <a:pt x="1165197" y="257783"/>
                </a:lnTo>
                <a:lnTo>
                  <a:pt x="1165197" y="317088"/>
                </a:lnTo>
                <a:cubicBezTo>
                  <a:pt x="1165197" y="326982"/>
                  <a:pt x="1163268" y="336361"/>
                  <a:pt x="1159409" y="345224"/>
                </a:cubicBezTo>
                <a:cubicBezTo>
                  <a:pt x="1155550" y="354088"/>
                  <a:pt x="1150377" y="361762"/>
                  <a:pt x="1143890" y="368247"/>
                </a:cubicBezTo>
                <a:cubicBezTo>
                  <a:pt x="1137403" y="374732"/>
                  <a:pt x="1129754" y="379893"/>
                  <a:pt x="1120944" y="383731"/>
                </a:cubicBezTo>
                <a:cubicBezTo>
                  <a:pt x="1112134" y="387568"/>
                  <a:pt x="1102617" y="389487"/>
                  <a:pt x="1092395" y="389487"/>
                </a:cubicBezTo>
                <a:cubicBezTo>
                  <a:pt x="1086913" y="389487"/>
                  <a:pt x="1082248" y="387563"/>
                  <a:pt x="1078399" y="383715"/>
                </a:cubicBezTo>
                <a:cubicBezTo>
                  <a:pt x="1074551" y="379866"/>
                  <a:pt x="1072627" y="375203"/>
                  <a:pt x="1072627" y="369725"/>
                </a:cubicBezTo>
                <a:cubicBezTo>
                  <a:pt x="1072627" y="364746"/>
                  <a:pt x="1074541" y="360342"/>
                  <a:pt x="1078371" y="356513"/>
                </a:cubicBezTo>
                <a:cubicBezTo>
                  <a:pt x="1082200" y="352684"/>
                  <a:pt x="1086875" y="350769"/>
                  <a:pt x="1092395" y="350769"/>
                </a:cubicBezTo>
                <a:cubicBezTo>
                  <a:pt x="1096896" y="350769"/>
                  <a:pt x="1101139" y="349891"/>
                  <a:pt x="1105124" y="348133"/>
                </a:cubicBezTo>
                <a:cubicBezTo>
                  <a:pt x="1109109" y="346375"/>
                  <a:pt x="1112688" y="343970"/>
                  <a:pt x="1115863" y="340917"/>
                </a:cubicBezTo>
                <a:cubicBezTo>
                  <a:pt x="1119037" y="337865"/>
                  <a:pt x="1121530" y="334284"/>
                  <a:pt x="1123344" y="330176"/>
                </a:cubicBezTo>
                <a:cubicBezTo>
                  <a:pt x="1125157" y="326067"/>
                  <a:pt x="1126064" y="321705"/>
                  <a:pt x="1126064" y="317088"/>
                </a:cubicBezTo>
                <a:lnTo>
                  <a:pt x="1126064" y="268950"/>
                </a:lnTo>
                <a:lnTo>
                  <a:pt x="1089509" y="282210"/>
                </a:lnTo>
                <a:cubicBezTo>
                  <a:pt x="1088792" y="282454"/>
                  <a:pt x="1087993" y="282648"/>
                  <a:pt x="1087112" y="282793"/>
                </a:cubicBezTo>
                <a:cubicBezTo>
                  <a:pt x="1086231" y="282938"/>
                  <a:pt x="1085179" y="283010"/>
                  <a:pt x="1083954" y="283010"/>
                </a:cubicBezTo>
                <a:cubicBezTo>
                  <a:pt x="1079905" y="283010"/>
                  <a:pt x="1076160" y="281894"/>
                  <a:pt x="1072720" y="279660"/>
                </a:cubicBezTo>
                <a:cubicBezTo>
                  <a:pt x="1069279" y="277427"/>
                  <a:pt x="1066876" y="274094"/>
                  <a:pt x="1065510" y="269661"/>
                </a:cubicBezTo>
                <a:cubicBezTo>
                  <a:pt x="1063825" y="264810"/>
                  <a:pt x="1064168" y="259970"/>
                  <a:pt x="1066538" y="255140"/>
                </a:cubicBezTo>
                <a:cubicBezTo>
                  <a:pt x="1068908" y="250311"/>
                  <a:pt x="1071876" y="247303"/>
                  <a:pt x="1075443" y="246117"/>
                </a:cubicBezTo>
                <a:lnTo>
                  <a:pt x="1125667" y="229772"/>
                </a:lnTo>
                <a:lnTo>
                  <a:pt x="1125667" y="161271"/>
                </a:lnTo>
                <a:lnTo>
                  <a:pt x="1083551" y="161271"/>
                </a:lnTo>
                <a:cubicBezTo>
                  <a:pt x="1078073" y="161271"/>
                  <a:pt x="1073477" y="159414"/>
                  <a:pt x="1069763" y="155700"/>
                </a:cubicBezTo>
                <a:cubicBezTo>
                  <a:pt x="1066049" y="151986"/>
                  <a:pt x="1064192" y="147388"/>
                  <a:pt x="1064192" y="141905"/>
                </a:cubicBezTo>
                <a:cubicBezTo>
                  <a:pt x="1064192" y="136692"/>
                  <a:pt x="1066030" y="132163"/>
                  <a:pt x="1069705" y="128319"/>
                </a:cubicBezTo>
                <a:cubicBezTo>
                  <a:pt x="1073381" y="124475"/>
                  <a:pt x="1077996" y="122553"/>
                  <a:pt x="1083551" y="122553"/>
                </a:cubicBezTo>
                <a:lnTo>
                  <a:pt x="1125667" y="122553"/>
                </a:lnTo>
                <a:lnTo>
                  <a:pt x="1125667" y="75285"/>
                </a:lnTo>
                <a:cubicBezTo>
                  <a:pt x="1122497" y="75797"/>
                  <a:pt x="1117599" y="76260"/>
                  <a:pt x="1110973" y="76674"/>
                </a:cubicBezTo>
                <a:cubicBezTo>
                  <a:pt x="1104347" y="77088"/>
                  <a:pt x="1097886" y="77295"/>
                  <a:pt x="1091589" y="77295"/>
                </a:cubicBezTo>
                <a:cubicBezTo>
                  <a:pt x="1086111" y="77295"/>
                  <a:pt x="1081447" y="75371"/>
                  <a:pt x="1077596" y="71523"/>
                </a:cubicBezTo>
                <a:cubicBezTo>
                  <a:pt x="1073746" y="67674"/>
                  <a:pt x="1071820" y="63009"/>
                  <a:pt x="1071820" y="57527"/>
                </a:cubicBezTo>
                <a:cubicBezTo>
                  <a:pt x="1071820" y="52552"/>
                  <a:pt x="1073736" y="48150"/>
                  <a:pt x="1077567" y="44321"/>
                </a:cubicBezTo>
                <a:cubicBezTo>
                  <a:pt x="1081399" y="40492"/>
                  <a:pt x="1086072" y="38577"/>
                  <a:pt x="1091589" y="38577"/>
                </a:cubicBezTo>
                <a:cubicBezTo>
                  <a:pt x="1099904" y="38577"/>
                  <a:pt x="1108099" y="38263"/>
                  <a:pt x="1116173" y="37633"/>
                </a:cubicBezTo>
                <a:cubicBezTo>
                  <a:pt x="1124247" y="37004"/>
                  <a:pt x="1132391" y="36015"/>
                  <a:pt x="1140604" y="34667"/>
                </a:cubicBezTo>
                <a:cubicBezTo>
                  <a:pt x="1148816" y="33319"/>
                  <a:pt x="1156624" y="31719"/>
                  <a:pt x="1164026" y="29867"/>
                </a:cubicBezTo>
                <a:cubicBezTo>
                  <a:pt x="1171428" y="28016"/>
                  <a:pt x="1177755" y="26136"/>
                  <a:pt x="1183007" y="24229"/>
                </a:cubicBezTo>
                <a:cubicBezTo>
                  <a:pt x="1188643" y="22271"/>
                  <a:pt x="1193926" y="22415"/>
                  <a:pt x="1198856" y="24661"/>
                </a:cubicBezTo>
                <a:cubicBezTo>
                  <a:pt x="1203786" y="26908"/>
                  <a:pt x="1207078" y="30516"/>
                  <a:pt x="1208734" y="35486"/>
                </a:cubicBezTo>
                <a:cubicBezTo>
                  <a:pt x="1210244" y="40495"/>
                  <a:pt x="1209945" y="45441"/>
                  <a:pt x="1207838" y="50324"/>
                </a:cubicBezTo>
                <a:cubicBezTo>
                  <a:pt x="1205730" y="55207"/>
                  <a:pt x="1202159" y="58486"/>
                  <a:pt x="1197125" y="60163"/>
                </a:cubicBezTo>
                <a:cubicBezTo>
                  <a:pt x="1186770" y="64250"/>
                  <a:pt x="1175859" y="67326"/>
                  <a:pt x="1164391" y="69391"/>
                </a:cubicBezTo>
                <a:lnTo>
                  <a:pt x="1164391" y="122150"/>
                </a:lnTo>
                <a:lnTo>
                  <a:pt x="1219280" y="122150"/>
                </a:lnTo>
                <a:cubicBezTo>
                  <a:pt x="1218747" y="108621"/>
                  <a:pt x="1218279" y="92928"/>
                  <a:pt x="1217876" y="75071"/>
                </a:cubicBezTo>
                <a:cubicBezTo>
                  <a:pt x="1217472" y="57214"/>
                  <a:pt x="1217271" y="38509"/>
                  <a:pt x="1217271" y="18956"/>
                </a:cubicBezTo>
                <a:cubicBezTo>
                  <a:pt x="1217271" y="14007"/>
                  <a:pt x="1219110" y="9611"/>
                  <a:pt x="1222787" y="5767"/>
                </a:cubicBezTo>
                <a:cubicBezTo>
                  <a:pt x="1226465" y="1922"/>
                  <a:pt x="1231081" y="0"/>
                  <a:pt x="1236636"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2800" b="0" spc="600">
              <a:ln>
                <a:noFill/>
              </a:ln>
              <a:solidFill>
                <a:schemeClr val="accent1"/>
              </a:solidFill>
              <a:latin typeface="站酷快乐体2016修订版" panose="02010600030101010101" pitchFamily="2" charset="-122"/>
              <a:ea typeface="站酷快乐体2016修订版" panose="02010600030101010101" pitchFamily="2" charset="-122"/>
            </a:endParaRPr>
          </a:p>
        </p:txBody>
      </p:sp>
      <p:sp>
        <p:nvSpPr>
          <p:cNvPr id="32" name="Rectangle 2_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体管家青葱" panose="00020600040101010101" pitchFamily="18" charset="-128"/>
            </a:endParaRPr>
          </a:p>
        </p:txBody>
      </p:sp>
      <p:pic>
        <p:nvPicPr>
          <p:cNvPr id="34" name="图片 33"/>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35" name="Picture 70_1"/>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36" name="矩形 35"/>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userDrawn="1"/>
        </p:nvGrpSpPr>
        <p:grpSpPr>
          <a:xfrm>
            <a:off x="50075" y="1547329"/>
            <a:ext cx="12102571" cy="3149163"/>
            <a:chOff x="50075" y="1638769"/>
            <a:chExt cx="12102571" cy="3149163"/>
          </a:xfrm>
        </p:grpSpPr>
        <p:sp>
          <p:nvSpPr>
            <p:cNvPr id="41" name="矩形: 圆角 40"/>
            <p:cNvSpPr/>
            <p:nvPr/>
          </p:nvSpPr>
          <p:spPr>
            <a:xfrm>
              <a:off x="3415471" y="4267770"/>
              <a:ext cx="3365430" cy="263979"/>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7118193" y="3743710"/>
              <a:ext cx="2436919"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3900886" y="1899758"/>
              <a:ext cx="4342270"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728577" y="2163737"/>
              <a:ext cx="8104649"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圆角 65"/>
            <p:cNvSpPr/>
            <p:nvPr/>
          </p:nvSpPr>
          <p:spPr>
            <a:xfrm>
              <a:off x="1204576" y="2163737"/>
              <a:ext cx="8258847" cy="263979"/>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1409700" y="2427715"/>
              <a:ext cx="9955952"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矩形: 圆角 67"/>
            <p:cNvSpPr/>
            <p:nvPr/>
          </p:nvSpPr>
          <p:spPr>
            <a:xfrm>
              <a:off x="1249679" y="2427715"/>
              <a:ext cx="8466049" cy="263979"/>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矩形: 圆角 68"/>
            <p:cNvSpPr/>
            <p:nvPr/>
          </p:nvSpPr>
          <p:spPr>
            <a:xfrm>
              <a:off x="1173479" y="2427715"/>
              <a:ext cx="1707833"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矩形: 圆角 69"/>
            <p:cNvSpPr/>
            <p:nvPr/>
          </p:nvSpPr>
          <p:spPr>
            <a:xfrm>
              <a:off x="723900" y="2691694"/>
              <a:ext cx="11428746" cy="263979"/>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302788" y="2955672"/>
              <a:ext cx="11428746" cy="263979"/>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圆角 71"/>
            <p:cNvSpPr/>
            <p:nvPr/>
          </p:nvSpPr>
          <p:spPr>
            <a:xfrm>
              <a:off x="50075" y="3219651"/>
              <a:ext cx="11080860" cy="263979"/>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圆角 72"/>
            <p:cNvSpPr/>
            <p:nvPr/>
          </p:nvSpPr>
          <p:spPr>
            <a:xfrm>
              <a:off x="922020" y="3483630"/>
              <a:ext cx="9692640" cy="263979"/>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圆角 73"/>
            <p:cNvSpPr/>
            <p:nvPr/>
          </p:nvSpPr>
          <p:spPr>
            <a:xfrm>
              <a:off x="723900" y="3483630"/>
              <a:ext cx="2095282"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圆角 74"/>
            <p:cNvSpPr/>
            <p:nvPr/>
          </p:nvSpPr>
          <p:spPr>
            <a:xfrm>
              <a:off x="487680" y="3747608"/>
              <a:ext cx="7785228" cy="263979"/>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圆角 75"/>
            <p:cNvSpPr/>
            <p:nvPr/>
          </p:nvSpPr>
          <p:spPr>
            <a:xfrm>
              <a:off x="601980" y="3747608"/>
              <a:ext cx="5958872" cy="263979"/>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圆角 76"/>
            <p:cNvSpPr/>
            <p:nvPr/>
          </p:nvSpPr>
          <p:spPr>
            <a:xfrm>
              <a:off x="853440" y="3747608"/>
              <a:ext cx="3677800" cy="263979"/>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矩形: 圆角 77"/>
            <p:cNvSpPr/>
            <p:nvPr/>
          </p:nvSpPr>
          <p:spPr>
            <a:xfrm>
              <a:off x="2271377" y="4011587"/>
              <a:ext cx="5017497" cy="263979"/>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矩形: 圆角 78"/>
            <p:cNvSpPr/>
            <p:nvPr/>
          </p:nvSpPr>
          <p:spPr>
            <a:xfrm>
              <a:off x="161354" y="4275565"/>
              <a:ext cx="3009905" cy="263979"/>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矩形: 圆角 79"/>
            <p:cNvSpPr/>
            <p:nvPr/>
          </p:nvSpPr>
          <p:spPr>
            <a:xfrm>
              <a:off x="4075607" y="4263871"/>
              <a:ext cx="5263882" cy="267876"/>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AutoShape 2" descr="通用 1920x1080 射电望远镜空间技术天空夜空艺术品蓝色星星动漫女孩日落"/>
            <p:cNvSpPr>
              <a:spLocks noChangeAspect="1" noChangeArrowheads="1"/>
            </p:cNvSpPr>
            <p:nvPr/>
          </p:nvSpPr>
          <p:spPr bwMode="auto">
            <a:xfrm>
              <a:off x="5205860" y="3241876"/>
              <a:ext cx="304800" cy="304800"/>
            </a:xfrm>
            <a:prstGeom prst="rect">
              <a:avLst/>
            </a:prstGeom>
            <a:noFill/>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2" name="矩形: 圆角 81"/>
            <p:cNvSpPr/>
            <p:nvPr/>
          </p:nvSpPr>
          <p:spPr>
            <a:xfrm>
              <a:off x="5435588" y="4011587"/>
              <a:ext cx="4280140"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p:cNvSpPr/>
            <p:nvPr/>
          </p:nvSpPr>
          <p:spPr>
            <a:xfrm>
              <a:off x="5413022" y="4524533"/>
              <a:ext cx="2479286" cy="26339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矩形: 圆角 83"/>
            <p:cNvSpPr/>
            <p:nvPr/>
          </p:nvSpPr>
          <p:spPr>
            <a:xfrm flipH="1">
              <a:off x="4333119" y="4524532"/>
              <a:ext cx="2151782" cy="26339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p:cNvSpPr/>
            <p:nvPr/>
          </p:nvSpPr>
          <p:spPr>
            <a:xfrm>
              <a:off x="4539015" y="1638770"/>
              <a:ext cx="2479286" cy="26339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矩形: 圆角 85"/>
            <p:cNvSpPr/>
            <p:nvPr/>
          </p:nvSpPr>
          <p:spPr>
            <a:xfrm flipH="1">
              <a:off x="5740032" y="1638769"/>
              <a:ext cx="2151782" cy="26339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7" name="图片 86"/>
          <p:cNvPicPr>
            <a:picLocks noChangeAspect="1"/>
          </p:cNvPicPr>
          <p:nvPr userDrawn="1"/>
        </p:nvPicPr>
        <p:blipFill>
          <a:blip r:embed="rId6"/>
          <a:stretch>
            <a:fillRect/>
          </a:stretch>
        </p:blipFill>
        <p:spPr>
          <a:xfrm>
            <a:off x="711707" y="1851262"/>
            <a:ext cx="10768584" cy="2817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grpSp>
        <p:nvGrpSpPr>
          <p:cNvPr id="40" name="组合 39" hidden="1"/>
          <p:cNvGrpSpPr/>
          <p:nvPr userDrawn="1"/>
        </p:nvGrpSpPr>
        <p:grpSpPr>
          <a:xfrm>
            <a:off x="1075235" y="1895069"/>
            <a:ext cx="10041531" cy="2457488"/>
            <a:chOff x="660400" y="1908479"/>
            <a:chExt cx="10041531" cy="2457488"/>
          </a:xfrm>
        </p:grpSpPr>
        <p:sp>
          <p:nvSpPr>
            <p:cNvPr id="41" name="文本框 40"/>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42" name="文本框 41"/>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43" name="文本框 42"/>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grpSp>
        <p:nvGrpSpPr>
          <p:cNvPr id="73" name="Group 39_1" hidden="1"/>
          <p:cNvGrpSpPr/>
          <p:nvPr userDrawn="1"/>
        </p:nvGrpSpPr>
        <p:grpSpPr>
          <a:xfrm>
            <a:off x="1075235" y="1895069"/>
            <a:ext cx="10041531" cy="2457488"/>
            <a:chOff x="660400" y="1908479"/>
            <a:chExt cx="10041531" cy="2457488"/>
          </a:xfrm>
        </p:grpSpPr>
        <p:sp>
          <p:nvSpPr>
            <p:cNvPr id="74" name="文本框 73"/>
            <p:cNvSpPr txBox="1"/>
            <p:nvPr/>
          </p:nvSpPr>
          <p:spPr>
            <a:xfrm>
              <a:off x="4196623" y="1908479"/>
              <a:ext cx="2969083" cy="461665"/>
            </a:xfrm>
            <a:prstGeom prst="rect">
              <a:avLst/>
            </a:prstGeom>
            <a:noFill/>
          </p:spPr>
          <p:txBody>
            <a:bodyPr wrap="none" rtlCol="0">
              <a:spAutoFit/>
            </a:bodyPr>
            <a:lstStyle/>
            <a:p>
              <a:pPr algn="ctr"/>
              <a:r>
                <a:rPr lang="zh-CN" altLang="en-US" sz="2400" spc="300">
                  <a:solidFill>
                    <a:schemeClr val="bg2">
                      <a:lumMod val="95000"/>
                    </a:schemeClr>
                  </a:solidFill>
                  <a:latin typeface="优设好身体" panose="00020600040101010101" pitchFamily="18" charset="-122"/>
                  <a:ea typeface="优设好身体" panose="00020600040101010101" pitchFamily="18" charset="-122"/>
                </a:rPr>
                <a:t>感谢这个伟大的时代</a:t>
              </a:r>
              <a:endParaRPr lang="zh-CN" altLang="en-US" sz="2400" spc="300">
                <a:solidFill>
                  <a:schemeClr val="bg2">
                    <a:lumMod val="95000"/>
                  </a:schemeClr>
                </a:solidFill>
                <a:latin typeface="优设好身体" panose="00020600040101010101" pitchFamily="18" charset="-122"/>
                <a:ea typeface="优设好身体" panose="00020600040101010101" pitchFamily="18" charset="-122"/>
              </a:endParaRPr>
            </a:p>
          </p:txBody>
        </p:sp>
        <p:sp>
          <p:nvSpPr>
            <p:cNvPr id="75" name="文本框 74"/>
            <p:cNvSpPr txBox="1"/>
            <p:nvPr/>
          </p:nvSpPr>
          <p:spPr>
            <a:xfrm>
              <a:off x="660400" y="2444354"/>
              <a:ext cx="10041531" cy="1107996"/>
            </a:xfrm>
            <a:prstGeom prst="rect">
              <a:avLst/>
            </a:prstGeom>
            <a:noFill/>
          </p:spPr>
          <p:txBody>
            <a:bodyPr wrap="none" rtlCol="0">
              <a:spAutoFit/>
            </a:bodyPr>
            <a:lstStyle/>
            <a:p>
              <a:pPr algn="ctr"/>
              <a:r>
                <a:rPr lang="zh-CN" altLang="en-US" sz="6600">
                  <a:solidFill>
                    <a:schemeClr val="bg1"/>
                  </a:solidFill>
                  <a:latin typeface="优设标题黑" panose="00000500000000000000" pitchFamily="2" charset="-122"/>
                  <a:ea typeface="优设标题黑" panose="00000500000000000000" pitchFamily="2" charset="-122"/>
                </a:rPr>
                <a:t>科技改变学习 学习改变命运</a:t>
              </a:r>
              <a:endParaRPr lang="zh-CN" altLang="en-US" sz="6600">
                <a:solidFill>
                  <a:schemeClr val="bg1"/>
                </a:solidFill>
                <a:latin typeface="优设标题黑" panose="00000500000000000000" pitchFamily="2" charset="-122"/>
                <a:ea typeface="优设标题黑" panose="00000500000000000000" pitchFamily="2" charset="-122"/>
              </a:endParaRPr>
            </a:p>
          </p:txBody>
        </p:sp>
        <p:sp>
          <p:nvSpPr>
            <p:cNvPr id="76" name="文本框 75"/>
            <p:cNvSpPr txBox="1"/>
            <p:nvPr/>
          </p:nvSpPr>
          <p:spPr>
            <a:xfrm>
              <a:off x="2504153" y="3534970"/>
              <a:ext cx="6503703" cy="830997"/>
            </a:xfrm>
            <a:prstGeom prst="rect">
              <a:avLst/>
            </a:prstGeom>
            <a:noFill/>
          </p:spPr>
          <p:txBody>
            <a:bodyPr wrap="none" rtlCol="0">
              <a:spAutoFit/>
            </a:bodyPr>
            <a:lstStyle/>
            <a:p>
              <a:r>
                <a:rPr lang="en-US" altLang="zh-CN" sz="4800">
                  <a:solidFill>
                    <a:schemeClr val="bg1"/>
                  </a:solidFill>
                  <a:latin typeface="演示新手书" panose="00000500000000000000" pitchFamily="50" charset="-122"/>
                  <a:ea typeface="演示新手书" panose="00000500000000000000" pitchFamily="50" charset="-122"/>
                </a:rPr>
                <a:t>Al makes it happen</a:t>
              </a:r>
              <a:endParaRPr lang="zh-CN" altLang="en-US" sz="4800">
                <a:solidFill>
                  <a:schemeClr val="bg1"/>
                </a:solidFill>
                <a:latin typeface="演示新手书" panose="00000500000000000000" pitchFamily="50" charset="-122"/>
                <a:ea typeface="演示新手书" panose="00000500000000000000" pitchFamily="50" charset="-122"/>
              </a:endParaRPr>
            </a:p>
          </p:txBody>
        </p:sp>
      </p:grpSp>
      <p:sp>
        <p:nvSpPr>
          <p:cNvPr id="79" name="矩形 7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1" name="矩形 10" hidden="1"/>
          <p:cNvSpPr/>
          <p:nvPr userDrawn="1"/>
        </p:nvSpPr>
        <p:spPr>
          <a:xfrm>
            <a:off x="3803088" y="1366556"/>
            <a:ext cx="2718816" cy="804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600">
                <a:ln>
                  <a:noFill/>
                </a:ln>
                <a:solidFill>
                  <a:schemeClr val="accent1"/>
                </a:solidFill>
                <a:latin typeface="优设好身体" panose="00020600040101010101" pitchFamily="18" charset="-122"/>
                <a:ea typeface="优设好身体" panose="00020600040101010101" pitchFamily="18" charset="-122"/>
              </a:rPr>
              <a:t>联系我们</a:t>
            </a:r>
            <a:endParaRPr lang="en-US" altLang="zh-CN" sz="3200" b="1" spc="600">
              <a:ln>
                <a:noFill/>
              </a:ln>
              <a:solidFill>
                <a:schemeClr val="accent1"/>
              </a:solidFill>
              <a:latin typeface="优设好身体" panose="00020600040101010101" pitchFamily="18" charset="-122"/>
              <a:ea typeface="优设好身体" panose="00020600040101010101" pitchFamily="18" charset="-122"/>
            </a:endParaRPr>
          </a:p>
          <a:p>
            <a:pPr algn="ctr"/>
            <a:r>
              <a:rPr lang="en-US" altLang="zh-CN" sz="1800" b="0" spc="600">
                <a:ln>
                  <a:noFill/>
                </a:ln>
                <a:solidFill>
                  <a:schemeClr val="accent1"/>
                </a:solidFill>
                <a:latin typeface="站酷快乐体2016修订版" panose="02010600030101010101" pitchFamily="2" charset="-122"/>
                <a:ea typeface="站酷快乐体2016修订版" panose="02010600030101010101" pitchFamily="2" charset="-122"/>
              </a:rPr>
              <a:t>Contact Us</a:t>
            </a:r>
            <a:endParaRPr lang="en-US" altLang="zh-CN" sz="2800" b="0" spc="600">
              <a:ln>
                <a:noFill/>
              </a:ln>
              <a:solidFill>
                <a:schemeClr val="accent1"/>
              </a:solidFill>
              <a:latin typeface="站酷快乐体2016修订版" panose="02010600030101010101" pitchFamily="2" charset="-122"/>
              <a:ea typeface="站酷快乐体2016修订版" panose="02010600030101010101" pitchFamily="2" charset="-122"/>
            </a:endParaRPr>
          </a:p>
        </p:txBody>
      </p:sp>
      <p:sp>
        <p:nvSpPr>
          <p:cNvPr id="30" name="矩形 29"/>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0" y="0"/>
            <a:ext cx="7998196" cy="6858000"/>
          </a:xfrm>
          <a:custGeom>
            <a:avLst/>
            <a:gdLst>
              <a:gd name="connsiteX0" fmla="*/ 0 w 7998196"/>
              <a:gd name="connsiteY0" fmla="*/ 0 h 6858000"/>
              <a:gd name="connsiteX1" fmla="*/ 6378122 w 7998196"/>
              <a:gd name="connsiteY1" fmla="*/ 0 h 6858000"/>
              <a:gd name="connsiteX2" fmla="*/ 6415302 w 7998196"/>
              <a:gd name="connsiteY2" fmla="*/ 35448 h 6858000"/>
              <a:gd name="connsiteX3" fmla="*/ 7998196 w 7998196"/>
              <a:gd name="connsiteY3" fmla="*/ 3856893 h 6858000"/>
              <a:gd name="connsiteX4" fmla="*/ 7215792 w 7998196"/>
              <a:gd name="connsiteY4" fmla="*/ 6659240 h 6858000"/>
              <a:gd name="connsiteX5" fmla="*/ 7088369 w 7998196"/>
              <a:gd name="connsiteY5" fmla="*/ 6858000 h 6858000"/>
              <a:gd name="connsiteX6" fmla="*/ 0 w 799819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98196" h="6858000">
                <a:moveTo>
                  <a:pt x="0" y="0"/>
                </a:moveTo>
                <a:lnTo>
                  <a:pt x="6378122" y="0"/>
                </a:lnTo>
                <a:lnTo>
                  <a:pt x="6415302" y="35448"/>
                </a:lnTo>
                <a:cubicBezTo>
                  <a:pt x="7393295" y="1013441"/>
                  <a:pt x="7998196" y="2364526"/>
                  <a:pt x="7998196" y="3856893"/>
                </a:cubicBezTo>
                <a:cubicBezTo>
                  <a:pt x="7998196" y="4882896"/>
                  <a:pt x="7712286" y="5842120"/>
                  <a:pt x="7215792" y="6659240"/>
                </a:cubicBezTo>
                <a:lnTo>
                  <a:pt x="7088369"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3" name="图片 32"/>
          <p:cNvPicPr/>
          <p:nvPr userDrawn="1"/>
        </p:nvPicPr>
        <p:blipFill rotWithShape="1">
          <a:blip r:embed="rId2"/>
          <a:srcRect r="835"/>
          <a:stretch>
            <a:fillRect/>
          </a:stretch>
        </p:blipFill>
        <p:spPr>
          <a:xfrm>
            <a:off x="683766" y="867511"/>
            <a:ext cx="10831386" cy="5482641"/>
          </a:xfrm>
          <a:prstGeom prst="rect">
            <a:avLst/>
          </a:prstGeom>
        </p:spPr>
      </p:pic>
      <p:sp>
        <p:nvSpPr>
          <p:cNvPr id="38" name="矩形 37"/>
          <p:cNvSpPr/>
          <p:nvPr userDrawn="1"/>
        </p:nvSpPr>
        <p:spPr>
          <a:xfrm>
            <a:off x="676847" y="867511"/>
            <a:ext cx="10831385" cy="5482641"/>
          </a:xfrm>
          <a:prstGeom prst="rect">
            <a:avLst/>
          </a:prstGeom>
          <a:gradFill flip="none" rotWithShape="1">
            <a:gsLst>
              <a:gs pos="0">
                <a:schemeClr val="bg1"/>
              </a:gs>
              <a:gs pos="77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userDrawn="1"/>
        </p:nvGrpSpPr>
        <p:grpSpPr>
          <a:xfrm>
            <a:off x="7405177" y="3574941"/>
            <a:ext cx="975360" cy="975360"/>
            <a:chOff x="8113060" y="3438144"/>
            <a:chExt cx="975360" cy="975360"/>
          </a:xfrm>
        </p:grpSpPr>
        <p:sp>
          <p:nvSpPr>
            <p:cNvPr id="40" name="Oval 7_1_1"/>
            <p:cNvSpPr/>
            <p:nvPr userDrawn="1"/>
          </p:nvSpPr>
          <p:spPr>
            <a:xfrm>
              <a:off x="8113060" y="3438144"/>
              <a:ext cx="975360" cy="975360"/>
            </a:xfrm>
            <a:prstGeom prst="ellipse">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7_1"/>
            <p:cNvSpPr/>
            <p:nvPr userDrawn="1"/>
          </p:nvSpPr>
          <p:spPr>
            <a:xfrm>
              <a:off x="8283748" y="3608832"/>
              <a:ext cx="633984" cy="633984"/>
            </a:xfrm>
            <a:prstGeom prst="ellips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8430052" y="3755136"/>
              <a:ext cx="341376" cy="341376"/>
            </a:xfrm>
            <a:prstGeom prst="ellips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userDrawn="1"/>
        </p:nvGrpSpPr>
        <p:grpSpPr>
          <a:xfrm>
            <a:off x="1464675" y="4443597"/>
            <a:ext cx="5662448" cy="738664"/>
            <a:chOff x="3068639" y="4641717"/>
            <a:chExt cx="5662448" cy="738664"/>
          </a:xfrm>
        </p:grpSpPr>
        <p:sp>
          <p:nvSpPr>
            <p:cNvPr id="47" name="矩形 46"/>
            <p:cNvSpPr/>
            <p:nvPr userDrawn="1"/>
          </p:nvSpPr>
          <p:spPr>
            <a:xfrm>
              <a:off x="3068640" y="4641717"/>
              <a:ext cx="12715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公司地址</a:t>
              </a:r>
              <a:r>
                <a:rPr lang="en-US" altLang="zh-CN" b="1">
                  <a:solidFill>
                    <a:schemeClr val="accent1"/>
                  </a:solidFill>
                  <a:latin typeface="思源黑体 CN Medium" panose="020B0600000000000000" pitchFamily="34" charset="-122"/>
                  <a:ea typeface="思源黑体 CN Medium" panose="020B0600000000000000" pitchFamily="34" charset="-122"/>
                </a:rPr>
                <a:t>2</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48" name="矩形 47"/>
            <p:cNvSpPr/>
            <p:nvPr userDrawn="1"/>
          </p:nvSpPr>
          <p:spPr>
            <a:xfrm>
              <a:off x="3068639" y="5011049"/>
              <a:ext cx="56624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a:solidFill>
                    <a:schemeClr val="tx1"/>
                  </a:solidFill>
                </a:rPr>
                <a:t>福建省福州市马尾区儒江西路</a:t>
              </a:r>
              <a:r>
                <a:rPr lang="en-US" altLang="zh-CN">
                  <a:solidFill>
                    <a:schemeClr val="tx1"/>
                  </a:solidFill>
                </a:rPr>
                <a:t>1</a:t>
              </a:r>
              <a:r>
                <a:rPr lang="zh-CN" altLang="en-US">
                  <a:solidFill>
                    <a:schemeClr val="tx1"/>
                  </a:solidFill>
                </a:rPr>
                <a:t>号新大陆科技园</a:t>
              </a:r>
              <a:endParaRPr lang="zh-CN" altLang="en-US">
                <a:solidFill>
                  <a:schemeClr val="tx1"/>
                </a:solidFill>
              </a:endParaRPr>
            </a:p>
          </p:txBody>
        </p:sp>
      </p:grpSp>
      <p:grpSp>
        <p:nvGrpSpPr>
          <p:cNvPr id="49" name="组合 48"/>
          <p:cNvGrpSpPr/>
          <p:nvPr userDrawn="1"/>
        </p:nvGrpSpPr>
        <p:grpSpPr>
          <a:xfrm>
            <a:off x="1464675" y="2489353"/>
            <a:ext cx="2621296" cy="738664"/>
            <a:chOff x="3068640" y="2687473"/>
            <a:chExt cx="2621295" cy="738664"/>
          </a:xfrm>
        </p:grpSpPr>
        <p:sp>
          <p:nvSpPr>
            <p:cNvPr id="50" name="矩形 49"/>
            <p:cNvSpPr/>
            <p:nvPr userDrawn="1"/>
          </p:nvSpPr>
          <p:spPr>
            <a:xfrm>
              <a:off x="3068640" y="2687473"/>
              <a:ext cx="113364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公司网址</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51" name="矩形 50"/>
            <p:cNvSpPr/>
            <p:nvPr userDrawn="1"/>
          </p:nvSpPr>
          <p:spPr>
            <a:xfrm>
              <a:off x="3068640" y="3056805"/>
              <a:ext cx="262129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altLang="zh-CN">
                  <a:solidFill>
                    <a:schemeClr val="tx1"/>
                  </a:solidFill>
                </a:rPr>
                <a:t>www.newland-edu.com</a:t>
              </a:r>
              <a:endParaRPr lang="zh-CN" altLang="en-US">
                <a:solidFill>
                  <a:schemeClr val="tx1"/>
                </a:solidFill>
              </a:endParaRPr>
            </a:p>
          </p:txBody>
        </p:sp>
      </p:grpSp>
      <p:grpSp>
        <p:nvGrpSpPr>
          <p:cNvPr id="52" name="组合 51"/>
          <p:cNvGrpSpPr/>
          <p:nvPr userDrawn="1"/>
        </p:nvGrpSpPr>
        <p:grpSpPr>
          <a:xfrm>
            <a:off x="1464675" y="3466475"/>
            <a:ext cx="4929557" cy="738664"/>
            <a:chOff x="3068640" y="3641459"/>
            <a:chExt cx="4929556" cy="738664"/>
          </a:xfrm>
        </p:grpSpPr>
        <p:sp>
          <p:nvSpPr>
            <p:cNvPr id="54" name="矩形 53"/>
            <p:cNvSpPr/>
            <p:nvPr userDrawn="1"/>
          </p:nvSpPr>
          <p:spPr>
            <a:xfrm>
              <a:off x="3068640" y="3641459"/>
              <a:ext cx="12715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latin typeface="思源黑体 CN Medium" panose="020B0600000000000000" pitchFamily="34" charset="-122"/>
                  <a:ea typeface="思源黑体 CN Medium" panose="020B0600000000000000" pitchFamily="34" charset="-122"/>
                </a:rPr>
                <a:t>公司地址</a:t>
              </a:r>
              <a:r>
                <a:rPr lang="en-US" altLang="zh-CN" b="1">
                  <a:solidFill>
                    <a:schemeClr val="accent1"/>
                  </a:solidFill>
                  <a:latin typeface="思源黑体 CN Medium" panose="020B0600000000000000" pitchFamily="34" charset="-122"/>
                  <a:ea typeface="思源黑体 CN Medium" panose="020B0600000000000000" pitchFamily="34" charset="-122"/>
                </a:rPr>
                <a:t>1</a:t>
              </a:r>
              <a:endParaRPr lang="zh-CN" altLang="en-US" b="1">
                <a:solidFill>
                  <a:schemeClr val="accent1"/>
                </a:solidFill>
                <a:latin typeface="思源黑体 CN Medium" panose="020B0600000000000000" pitchFamily="34" charset="-122"/>
                <a:ea typeface="思源黑体 CN Medium" panose="020B0600000000000000" pitchFamily="34" charset="-122"/>
              </a:endParaRPr>
            </a:p>
          </p:txBody>
        </p:sp>
        <p:sp>
          <p:nvSpPr>
            <p:cNvPr id="55" name="矩形 54"/>
            <p:cNvSpPr/>
            <p:nvPr userDrawn="1"/>
          </p:nvSpPr>
          <p:spPr>
            <a:xfrm>
              <a:off x="3068641" y="4010791"/>
              <a:ext cx="492955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a:solidFill>
                    <a:schemeClr val="tx1"/>
                  </a:solidFill>
                </a:rPr>
                <a:t>北京市海淀区首体南路</a:t>
              </a:r>
              <a:r>
                <a:rPr lang="en-US" altLang="zh-CN">
                  <a:solidFill>
                    <a:schemeClr val="tx1"/>
                  </a:solidFill>
                </a:rPr>
                <a:t>22</a:t>
              </a:r>
              <a:r>
                <a:rPr lang="zh-CN" altLang="en-US">
                  <a:solidFill>
                    <a:schemeClr val="tx1"/>
                  </a:solidFill>
                </a:rPr>
                <a:t>号国兴大厦</a:t>
              </a:r>
              <a:r>
                <a:rPr lang="en-US" altLang="zh-CN">
                  <a:solidFill>
                    <a:schemeClr val="tx1"/>
                  </a:solidFill>
                </a:rPr>
                <a:t>17</a:t>
              </a:r>
              <a:r>
                <a:rPr lang="zh-CN" altLang="en-US">
                  <a:solidFill>
                    <a:schemeClr val="tx1"/>
                  </a:solidFill>
                </a:rPr>
                <a:t>层</a:t>
              </a:r>
              <a:endParaRPr lang="zh-CN" altLang="en-US">
                <a:solidFill>
                  <a:schemeClr val="tx1"/>
                </a:solidFill>
              </a:endParaRPr>
            </a:p>
          </p:txBody>
        </p:sp>
      </p:grpSp>
      <p:sp>
        <p:nvSpPr>
          <p:cNvPr id="56" name="矩形 55"/>
          <p:cNvSpPr/>
          <p:nvPr userDrawn="1"/>
        </p:nvSpPr>
        <p:spPr>
          <a:xfrm>
            <a:off x="4220873" y="5630647"/>
            <a:ext cx="37433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zh-CN" altLang="en-US" b="1">
                <a:solidFill>
                  <a:schemeClr val="accent1"/>
                </a:solidFill>
                <a:effectLst/>
                <a:latin typeface="思源黑体 CN Medium" panose="020B0600000000000000" pitchFamily="34" charset="-122"/>
                <a:ea typeface="思源黑体 CN Medium" panose="020B0600000000000000" pitchFamily="34" charset="-122"/>
              </a:rPr>
              <a:t>北京新大陆时代教育科技有限公司</a:t>
            </a:r>
            <a:endParaRPr lang="zh-CN" altLang="en-US" b="1">
              <a:solidFill>
                <a:schemeClr val="accent1"/>
              </a:solidFill>
              <a:effectLst/>
              <a:latin typeface="思源黑体 CN Medium" panose="020B0600000000000000" pitchFamily="34" charset="-122"/>
              <a:ea typeface="思源黑体 CN Medium" panose="020B0600000000000000" pitchFamily="34" charset="-122"/>
            </a:endParaRPr>
          </a:p>
        </p:txBody>
      </p:sp>
      <p:grpSp>
        <p:nvGrpSpPr>
          <p:cNvPr id="57" name="组合 56"/>
          <p:cNvGrpSpPr/>
          <p:nvPr userDrawn="1"/>
        </p:nvGrpSpPr>
        <p:grpSpPr>
          <a:xfrm rot="11844833" flipV="1">
            <a:off x="7059538" y="1186065"/>
            <a:ext cx="1826142" cy="1811737"/>
            <a:chOff x="9001865" y="1231614"/>
            <a:chExt cx="1826142" cy="1811737"/>
          </a:xfrm>
        </p:grpSpPr>
        <p:sp>
          <p:nvSpPr>
            <p:cNvPr id="58" name="对话气泡: 圆角矩形 17"/>
            <p:cNvSpPr/>
            <p:nvPr/>
          </p:nvSpPr>
          <p:spPr>
            <a:xfrm>
              <a:off x="9116719" y="1231614"/>
              <a:ext cx="1711288" cy="1711350"/>
            </a:xfrm>
            <a:custGeom>
              <a:avLst/>
              <a:gdLst>
                <a:gd name="connsiteX0" fmla="*/ 0 w 3102108"/>
                <a:gd name="connsiteY0" fmla="*/ 517028 h 3102222"/>
                <a:gd name="connsiteX1" fmla="*/ 517028 w 3102108"/>
                <a:gd name="connsiteY1" fmla="*/ 0 h 3102222"/>
                <a:gd name="connsiteX2" fmla="*/ 517018 w 3102108"/>
                <a:gd name="connsiteY2" fmla="*/ 0 h 3102222"/>
                <a:gd name="connsiteX3" fmla="*/ 517018 w 3102108"/>
                <a:gd name="connsiteY3" fmla="*/ 0 h 3102222"/>
                <a:gd name="connsiteX4" fmla="*/ 1292545 w 3102108"/>
                <a:gd name="connsiteY4" fmla="*/ 0 h 3102222"/>
                <a:gd name="connsiteX5" fmla="*/ 2585080 w 3102108"/>
                <a:gd name="connsiteY5" fmla="*/ 0 h 3102222"/>
                <a:gd name="connsiteX6" fmla="*/ 3102108 w 3102108"/>
                <a:gd name="connsiteY6" fmla="*/ 517028 h 3102222"/>
                <a:gd name="connsiteX7" fmla="*/ 3102108 w 3102108"/>
                <a:gd name="connsiteY7" fmla="*/ 1809630 h 3102222"/>
                <a:gd name="connsiteX8" fmla="*/ 3102108 w 3102108"/>
                <a:gd name="connsiteY8" fmla="*/ 1809630 h 3102222"/>
                <a:gd name="connsiteX9" fmla="*/ 3102108 w 3102108"/>
                <a:gd name="connsiteY9" fmla="*/ 2585185 h 3102222"/>
                <a:gd name="connsiteX10" fmla="*/ 3102108 w 3102108"/>
                <a:gd name="connsiteY10" fmla="*/ 2585194 h 3102222"/>
                <a:gd name="connsiteX11" fmla="*/ 2585080 w 3102108"/>
                <a:gd name="connsiteY11" fmla="*/ 3102222 h 3102222"/>
                <a:gd name="connsiteX12" fmla="*/ 1292545 w 3102108"/>
                <a:gd name="connsiteY12" fmla="*/ 3102222 h 3102222"/>
                <a:gd name="connsiteX13" fmla="*/ 904792 w 3102108"/>
                <a:gd name="connsiteY13" fmla="*/ 3490000 h 3102222"/>
                <a:gd name="connsiteX14" fmla="*/ 517018 w 3102108"/>
                <a:gd name="connsiteY14" fmla="*/ 3102222 h 3102222"/>
                <a:gd name="connsiteX15" fmla="*/ 517028 w 3102108"/>
                <a:gd name="connsiteY15" fmla="*/ 3102222 h 3102222"/>
                <a:gd name="connsiteX16" fmla="*/ 0 w 3102108"/>
                <a:gd name="connsiteY16" fmla="*/ 2585194 h 3102222"/>
                <a:gd name="connsiteX17" fmla="*/ 0 w 3102108"/>
                <a:gd name="connsiteY17" fmla="*/ 2585185 h 3102222"/>
                <a:gd name="connsiteX18" fmla="*/ 0 w 3102108"/>
                <a:gd name="connsiteY18" fmla="*/ 1809630 h 3102222"/>
                <a:gd name="connsiteX19" fmla="*/ 0 w 3102108"/>
                <a:gd name="connsiteY19" fmla="*/ 1809630 h 3102222"/>
                <a:gd name="connsiteX20" fmla="*/ 0 w 3102108"/>
                <a:gd name="connsiteY20" fmla="*/ 517028 h 3102222"/>
                <a:gd name="connsiteX0-1" fmla="*/ 0 w 3102108"/>
                <a:gd name="connsiteY0-2" fmla="*/ 517028 h 3102222"/>
                <a:gd name="connsiteX1-3" fmla="*/ 517028 w 3102108"/>
                <a:gd name="connsiteY1-4" fmla="*/ 0 h 3102222"/>
                <a:gd name="connsiteX2-5" fmla="*/ 517018 w 3102108"/>
                <a:gd name="connsiteY2-6" fmla="*/ 0 h 3102222"/>
                <a:gd name="connsiteX3-7" fmla="*/ 517018 w 3102108"/>
                <a:gd name="connsiteY3-8" fmla="*/ 0 h 3102222"/>
                <a:gd name="connsiteX4-9" fmla="*/ 1292545 w 3102108"/>
                <a:gd name="connsiteY4-10" fmla="*/ 0 h 3102222"/>
                <a:gd name="connsiteX5-11" fmla="*/ 2585080 w 3102108"/>
                <a:gd name="connsiteY5-12" fmla="*/ 0 h 3102222"/>
                <a:gd name="connsiteX6-13" fmla="*/ 3102108 w 3102108"/>
                <a:gd name="connsiteY6-14" fmla="*/ 517028 h 3102222"/>
                <a:gd name="connsiteX7-15" fmla="*/ 3102108 w 3102108"/>
                <a:gd name="connsiteY7-16" fmla="*/ 1809630 h 3102222"/>
                <a:gd name="connsiteX8-17" fmla="*/ 3102108 w 3102108"/>
                <a:gd name="connsiteY8-18" fmla="*/ 1809630 h 3102222"/>
                <a:gd name="connsiteX9-19" fmla="*/ 3102108 w 3102108"/>
                <a:gd name="connsiteY9-20" fmla="*/ 2585185 h 3102222"/>
                <a:gd name="connsiteX10-21" fmla="*/ 3102108 w 3102108"/>
                <a:gd name="connsiteY10-22" fmla="*/ 2585194 h 3102222"/>
                <a:gd name="connsiteX11-23" fmla="*/ 2585080 w 3102108"/>
                <a:gd name="connsiteY11-24" fmla="*/ 3102222 h 3102222"/>
                <a:gd name="connsiteX12-25" fmla="*/ 1292545 w 3102108"/>
                <a:gd name="connsiteY12-26" fmla="*/ 3102222 h 3102222"/>
                <a:gd name="connsiteX13-27" fmla="*/ 517018 w 3102108"/>
                <a:gd name="connsiteY13-28" fmla="*/ 3102222 h 3102222"/>
                <a:gd name="connsiteX14-29" fmla="*/ 517028 w 3102108"/>
                <a:gd name="connsiteY14-30" fmla="*/ 3102222 h 3102222"/>
                <a:gd name="connsiteX15-31" fmla="*/ 0 w 3102108"/>
                <a:gd name="connsiteY15-32" fmla="*/ 2585194 h 3102222"/>
                <a:gd name="connsiteX16-33" fmla="*/ 0 w 3102108"/>
                <a:gd name="connsiteY16-34" fmla="*/ 2585185 h 3102222"/>
                <a:gd name="connsiteX17-35" fmla="*/ 0 w 3102108"/>
                <a:gd name="connsiteY17-36" fmla="*/ 1809630 h 3102222"/>
                <a:gd name="connsiteX18-37" fmla="*/ 0 w 3102108"/>
                <a:gd name="connsiteY18-38" fmla="*/ 1809630 h 3102222"/>
                <a:gd name="connsiteX19-39" fmla="*/ 0 w 3102108"/>
                <a:gd name="connsiteY19-40" fmla="*/ 517028 h 3102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3102108" h="3102222">
                  <a:moveTo>
                    <a:pt x="0" y="517028"/>
                  </a:moveTo>
                  <a:cubicBezTo>
                    <a:pt x="0" y="231481"/>
                    <a:pt x="231481" y="0"/>
                    <a:pt x="517028" y="0"/>
                  </a:cubicBezTo>
                  <a:lnTo>
                    <a:pt x="517018" y="0"/>
                  </a:lnTo>
                  <a:lnTo>
                    <a:pt x="517018" y="0"/>
                  </a:lnTo>
                  <a:lnTo>
                    <a:pt x="1292545" y="0"/>
                  </a:lnTo>
                  <a:lnTo>
                    <a:pt x="2585080" y="0"/>
                  </a:lnTo>
                  <a:cubicBezTo>
                    <a:pt x="2870627" y="0"/>
                    <a:pt x="3102108" y="231481"/>
                    <a:pt x="3102108" y="517028"/>
                  </a:cubicBezTo>
                  <a:lnTo>
                    <a:pt x="3102108" y="1809630"/>
                  </a:lnTo>
                  <a:lnTo>
                    <a:pt x="3102108" y="1809630"/>
                  </a:lnTo>
                  <a:lnTo>
                    <a:pt x="3102108" y="2585185"/>
                  </a:lnTo>
                  <a:lnTo>
                    <a:pt x="3102108" y="2585194"/>
                  </a:lnTo>
                  <a:cubicBezTo>
                    <a:pt x="3102108" y="2870741"/>
                    <a:pt x="2870627" y="3102222"/>
                    <a:pt x="2585080" y="3102222"/>
                  </a:cubicBezTo>
                  <a:lnTo>
                    <a:pt x="1292545" y="3102222"/>
                  </a:lnTo>
                  <a:lnTo>
                    <a:pt x="517018" y="3102222"/>
                  </a:lnTo>
                  <a:lnTo>
                    <a:pt x="517028" y="3102222"/>
                  </a:lnTo>
                  <a:cubicBezTo>
                    <a:pt x="231481" y="3102222"/>
                    <a:pt x="0" y="2870741"/>
                    <a:pt x="0" y="2585194"/>
                  </a:cubicBezTo>
                  <a:lnTo>
                    <a:pt x="0" y="2585185"/>
                  </a:lnTo>
                  <a:lnTo>
                    <a:pt x="0" y="1809630"/>
                  </a:lnTo>
                  <a:lnTo>
                    <a:pt x="0" y="1809630"/>
                  </a:lnTo>
                  <a:lnTo>
                    <a:pt x="0" y="517028"/>
                  </a:lnTo>
                  <a:close/>
                </a:path>
              </a:pathLst>
            </a:cu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对话气泡: 圆角矩形 58"/>
            <p:cNvSpPr/>
            <p:nvPr/>
          </p:nvSpPr>
          <p:spPr>
            <a:xfrm>
              <a:off x="9001865" y="1332001"/>
              <a:ext cx="1711288" cy="1711350"/>
            </a:xfrm>
            <a:prstGeom prst="wedgeRoundRectCallout">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0" name="图片 8"/>
            <p:cNvPicPr/>
            <p:nvPr userDrawn="1"/>
          </p:nvPicPr>
          <p:blipFill>
            <a:blip r:embed="rId3">
              <a:extLst>
                <a:ext uri="{28A0092B-C50C-407E-A947-70E740481C1C}">
                  <a14:useLocalDpi xmlns:a14="http://schemas.microsoft.com/office/drawing/2010/main" val="0"/>
                </a:ext>
              </a:extLst>
            </a:blip>
            <a:srcRect/>
            <a:stretch>
              <a:fillRect/>
            </a:stretch>
          </p:blipFill>
          <p:spPr bwMode="auto">
            <a:xfrm rot="21525236" flipH="1">
              <a:off x="9067524" y="1397691"/>
              <a:ext cx="1579972" cy="1579972"/>
            </a:xfrm>
            <a:prstGeom prst="roundRect">
              <a:avLst>
                <a:gd name="adj" fmla="val 211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组合 60"/>
          <p:cNvGrpSpPr/>
          <p:nvPr userDrawn="1"/>
        </p:nvGrpSpPr>
        <p:grpSpPr>
          <a:xfrm rot="4022460">
            <a:off x="8809674" y="2830696"/>
            <a:ext cx="1827601" cy="1810045"/>
            <a:chOff x="9151094" y="1792215"/>
            <a:chExt cx="1827601" cy="1810045"/>
          </a:xfrm>
        </p:grpSpPr>
        <p:sp>
          <p:nvSpPr>
            <p:cNvPr id="62" name="对话气泡: 圆角矩形 17"/>
            <p:cNvSpPr/>
            <p:nvPr/>
          </p:nvSpPr>
          <p:spPr>
            <a:xfrm rot="50384">
              <a:off x="9267407" y="1792215"/>
              <a:ext cx="1711288" cy="1711350"/>
            </a:xfrm>
            <a:custGeom>
              <a:avLst/>
              <a:gdLst>
                <a:gd name="connsiteX0" fmla="*/ 0 w 3102108"/>
                <a:gd name="connsiteY0" fmla="*/ 517028 h 3102222"/>
                <a:gd name="connsiteX1" fmla="*/ 517028 w 3102108"/>
                <a:gd name="connsiteY1" fmla="*/ 0 h 3102222"/>
                <a:gd name="connsiteX2" fmla="*/ 517018 w 3102108"/>
                <a:gd name="connsiteY2" fmla="*/ 0 h 3102222"/>
                <a:gd name="connsiteX3" fmla="*/ 517018 w 3102108"/>
                <a:gd name="connsiteY3" fmla="*/ 0 h 3102222"/>
                <a:gd name="connsiteX4" fmla="*/ 1292545 w 3102108"/>
                <a:gd name="connsiteY4" fmla="*/ 0 h 3102222"/>
                <a:gd name="connsiteX5" fmla="*/ 2585080 w 3102108"/>
                <a:gd name="connsiteY5" fmla="*/ 0 h 3102222"/>
                <a:gd name="connsiteX6" fmla="*/ 3102108 w 3102108"/>
                <a:gd name="connsiteY6" fmla="*/ 517028 h 3102222"/>
                <a:gd name="connsiteX7" fmla="*/ 3102108 w 3102108"/>
                <a:gd name="connsiteY7" fmla="*/ 1809630 h 3102222"/>
                <a:gd name="connsiteX8" fmla="*/ 3102108 w 3102108"/>
                <a:gd name="connsiteY8" fmla="*/ 1809630 h 3102222"/>
                <a:gd name="connsiteX9" fmla="*/ 3102108 w 3102108"/>
                <a:gd name="connsiteY9" fmla="*/ 2585185 h 3102222"/>
                <a:gd name="connsiteX10" fmla="*/ 3102108 w 3102108"/>
                <a:gd name="connsiteY10" fmla="*/ 2585194 h 3102222"/>
                <a:gd name="connsiteX11" fmla="*/ 2585080 w 3102108"/>
                <a:gd name="connsiteY11" fmla="*/ 3102222 h 3102222"/>
                <a:gd name="connsiteX12" fmla="*/ 1292545 w 3102108"/>
                <a:gd name="connsiteY12" fmla="*/ 3102222 h 3102222"/>
                <a:gd name="connsiteX13" fmla="*/ 904792 w 3102108"/>
                <a:gd name="connsiteY13" fmla="*/ 3490000 h 3102222"/>
                <a:gd name="connsiteX14" fmla="*/ 517018 w 3102108"/>
                <a:gd name="connsiteY14" fmla="*/ 3102222 h 3102222"/>
                <a:gd name="connsiteX15" fmla="*/ 517028 w 3102108"/>
                <a:gd name="connsiteY15" fmla="*/ 3102222 h 3102222"/>
                <a:gd name="connsiteX16" fmla="*/ 0 w 3102108"/>
                <a:gd name="connsiteY16" fmla="*/ 2585194 h 3102222"/>
                <a:gd name="connsiteX17" fmla="*/ 0 w 3102108"/>
                <a:gd name="connsiteY17" fmla="*/ 2585185 h 3102222"/>
                <a:gd name="connsiteX18" fmla="*/ 0 w 3102108"/>
                <a:gd name="connsiteY18" fmla="*/ 1809630 h 3102222"/>
                <a:gd name="connsiteX19" fmla="*/ 0 w 3102108"/>
                <a:gd name="connsiteY19" fmla="*/ 1809630 h 3102222"/>
                <a:gd name="connsiteX20" fmla="*/ 0 w 3102108"/>
                <a:gd name="connsiteY20" fmla="*/ 517028 h 3102222"/>
                <a:gd name="connsiteX0-1" fmla="*/ 0 w 3102108"/>
                <a:gd name="connsiteY0-2" fmla="*/ 517028 h 3102222"/>
                <a:gd name="connsiteX1-3" fmla="*/ 517028 w 3102108"/>
                <a:gd name="connsiteY1-4" fmla="*/ 0 h 3102222"/>
                <a:gd name="connsiteX2-5" fmla="*/ 517018 w 3102108"/>
                <a:gd name="connsiteY2-6" fmla="*/ 0 h 3102222"/>
                <a:gd name="connsiteX3-7" fmla="*/ 517018 w 3102108"/>
                <a:gd name="connsiteY3-8" fmla="*/ 0 h 3102222"/>
                <a:gd name="connsiteX4-9" fmla="*/ 1292545 w 3102108"/>
                <a:gd name="connsiteY4-10" fmla="*/ 0 h 3102222"/>
                <a:gd name="connsiteX5-11" fmla="*/ 2585080 w 3102108"/>
                <a:gd name="connsiteY5-12" fmla="*/ 0 h 3102222"/>
                <a:gd name="connsiteX6-13" fmla="*/ 3102108 w 3102108"/>
                <a:gd name="connsiteY6-14" fmla="*/ 517028 h 3102222"/>
                <a:gd name="connsiteX7-15" fmla="*/ 3102108 w 3102108"/>
                <a:gd name="connsiteY7-16" fmla="*/ 1809630 h 3102222"/>
                <a:gd name="connsiteX8-17" fmla="*/ 3102108 w 3102108"/>
                <a:gd name="connsiteY8-18" fmla="*/ 1809630 h 3102222"/>
                <a:gd name="connsiteX9-19" fmla="*/ 3102108 w 3102108"/>
                <a:gd name="connsiteY9-20" fmla="*/ 2585185 h 3102222"/>
                <a:gd name="connsiteX10-21" fmla="*/ 3102108 w 3102108"/>
                <a:gd name="connsiteY10-22" fmla="*/ 2585194 h 3102222"/>
                <a:gd name="connsiteX11-23" fmla="*/ 2585080 w 3102108"/>
                <a:gd name="connsiteY11-24" fmla="*/ 3102222 h 3102222"/>
                <a:gd name="connsiteX12-25" fmla="*/ 1292545 w 3102108"/>
                <a:gd name="connsiteY12-26" fmla="*/ 3102222 h 3102222"/>
                <a:gd name="connsiteX13-27" fmla="*/ 517018 w 3102108"/>
                <a:gd name="connsiteY13-28" fmla="*/ 3102222 h 3102222"/>
                <a:gd name="connsiteX14-29" fmla="*/ 517028 w 3102108"/>
                <a:gd name="connsiteY14-30" fmla="*/ 3102222 h 3102222"/>
                <a:gd name="connsiteX15-31" fmla="*/ 0 w 3102108"/>
                <a:gd name="connsiteY15-32" fmla="*/ 2585194 h 3102222"/>
                <a:gd name="connsiteX16-33" fmla="*/ 0 w 3102108"/>
                <a:gd name="connsiteY16-34" fmla="*/ 2585185 h 3102222"/>
                <a:gd name="connsiteX17-35" fmla="*/ 0 w 3102108"/>
                <a:gd name="connsiteY17-36" fmla="*/ 1809630 h 3102222"/>
                <a:gd name="connsiteX18-37" fmla="*/ 0 w 3102108"/>
                <a:gd name="connsiteY18-38" fmla="*/ 1809630 h 3102222"/>
                <a:gd name="connsiteX19-39" fmla="*/ 0 w 3102108"/>
                <a:gd name="connsiteY19-40" fmla="*/ 517028 h 3102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Lst>
              <a:rect l="l" t="t" r="r" b="b"/>
              <a:pathLst>
                <a:path w="3102108" h="3102222">
                  <a:moveTo>
                    <a:pt x="0" y="517028"/>
                  </a:moveTo>
                  <a:cubicBezTo>
                    <a:pt x="0" y="231481"/>
                    <a:pt x="231481" y="0"/>
                    <a:pt x="517028" y="0"/>
                  </a:cubicBezTo>
                  <a:lnTo>
                    <a:pt x="517018" y="0"/>
                  </a:lnTo>
                  <a:lnTo>
                    <a:pt x="517018" y="0"/>
                  </a:lnTo>
                  <a:lnTo>
                    <a:pt x="1292545" y="0"/>
                  </a:lnTo>
                  <a:lnTo>
                    <a:pt x="2585080" y="0"/>
                  </a:lnTo>
                  <a:cubicBezTo>
                    <a:pt x="2870627" y="0"/>
                    <a:pt x="3102108" y="231481"/>
                    <a:pt x="3102108" y="517028"/>
                  </a:cubicBezTo>
                  <a:lnTo>
                    <a:pt x="3102108" y="1809630"/>
                  </a:lnTo>
                  <a:lnTo>
                    <a:pt x="3102108" y="1809630"/>
                  </a:lnTo>
                  <a:lnTo>
                    <a:pt x="3102108" y="2585185"/>
                  </a:lnTo>
                  <a:lnTo>
                    <a:pt x="3102108" y="2585194"/>
                  </a:lnTo>
                  <a:cubicBezTo>
                    <a:pt x="3102108" y="2870741"/>
                    <a:pt x="2870627" y="3102222"/>
                    <a:pt x="2585080" y="3102222"/>
                  </a:cubicBezTo>
                  <a:lnTo>
                    <a:pt x="1292545" y="3102222"/>
                  </a:lnTo>
                  <a:lnTo>
                    <a:pt x="517018" y="3102222"/>
                  </a:lnTo>
                  <a:lnTo>
                    <a:pt x="517028" y="3102222"/>
                  </a:lnTo>
                  <a:cubicBezTo>
                    <a:pt x="231481" y="3102222"/>
                    <a:pt x="0" y="2870741"/>
                    <a:pt x="0" y="2585194"/>
                  </a:cubicBezTo>
                  <a:lnTo>
                    <a:pt x="0" y="2585185"/>
                  </a:lnTo>
                  <a:lnTo>
                    <a:pt x="0" y="1809630"/>
                  </a:lnTo>
                  <a:lnTo>
                    <a:pt x="0" y="1809630"/>
                  </a:lnTo>
                  <a:lnTo>
                    <a:pt x="0" y="517028"/>
                  </a:lnTo>
                  <a:close/>
                </a:path>
              </a:pathLst>
            </a:cu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 name="对话气泡: 圆角矩形 62"/>
            <p:cNvSpPr/>
            <p:nvPr/>
          </p:nvSpPr>
          <p:spPr>
            <a:xfrm rot="50384">
              <a:off x="9151094" y="1890910"/>
              <a:ext cx="1711288" cy="1711350"/>
            </a:xfrm>
            <a:prstGeom prst="wedgeRoundRectCallout">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4" name="图片 9"/>
            <p:cNvPicPr/>
            <p:nvPr userDrawn="1"/>
          </p:nvPicPr>
          <p:blipFill>
            <a:blip r:embed="rId4">
              <a:extLst>
                <a:ext uri="{28A0092B-C50C-407E-A947-70E740481C1C}">
                  <a14:useLocalDpi xmlns:a14="http://schemas.microsoft.com/office/drawing/2010/main" val="0"/>
                </a:ext>
              </a:extLst>
            </a:blip>
            <a:srcRect/>
            <a:stretch>
              <a:fillRect/>
            </a:stretch>
          </p:blipFill>
          <p:spPr bwMode="auto">
            <a:xfrm rot="21510023">
              <a:off x="9216753" y="1956599"/>
              <a:ext cx="1579972" cy="1579972"/>
            </a:xfrm>
            <a:prstGeom prst="roundRect">
              <a:avLst>
                <a:gd name="adj" fmla="val 212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任意多边形: 形状 64"/>
          <p:cNvSpPr/>
          <p:nvPr userDrawn="1"/>
        </p:nvSpPr>
        <p:spPr>
          <a:xfrm>
            <a:off x="1493799" y="1400928"/>
            <a:ext cx="1843021" cy="676005"/>
          </a:xfrm>
          <a:custGeom>
            <a:avLst/>
            <a:gdLst/>
            <a:ahLst/>
            <a:cxnLst/>
            <a:rect l="l" t="t" r="r" b="b"/>
            <a:pathLst>
              <a:path w="1962531" h="697349">
                <a:moveTo>
                  <a:pt x="860679" y="642714"/>
                </a:moveTo>
                <a:lnTo>
                  <a:pt x="853593" y="670603"/>
                </a:lnTo>
                <a:lnTo>
                  <a:pt x="929488" y="658487"/>
                </a:lnTo>
                <a:lnTo>
                  <a:pt x="927430" y="642714"/>
                </a:lnTo>
                <a:close/>
                <a:moveTo>
                  <a:pt x="319964" y="598594"/>
                </a:moveTo>
                <a:lnTo>
                  <a:pt x="264414" y="600880"/>
                </a:lnTo>
                <a:lnTo>
                  <a:pt x="260528" y="658944"/>
                </a:lnTo>
                <a:lnTo>
                  <a:pt x="321564" y="662373"/>
                </a:lnTo>
                <a:close/>
                <a:moveTo>
                  <a:pt x="517551" y="582135"/>
                </a:moveTo>
                <a:lnTo>
                  <a:pt x="530124" y="592193"/>
                </a:lnTo>
                <a:lnTo>
                  <a:pt x="534467" y="682033"/>
                </a:lnTo>
                <a:lnTo>
                  <a:pt x="512750" y="683176"/>
                </a:lnTo>
                <a:lnTo>
                  <a:pt x="508864" y="605223"/>
                </a:lnTo>
                <a:lnTo>
                  <a:pt x="460172" y="612996"/>
                </a:lnTo>
                <a:lnTo>
                  <a:pt x="450114" y="680433"/>
                </a:lnTo>
                <a:lnTo>
                  <a:pt x="428625" y="677232"/>
                </a:lnTo>
                <a:lnTo>
                  <a:pt x="440055" y="602023"/>
                </a:lnTo>
                <a:lnTo>
                  <a:pt x="448971" y="592879"/>
                </a:lnTo>
                <a:close/>
                <a:moveTo>
                  <a:pt x="329794" y="576648"/>
                </a:moveTo>
                <a:lnTo>
                  <a:pt x="340995" y="587164"/>
                </a:lnTo>
                <a:lnTo>
                  <a:pt x="343281" y="673575"/>
                </a:lnTo>
                <a:lnTo>
                  <a:pt x="331851" y="684547"/>
                </a:lnTo>
                <a:lnTo>
                  <a:pt x="248184" y="679747"/>
                </a:lnTo>
                <a:lnTo>
                  <a:pt x="238125" y="668088"/>
                </a:lnTo>
                <a:lnTo>
                  <a:pt x="243612" y="589678"/>
                </a:lnTo>
                <a:lnTo>
                  <a:pt x="253899" y="579849"/>
                </a:lnTo>
                <a:close/>
                <a:moveTo>
                  <a:pt x="1061085" y="567276"/>
                </a:moveTo>
                <a:lnTo>
                  <a:pt x="1134466" y="579163"/>
                </a:lnTo>
                <a:lnTo>
                  <a:pt x="1131037" y="600423"/>
                </a:lnTo>
                <a:lnTo>
                  <a:pt x="1069086" y="590364"/>
                </a:lnTo>
                <a:lnTo>
                  <a:pt x="1060856" y="666031"/>
                </a:lnTo>
                <a:lnTo>
                  <a:pt x="1137209" y="656887"/>
                </a:lnTo>
                <a:lnTo>
                  <a:pt x="1139723" y="678375"/>
                </a:lnTo>
                <a:lnTo>
                  <a:pt x="1049884" y="688891"/>
                </a:lnTo>
                <a:lnTo>
                  <a:pt x="1038225" y="677232"/>
                </a:lnTo>
                <a:lnTo>
                  <a:pt x="1048741" y="576648"/>
                </a:lnTo>
                <a:close/>
                <a:moveTo>
                  <a:pt x="1945386" y="564075"/>
                </a:moveTo>
                <a:lnTo>
                  <a:pt x="1946758" y="585564"/>
                </a:lnTo>
                <a:lnTo>
                  <a:pt x="1883207" y="590364"/>
                </a:lnTo>
                <a:lnTo>
                  <a:pt x="1881150" y="615510"/>
                </a:lnTo>
                <a:lnTo>
                  <a:pt x="1954530" y="626026"/>
                </a:lnTo>
                <a:lnTo>
                  <a:pt x="1962531" y="642028"/>
                </a:lnTo>
                <a:lnTo>
                  <a:pt x="1933956" y="691863"/>
                </a:lnTo>
                <a:lnTo>
                  <a:pt x="1922755" y="696892"/>
                </a:lnTo>
                <a:lnTo>
                  <a:pt x="1857375" y="684776"/>
                </a:lnTo>
                <a:lnTo>
                  <a:pt x="1861490" y="663516"/>
                </a:lnTo>
                <a:lnTo>
                  <a:pt x="1919097" y="674489"/>
                </a:lnTo>
                <a:lnTo>
                  <a:pt x="1936013" y="645228"/>
                </a:lnTo>
                <a:lnTo>
                  <a:pt x="1867891" y="635627"/>
                </a:lnTo>
                <a:lnTo>
                  <a:pt x="1858747" y="623740"/>
                </a:lnTo>
                <a:lnTo>
                  <a:pt x="1862176" y="579620"/>
                </a:lnTo>
                <a:lnTo>
                  <a:pt x="1872234" y="569790"/>
                </a:lnTo>
                <a:close/>
                <a:moveTo>
                  <a:pt x="1279932" y="563389"/>
                </a:moveTo>
                <a:lnTo>
                  <a:pt x="1301420" y="565447"/>
                </a:lnTo>
                <a:lnTo>
                  <a:pt x="1299591" y="586021"/>
                </a:lnTo>
                <a:lnTo>
                  <a:pt x="1351026" y="582363"/>
                </a:lnTo>
                <a:lnTo>
                  <a:pt x="1352398" y="603623"/>
                </a:lnTo>
                <a:lnTo>
                  <a:pt x="1297534" y="607738"/>
                </a:lnTo>
                <a:lnTo>
                  <a:pt x="1292276" y="663973"/>
                </a:lnTo>
                <a:lnTo>
                  <a:pt x="1337082" y="676775"/>
                </a:lnTo>
                <a:lnTo>
                  <a:pt x="1331367" y="697349"/>
                </a:lnTo>
                <a:lnTo>
                  <a:pt x="1277646" y="682261"/>
                </a:lnTo>
                <a:lnTo>
                  <a:pt x="1269873" y="670831"/>
                </a:lnTo>
                <a:lnTo>
                  <a:pt x="1275588" y="609338"/>
                </a:lnTo>
                <a:lnTo>
                  <a:pt x="1230554" y="612538"/>
                </a:lnTo>
                <a:lnTo>
                  <a:pt x="1228725" y="590821"/>
                </a:lnTo>
                <a:lnTo>
                  <a:pt x="1277646" y="587392"/>
                </a:lnTo>
                <a:close/>
                <a:moveTo>
                  <a:pt x="670332" y="563389"/>
                </a:moveTo>
                <a:lnTo>
                  <a:pt x="691820" y="565447"/>
                </a:lnTo>
                <a:lnTo>
                  <a:pt x="689991" y="586021"/>
                </a:lnTo>
                <a:lnTo>
                  <a:pt x="741426" y="582363"/>
                </a:lnTo>
                <a:lnTo>
                  <a:pt x="742798" y="603623"/>
                </a:lnTo>
                <a:lnTo>
                  <a:pt x="687934" y="607738"/>
                </a:lnTo>
                <a:lnTo>
                  <a:pt x="682676" y="663973"/>
                </a:lnTo>
                <a:lnTo>
                  <a:pt x="727482" y="676775"/>
                </a:lnTo>
                <a:lnTo>
                  <a:pt x="721767" y="697349"/>
                </a:lnTo>
                <a:lnTo>
                  <a:pt x="668046" y="682261"/>
                </a:lnTo>
                <a:lnTo>
                  <a:pt x="660273" y="670831"/>
                </a:lnTo>
                <a:lnTo>
                  <a:pt x="665988" y="609338"/>
                </a:lnTo>
                <a:lnTo>
                  <a:pt x="620954" y="612538"/>
                </a:lnTo>
                <a:lnTo>
                  <a:pt x="619125" y="590821"/>
                </a:lnTo>
                <a:lnTo>
                  <a:pt x="668046" y="587392"/>
                </a:lnTo>
                <a:close/>
                <a:moveTo>
                  <a:pt x="926059" y="561561"/>
                </a:moveTo>
                <a:lnTo>
                  <a:pt x="939318" y="570705"/>
                </a:lnTo>
                <a:lnTo>
                  <a:pt x="952119" y="665574"/>
                </a:lnTo>
                <a:lnTo>
                  <a:pt x="968121" y="670146"/>
                </a:lnTo>
                <a:lnTo>
                  <a:pt x="962406" y="690720"/>
                </a:lnTo>
                <a:lnTo>
                  <a:pt x="939546" y="684319"/>
                </a:lnTo>
                <a:lnTo>
                  <a:pt x="935431" y="679518"/>
                </a:lnTo>
                <a:lnTo>
                  <a:pt x="841020" y="694606"/>
                </a:lnTo>
                <a:lnTo>
                  <a:pt x="828675" y="681576"/>
                </a:lnTo>
                <a:lnTo>
                  <a:pt x="841934" y="629226"/>
                </a:lnTo>
                <a:lnTo>
                  <a:pt x="852221" y="620997"/>
                </a:lnTo>
                <a:lnTo>
                  <a:pt x="924459" y="620997"/>
                </a:lnTo>
                <a:lnTo>
                  <a:pt x="919658" y="585335"/>
                </a:lnTo>
                <a:lnTo>
                  <a:pt x="837362" y="605452"/>
                </a:lnTo>
                <a:lnTo>
                  <a:pt x="832104" y="584649"/>
                </a:lnTo>
                <a:close/>
                <a:moveTo>
                  <a:pt x="1749476" y="530242"/>
                </a:moveTo>
                <a:lnTo>
                  <a:pt x="1770736" y="532071"/>
                </a:lnTo>
                <a:lnTo>
                  <a:pt x="1757934" y="679975"/>
                </a:lnTo>
                <a:lnTo>
                  <a:pt x="1746276" y="689805"/>
                </a:lnTo>
                <a:lnTo>
                  <a:pt x="1641348" y="682261"/>
                </a:lnTo>
                <a:lnTo>
                  <a:pt x="1631290" y="671517"/>
                </a:lnTo>
                <a:lnTo>
                  <a:pt x="1628775" y="534814"/>
                </a:lnTo>
                <a:lnTo>
                  <a:pt x="1650264" y="534129"/>
                </a:lnTo>
                <a:lnTo>
                  <a:pt x="1652778" y="661230"/>
                </a:lnTo>
                <a:lnTo>
                  <a:pt x="1737360" y="667631"/>
                </a:lnTo>
                <a:close/>
                <a:moveTo>
                  <a:pt x="27661" y="526813"/>
                </a:moveTo>
                <a:lnTo>
                  <a:pt x="145390" y="544187"/>
                </a:lnTo>
                <a:lnTo>
                  <a:pt x="142418" y="565675"/>
                </a:lnTo>
                <a:lnTo>
                  <a:pt x="35662" y="549902"/>
                </a:lnTo>
                <a:lnTo>
                  <a:pt x="22860" y="670146"/>
                </a:lnTo>
                <a:lnTo>
                  <a:pt x="150648" y="656430"/>
                </a:lnTo>
                <a:lnTo>
                  <a:pt x="152934" y="677918"/>
                </a:lnTo>
                <a:lnTo>
                  <a:pt x="12116" y="693006"/>
                </a:lnTo>
                <a:lnTo>
                  <a:pt x="0" y="681347"/>
                </a:lnTo>
                <a:lnTo>
                  <a:pt x="15545" y="536415"/>
                </a:lnTo>
                <a:close/>
                <a:moveTo>
                  <a:pt x="709448" y="274497"/>
                </a:moveTo>
                <a:cubicBezTo>
                  <a:pt x="711990" y="274835"/>
                  <a:pt x="714517" y="275734"/>
                  <a:pt x="717029" y="277193"/>
                </a:cubicBezTo>
                <a:cubicBezTo>
                  <a:pt x="721270" y="279800"/>
                  <a:pt x="724086" y="283648"/>
                  <a:pt x="725477" y="288738"/>
                </a:cubicBezTo>
                <a:cubicBezTo>
                  <a:pt x="726868" y="293828"/>
                  <a:pt x="726492" y="298387"/>
                  <a:pt x="724351" y="302414"/>
                </a:cubicBezTo>
                <a:cubicBezTo>
                  <a:pt x="720699" y="309155"/>
                  <a:pt x="715820" y="316200"/>
                  <a:pt x="709715" y="323549"/>
                </a:cubicBezTo>
                <a:cubicBezTo>
                  <a:pt x="703610" y="330898"/>
                  <a:pt x="697160" y="337969"/>
                  <a:pt x="690366" y="344763"/>
                </a:cubicBezTo>
                <a:cubicBezTo>
                  <a:pt x="683571" y="351558"/>
                  <a:pt x="676396" y="358047"/>
                  <a:pt x="668840" y="364231"/>
                </a:cubicBezTo>
                <a:cubicBezTo>
                  <a:pt x="661285" y="370415"/>
                  <a:pt x="654145" y="375408"/>
                  <a:pt x="647421" y="379209"/>
                </a:cubicBezTo>
                <a:cubicBezTo>
                  <a:pt x="644426" y="380707"/>
                  <a:pt x="641247" y="381456"/>
                  <a:pt x="637885" y="381456"/>
                </a:cubicBezTo>
                <a:cubicBezTo>
                  <a:pt x="634481" y="381456"/>
                  <a:pt x="631240" y="380684"/>
                  <a:pt x="628161" y="379142"/>
                </a:cubicBezTo>
                <a:cubicBezTo>
                  <a:pt x="625083" y="377600"/>
                  <a:pt x="622697" y="375139"/>
                  <a:pt x="621003" y="371760"/>
                </a:cubicBezTo>
                <a:cubicBezTo>
                  <a:pt x="618277" y="367447"/>
                  <a:pt x="617598" y="362713"/>
                  <a:pt x="618965" y="357559"/>
                </a:cubicBezTo>
                <a:cubicBezTo>
                  <a:pt x="620332" y="352406"/>
                  <a:pt x="624440" y="347996"/>
                  <a:pt x="631288" y="344331"/>
                </a:cubicBezTo>
                <a:cubicBezTo>
                  <a:pt x="634342" y="342117"/>
                  <a:pt x="638894" y="338513"/>
                  <a:pt x="644944" y="333519"/>
                </a:cubicBezTo>
                <a:cubicBezTo>
                  <a:pt x="650994" y="328525"/>
                  <a:pt x="656953" y="323158"/>
                  <a:pt x="662822" y="317418"/>
                </a:cubicBezTo>
                <a:cubicBezTo>
                  <a:pt x="668690" y="311677"/>
                  <a:pt x="674055" y="305917"/>
                  <a:pt x="678917" y="300136"/>
                </a:cubicBezTo>
                <a:cubicBezTo>
                  <a:pt x="683778" y="294355"/>
                  <a:pt x="687523" y="289099"/>
                  <a:pt x="690151" y="284367"/>
                </a:cubicBezTo>
                <a:cubicBezTo>
                  <a:pt x="692766" y="279798"/>
                  <a:pt x="696644" y="276730"/>
                  <a:pt x="701782" y="275164"/>
                </a:cubicBezTo>
                <a:cubicBezTo>
                  <a:pt x="704352" y="274382"/>
                  <a:pt x="706907" y="274159"/>
                  <a:pt x="709448" y="274497"/>
                </a:cubicBezTo>
                <a:close/>
                <a:moveTo>
                  <a:pt x="820671" y="267600"/>
                </a:moveTo>
                <a:cubicBezTo>
                  <a:pt x="826170" y="267600"/>
                  <a:pt x="830757" y="269437"/>
                  <a:pt x="834430" y="273110"/>
                </a:cubicBezTo>
                <a:lnTo>
                  <a:pt x="911174" y="349048"/>
                </a:lnTo>
                <a:cubicBezTo>
                  <a:pt x="914933" y="352807"/>
                  <a:pt x="916812" y="357346"/>
                  <a:pt x="916812" y="362666"/>
                </a:cubicBezTo>
                <a:cubicBezTo>
                  <a:pt x="916812" y="367987"/>
                  <a:pt x="914933" y="372526"/>
                  <a:pt x="911174" y="376285"/>
                </a:cubicBezTo>
                <a:cubicBezTo>
                  <a:pt x="907454" y="379996"/>
                  <a:pt x="902878" y="381852"/>
                  <a:pt x="897447" y="381852"/>
                </a:cubicBezTo>
                <a:cubicBezTo>
                  <a:pt x="891965" y="381852"/>
                  <a:pt x="887368" y="379996"/>
                  <a:pt x="883656" y="376285"/>
                </a:cubicBezTo>
                <a:lnTo>
                  <a:pt x="806912" y="300347"/>
                </a:lnTo>
                <a:cubicBezTo>
                  <a:pt x="803196" y="296631"/>
                  <a:pt x="801338" y="292091"/>
                  <a:pt x="801338" y="286729"/>
                </a:cubicBezTo>
                <a:cubicBezTo>
                  <a:pt x="801338" y="281366"/>
                  <a:pt x="803196" y="276826"/>
                  <a:pt x="806912" y="273110"/>
                </a:cubicBezTo>
                <a:cubicBezTo>
                  <a:pt x="810585" y="269437"/>
                  <a:pt x="815172" y="267600"/>
                  <a:pt x="820671" y="267600"/>
                </a:cubicBezTo>
                <a:close/>
                <a:moveTo>
                  <a:pt x="224442" y="244843"/>
                </a:moveTo>
                <a:lnTo>
                  <a:pt x="224442" y="297723"/>
                </a:lnTo>
                <a:lnTo>
                  <a:pt x="246789" y="292495"/>
                </a:lnTo>
                <a:lnTo>
                  <a:pt x="246789" y="244843"/>
                </a:lnTo>
                <a:close/>
                <a:moveTo>
                  <a:pt x="285917" y="213115"/>
                </a:moveTo>
                <a:lnTo>
                  <a:pt x="285917" y="284463"/>
                </a:lnTo>
                <a:lnTo>
                  <a:pt x="291990" y="282716"/>
                </a:lnTo>
                <a:cubicBezTo>
                  <a:pt x="297886" y="281470"/>
                  <a:pt x="303100" y="282309"/>
                  <a:pt x="307630" y="285231"/>
                </a:cubicBezTo>
                <a:cubicBezTo>
                  <a:pt x="312161" y="288154"/>
                  <a:pt x="314926" y="292266"/>
                  <a:pt x="315924" y="297570"/>
                </a:cubicBezTo>
                <a:cubicBezTo>
                  <a:pt x="316812" y="302915"/>
                  <a:pt x="315859" y="307852"/>
                  <a:pt x="313067" y="312378"/>
                </a:cubicBezTo>
                <a:cubicBezTo>
                  <a:pt x="310275" y="316905"/>
                  <a:pt x="306442" y="319623"/>
                  <a:pt x="301570" y="320531"/>
                </a:cubicBezTo>
                <a:lnTo>
                  <a:pt x="285513" y="324026"/>
                </a:lnTo>
                <a:lnTo>
                  <a:pt x="285513" y="354317"/>
                </a:lnTo>
                <a:lnTo>
                  <a:pt x="311308" y="330951"/>
                </a:lnTo>
                <a:cubicBezTo>
                  <a:pt x="318992" y="322062"/>
                  <a:pt x="325686" y="312144"/>
                  <a:pt x="331389" y="301195"/>
                </a:cubicBezTo>
                <a:cubicBezTo>
                  <a:pt x="342795" y="279298"/>
                  <a:pt x="349819" y="255424"/>
                  <a:pt x="352460" y="229574"/>
                </a:cubicBezTo>
                <a:lnTo>
                  <a:pt x="303919" y="229574"/>
                </a:lnTo>
                <a:cubicBezTo>
                  <a:pt x="298705" y="229574"/>
                  <a:pt x="294174" y="227650"/>
                  <a:pt x="290326" y="223801"/>
                </a:cubicBezTo>
                <a:close/>
                <a:moveTo>
                  <a:pt x="224039" y="153233"/>
                </a:moveTo>
                <a:lnTo>
                  <a:pt x="224039" y="206125"/>
                </a:lnTo>
                <a:lnTo>
                  <a:pt x="246386" y="206125"/>
                </a:lnTo>
                <a:lnTo>
                  <a:pt x="246386" y="153233"/>
                </a:lnTo>
                <a:close/>
                <a:moveTo>
                  <a:pt x="1622956" y="69110"/>
                </a:moveTo>
                <a:cubicBezTo>
                  <a:pt x="1628429" y="69110"/>
                  <a:pt x="1633093" y="71035"/>
                  <a:pt x="1636945" y="74885"/>
                </a:cubicBezTo>
                <a:cubicBezTo>
                  <a:pt x="1640798" y="78736"/>
                  <a:pt x="1642724" y="83129"/>
                  <a:pt x="1642724" y="88065"/>
                </a:cubicBezTo>
                <a:lnTo>
                  <a:pt x="1642724" y="370525"/>
                </a:lnTo>
                <a:cubicBezTo>
                  <a:pt x="1642724" y="375696"/>
                  <a:pt x="1640788" y="380216"/>
                  <a:pt x="1636916" y="384086"/>
                </a:cubicBezTo>
                <a:cubicBezTo>
                  <a:pt x="1633045" y="387955"/>
                  <a:pt x="1628391" y="389890"/>
                  <a:pt x="1622956" y="389890"/>
                </a:cubicBezTo>
                <a:cubicBezTo>
                  <a:pt x="1617473" y="389890"/>
                  <a:pt x="1612808" y="387966"/>
                  <a:pt x="1608960" y="384118"/>
                </a:cubicBezTo>
                <a:cubicBezTo>
                  <a:pt x="1605111" y="380270"/>
                  <a:pt x="1603187" y="375739"/>
                  <a:pt x="1603187" y="370525"/>
                </a:cubicBezTo>
                <a:lnTo>
                  <a:pt x="1603187" y="88065"/>
                </a:lnTo>
                <a:cubicBezTo>
                  <a:pt x="1603187" y="83087"/>
                  <a:pt x="1605102" y="78683"/>
                  <a:pt x="1608931" y="74853"/>
                </a:cubicBezTo>
                <a:cubicBezTo>
                  <a:pt x="1612760" y="71024"/>
                  <a:pt x="1617435" y="69110"/>
                  <a:pt x="1622956" y="69110"/>
                </a:cubicBezTo>
                <a:close/>
                <a:moveTo>
                  <a:pt x="224039" y="61622"/>
                </a:moveTo>
                <a:lnTo>
                  <a:pt x="224039" y="114515"/>
                </a:lnTo>
                <a:lnTo>
                  <a:pt x="246386" y="114515"/>
                </a:lnTo>
                <a:lnTo>
                  <a:pt x="246386" y="61622"/>
                </a:lnTo>
                <a:close/>
                <a:moveTo>
                  <a:pt x="1699297" y="30943"/>
                </a:moveTo>
                <a:lnTo>
                  <a:pt x="1772022" y="30943"/>
                </a:lnTo>
                <a:cubicBezTo>
                  <a:pt x="1780443" y="30943"/>
                  <a:pt x="1787584" y="33873"/>
                  <a:pt x="1793444" y="39732"/>
                </a:cubicBezTo>
                <a:cubicBezTo>
                  <a:pt x="1799304" y="45592"/>
                  <a:pt x="1802234" y="52731"/>
                  <a:pt x="1802234" y="61149"/>
                </a:cubicBezTo>
                <a:lnTo>
                  <a:pt x="1802234" y="317088"/>
                </a:lnTo>
                <a:cubicBezTo>
                  <a:pt x="1802234" y="326982"/>
                  <a:pt x="1800305" y="336361"/>
                  <a:pt x="1796446" y="345224"/>
                </a:cubicBezTo>
                <a:cubicBezTo>
                  <a:pt x="1792587" y="354088"/>
                  <a:pt x="1787415" y="361762"/>
                  <a:pt x="1780930" y="368247"/>
                </a:cubicBezTo>
                <a:cubicBezTo>
                  <a:pt x="1774445" y="374732"/>
                  <a:pt x="1766796" y="379893"/>
                  <a:pt x="1757984" y="383731"/>
                </a:cubicBezTo>
                <a:cubicBezTo>
                  <a:pt x="1749172" y="387568"/>
                  <a:pt x="1739787" y="389487"/>
                  <a:pt x="1729829" y="389487"/>
                </a:cubicBezTo>
                <a:cubicBezTo>
                  <a:pt x="1724351" y="389487"/>
                  <a:pt x="1719688" y="387563"/>
                  <a:pt x="1715839" y="383715"/>
                </a:cubicBezTo>
                <a:cubicBezTo>
                  <a:pt x="1711991" y="379866"/>
                  <a:pt x="1710067" y="375203"/>
                  <a:pt x="1710067" y="369725"/>
                </a:cubicBezTo>
                <a:cubicBezTo>
                  <a:pt x="1710067" y="364746"/>
                  <a:pt x="1711982" y="360342"/>
                  <a:pt x="1715811" y="356513"/>
                </a:cubicBezTo>
                <a:cubicBezTo>
                  <a:pt x="1719640" y="352684"/>
                  <a:pt x="1724313" y="350769"/>
                  <a:pt x="1729829" y="350769"/>
                </a:cubicBezTo>
                <a:cubicBezTo>
                  <a:pt x="1734330" y="350769"/>
                  <a:pt x="1738570" y="349892"/>
                  <a:pt x="1742548" y="348136"/>
                </a:cubicBezTo>
                <a:cubicBezTo>
                  <a:pt x="1746527" y="346380"/>
                  <a:pt x="1750038" y="343981"/>
                  <a:pt x="1753082" y="340936"/>
                </a:cubicBezTo>
                <a:cubicBezTo>
                  <a:pt x="1756126" y="337892"/>
                  <a:pt x="1758557" y="334311"/>
                  <a:pt x="1760374" y="330192"/>
                </a:cubicBezTo>
                <a:cubicBezTo>
                  <a:pt x="1762192" y="326072"/>
                  <a:pt x="1763101" y="321705"/>
                  <a:pt x="1763101" y="317088"/>
                </a:cubicBezTo>
                <a:lnTo>
                  <a:pt x="1763101" y="69660"/>
                </a:lnTo>
                <a:lnTo>
                  <a:pt x="1699297" y="69660"/>
                </a:lnTo>
                <a:cubicBezTo>
                  <a:pt x="1693814" y="69660"/>
                  <a:pt x="1689149" y="67736"/>
                  <a:pt x="1685301" y="63888"/>
                </a:cubicBezTo>
                <a:cubicBezTo>
                  <a:pt x="1681452" y="60039"/>
                  <a:pt x="1679528" y="55509"/>
                  <a:pt x="1679528" y="50295"/>
                </a:cubicBezTo>
                <a:cubicBezTo>
                  <a:pt x="1679528" y="45052"/>
                  <a:pt x="1681443" y="40515"/>
                  <a:pt x="1685272" y="36686"/>
                </a:cubicBezTo>
                <a:cubicBezTo>
                  <a:pt x="1689101" y="32857"/>
                  <a:pt x="1693776" y="30943"/>
                  <a:pt x="1699297" y="30943"/>
                </a:cubicBezTo>
                <a:close/>
                <a:moveTo>
                  <a:pt x="1299109" y="23010"/>
                </a:moveTo>
                <a:cubicBezTo>
                  <a:pt x="1304600" y="23622"/>
                  <a:pt x="1309176" y="25757"/>
                  <a:pt x="1312836" y="29413"/>
                </a:cubicBezTo>
                <a:cubicBezTo>
                  <a:pt x="1319470" y="36909"/>
                  <a:pt x="1325850" y="45014"/>
                  <a:pt x="1331974" y="53728"/>
                </a:cubicBezTo>
                <a:cubicBezTo>
                  <a:pt x="1338099" y="62443"/>
                  <a:pt x="1343081" y="71597"/>
                  <a:pt x="1346921" y="81192"/>
                </a:cubicBezTo>
                <a:cubicBezTo>
                  <a:pt x="1348452" y="86218"/>
                  <a:pt x="1348249" y="91073"/>
                  <a:pt x="1346312" y="95758"/>
                </a:cubicBezTo>
                <a:cubicBezTo>
                  <a:pt x="1344376" y="100442"/>
                  <a:pt x="1340903" y="103954"/>
                  <a:pt x="1335894" y="106292"/>
                </a:cubicBezTo>
                <a:cubicBezTo>
                  <a:pt x="1333155" y="107320"/>
                  <a:pt x="1330606" y="107834"/>
                  <a:pt x="1328246" y="107834"/>
                </a:cubicBezTo>
                <a:cubicBezTo>
                  <a:pt x="1324407" y="107834"/>
                  <a:pt x="1320885" y="106736"/>
                  <a:pt x="1317681" y="104541"/>
                </a:cubicBezTo>
                <a:cubicBezTo>
                  <a:pt x="1314477" y="102346"/>
                  <a:pt x="1312115" y="99578"/>
                  <a:pt x="1310596" y="96238"/>
                </a:cubicBezTo>
                <a:cubicBezTo>
                  <a:pt x="1307661" y="88486"/>
                  <a:pt x="1303599" y="81151"/>
                  <a:pt x="1298411" y="74233"/>
                </a:cubicBezTo>
                <a:cubicBezTo>
                  <a:pt x="1293223" y="67315"/>
                  <a:pt x="1287969" y="60795"/>
                  <a:pt x="1282649" y="54672"/>
                </a:cubicBezTo>
                <a:cubicBezTo>
                  <a:pt x="1279513" y="50513"/>
                  <a:pt x="1278095" y="45853"/>
                  <a:pt x="1278394" y="40692"/>
                </a:cubicBezTo>
                <a:cubicBezTo>
                  <a:pt x="1278692" y="35532"/>
                  <a:pt x="1280670" y="31431"/>
                  <a:pt x="1284326" y="28389"/>
                </a:cubicBezTo>
                <a:cubicBezTo>
                  <a:pt x="1288690" y="24191"/>
                  <a:pt x="1293618" y="22398"/>
                  <a:pt x="1299109" y="23010"/>
                </a:cubicBezTo>
                <a:close/>
                <a:moveTo>
                  <a:pt x="877943" y="15337"/>
                </a:moveTo>
                <a:cubicBezTo>
                  <a:pt x="880549" y="15683"/>
                  <a:pt x="882963" y="16588"/>
                  <a:pt x="885186" y="18054"/>
                </a:cubicBezTo>
                <a:cubicBezTo>
                  <a:pt x="889631" y="20985"/>
                  <a:pt x="892438" y="24788"/>
                  <a:pt x="893607" y="29464"/>
                </a:cubicBezTo>
                <a:cubicBezTo>
                  <a:pt x="894610" y="35378"/>
                  <a:pt x="893783" y="40451"/>
                  <a:pt x="891128" y="44686"/>
                </a:cubicBezTo>
                <a:cubicBezTo>
                  <a:pt x="888472" y="48920"/>
                  <a:pt x="884625" y="51825"/>
                  <a:pt x="879586" y="53399"/>
                </a:cubicBezTo>
                <a:cubicBezTo>
                  <a:pt x="872367" y="55131"/>
                  <a:pt x="864542" y="56721"/>
                  <a:pt x="856109" y="58170"/>
                </a:cubicBezTo>
                <a:cubicBezTo>
                  <a:pt x="847676" y="59618"/>
                  <a:pt x="838559" y="61014"/>
                  <a:pt x="828757" y="62358"/>
                </a:cubicBezTo>
                <a:cubicBezTo>
                  <a:pt x="818955" y="63702"/>
                  <a:pt x="808639" y="65050"/>
                  <a:pt x="797809" y="66403"/>
                </a:cubicBezTo>
                <a:cubicBezTo>
                  <a:pt x="786978" y="67755"/>
                  <a:pt x="776789" y="68909"/>
                  <a:pt x="767241" y="69865"/>
                </a:cubicBezTo>
                <a:cubicBezTo>
                  <a:pt x="765376" y="72971"/>
                  <a:pt x="762292" y="77078"/>
                  <a:pt x="757987" y="82187"/>
                </a:cubicBezTo>
                <a:cubicBezTo>
                  <a:pt x="753682" y="87296"/>
                  <a:pt x="748534" y="92914"/>
                  <a:pt x="742541" y="99041"/>
                </a:cubicBezTo>
                <a:cubicBezTo>
                  <a:pt x="736549" y="105167"/>
                  <a:pt x="731015" y="111052"/>
                  <a:pt x="725938" y="116694"/>
                </a:cubicBezTo>
                <a:cubicBezTo>
                  <a:pt x="720861" y="122336"/>
                  <a:pt x="715777" y="125625"/>
                  <a:pt x="710687" y="126559"/>
                </a:cubicBezTo>
                <a:cubicBezTo>
                  <a:pt x="717343" y="126359"/>
                  <a:pt x="725704" y="125918"/>
                  <a:pt x="735771" y="125238"/>
                </a:cubicBezTo>
                <a:cubicBezTo>
                  <a:pt x="745837" y="124557"/>
                  <a:pt x="754578" y="123959"/>
                  <a:pt x="761993" y="123443"/>
                </a:cubicBezTo>
                <a:cubicBezTo>
                  <a:pt x="771477" y="122888"/>
                  <a:pt x="781966" y="122186"/>
                  <a:pt x="793460" y="121337"/>
                </a:cubicBezTo>
                <a:lnTo>
                  <a:pt x="793460" y="121740"/>
                </a:lnTo>
                <a:cubicBezTo>
                  <a:pt x="796122" y="115951"/>
                  <a:pt x="800269" y="109783"/>
                  <a:pt x="805901" y="103236"/>
                </a:cubicBezTo>
                <a:cubicBezTo>
                  <a:pt x="811532" y="96689"/>
                  <a:pt x="816283" y="90514"/>
                  <a:pt x="820153" y="84712"/>
                </a:cubicBezTo>
                <a:cubicBezTo>
                  <a:pt x="822713" y="80552"/>
                  <a:pt x="826652" y="77849"/>
                  <a:pt x="831970" y="76601"/>
                </a:cubicBezTo>
                <a:cubicBezTo>
                  <a:pt x="837288" y="75353"/>
                  <a:pt x="842046" y="76124"/>
                  <a:pt x="846244" y="78914"/>
                </a:cubicBezTo>
                <a:cubicBezTo>
                  <a:pt x="851210" y="81969"/>
                  <a:pt x="854235" y="86062"/>
                  <a:pt x="855319" y="91195"/>
                </a:cubicBezTo>
                <a:cubicBezTo>
                  <a:pt x="856402" y="96327"/>
                  <a:pt x="855504" y="101255"/>
                  <a:pt x="852624" y="105978"/>
                </a:cubicBezTo>
                <a:cubicBezTo>
                  <a:pt x="846873" y="115014"/>
                  <a:pt x="839109" y="124761"/>
                  <a:pt x="829333" y="135218"/>
                </a:cubicBezTo>
                <a:cubicBezTo>
                  <a:pt x="819556" y="145675"/>
                  <a:pt x="808614" y="156277"/>
                  <a:pt x="796506" y="167024"/>
                </a:cubicBezTo>
                <a:cubicBezTo>
                  <a:pt x="784398" y="177771"/>
                  <a:pt x="771570" y="188242"/>
                  <a:pt x="758022" y="198436"/>
                </a:cubicBezTo>
                <a:cubicBezTo>
                  <a:pt x="744474" y="208631"/>
                  <a:pt x="731776" y="215343"/>
                  <a:pt x="719928" y="218573"/>
                </a:cubicBezTo>
                <a:lnTo>
                  <a:pt x="839108" y="214503"/>
                </a:lnTo>
                <a:lnTo>
                  <a:pt x="811942" y="182543"/>
                </a:lnTo>
                <a:cubicBezTo>
                  <a:pt x="809160" y="178392"/>
                  <a:pt x="808217" y="173758"/>
                  <a:pt x="809113" y="168643"/>
                </a:cubicBezTo>
                <a:cubicBezTo>
                  <a:pt x="810009" y="163528"/>
                  <a:pt x="812433" y="159323"/>
                  <a:pt x="816383" y="156029"/>
                </a:cubicBezTo>
                <a:cubicBezTo>
                  <a:pt x="821315" y="152723"/>
                  <a:pt x="826423" y="151531"/>
                  <a:pt x="831707" y="152455"/>
                </a:cubicBezTo>
                <a:cubicBezTo>
                  <a:pt x="836991" y="153379"/>
                  <a:pt x="841286" y="156228"/>
                  <a:pt x="844593" y="161002"/>
                </a:cubicBezTo>
                <a:lnTo>
                  <a:pt x="905159" y="244242"/>
                </a:lnTo>
                <a:cubicBezTo>
                  <a:pt x="908371" y="248875"/>
                  <a:pt x="909586" y="253799"/>
                  <a:pt x="908803" y="259015"/>
                </a:cubicBezTo>
                <a:cubicBezTo>
                  <a:pt x="908020" y="264231"/>
                  <a:pt x="905248" y="268485"/>
                  <a:pt x="900487" y="271779"/>
                </a:cubicBezTo>
                <a:cubicBezTo>
                  <a:pt x="897189" y="274181"/>
                  <a:pt x="893497" y="275382"/>
                  <a:pt x="889409" y="275382"/>
                </a:cubicBezTo>
                <a:cubicBezTo>
                  <a:pt x="882579" y="275382"/>
                  <a:pt x="877677" y="273215"/>
                  <a:pt x="874703" y="268880"/>
                </a:cubicBezTo>
                <a:lnTo>
                  <a:pt x="862761" y="252075"/>
                </a:lnTo>
                <a:lnTo>
                  <a:pt x="787028" y="255134"/>
                </a:lnTo>
                <a:lnTo>
                  <a:pt x="787028" y="324723"/>
                </a:lnTo>
                <a:cubicBezTo>
                  <a:pt x="787028" y="333546"/>
                  <a:pt x="785307" y="341905"/>
                  <a:pt x="781864" y="349800"/>
                </a:cubicBezTo>
                <a:cubicBezTo>
                  <a:pt x="778421" y="357695"/>
                  <a:pt x="773693" y="364577"/>
                  <a:pt x="767679" y="370445"/>
                </a:cubicBezTo>
                <a:cubicBezTo>
                  <a:pt x="761666" y="376314"/>
                  <a:pt x="754677" y="380954"/>
                  <a:pt x="746714" y="384367"/>
                </a:cubicBezTo>
                <a:cubicBezTo>
                  <a:pt x="738751" y="387781"/>
                  <a:pt x="730332" y="389487"/>
                  <a:pt x="721458" y="389487"/>
                </a:cubicBezTo>
                <a:cubicBezTo>
                  <a:pt x="716249" y="389487"/>
                  <a:pt x="711720" y="387563"/>
                  <a:pt x="707872" y="383715"/>
                </a:cubicBezTo>
                <a:cubicBezTo>
                  <a:pt x="704023" y="379866"/>
                  <a:pt x="702099" y="375203"/>
                  <a:pt x="702099" y="369725"/>
                </a:cubicBezTo>
                <a:cubicBezTo>
                  <a:pt x="702099" y="364746"/>
                  <a:pt x="704014" y="360342"/>
                  <a:pt x="707843" y="356513"/>
                </a:cubicBezTo>
                <a:cubicBezTo>
                  <a:pt x="711672" y="352684"/>
                  <a:pt x="716210" y="350769"/>
                  <a:pt x="721458" y="350769"/>
                </a:cubicBezTo>
                <a:cubicBezTo>
                  <a:pt x="728796" y="350769"/>
                  <a:pt x="734971" y="348264"/>
                  <a:pt x="739982" y="343253"/>
                </a:cubicBezTo>
                <a:cubicBezTo>
                  <a:pt x="744993" y="338242"/>
                  <a:pt x="747498" y="332066"/>
                  <a:pt x="747498" y="324723"/>
                </a:cubicBezTo>
                <a:lnTo>
                  <a:pt x="747498" y="256497"/>
                </a:lnTo>
                <a:lnTo>
                  <a:pt x="645987" y="260113"/>
                </a:lnTo>
                <a:lnTo>
                  <a:pt x="645520" y="260113"/>
                </a:lnTo>
                <a:cubicBezTo>
                  <a:pt x="640725" y="260113"/>
                  <a:pt x="636559" y="258596"/>
                  <a:pt x="633022" y="255562"/>
                </a:cubicBezTo>
                <a:cubicBezTo>
                  <a:pt x="629485" y="252529"/>
                  <a:pt x="627196" y="248578"/>
                  <a:pt x="626155" y="243710"/>
                </a:cubicBezTo>
                <a:cubicBezTo>
                  <a:pt x="625622" y="239197"/>
                  <a:pt x="626530" y="234851"/>
                  <a:pt x="628881" y="230674"/>
                </a:cubicBezTo>
                <a:cubicBezTo>
                  <a:pt x="631232" y="226498"/>
                  <a:pt x="634737" y="223244"/>
                  <a:pt x="639396" y="220915"/>
                </a:cubicBezTo>
                <a:cubicBezTo>
                  <a:pt x="646090" y="219042"/>
                  <a:pt x="653798" y="215924"/>
                  <a:pt x="662521" y="211562"/>
                </a:cubicBezTo>
                <a:cubicBezTo>
                  <a:pt x="671243" y="207200"/>
                  <a:pt x="680300" y="202149"/>
                  <a:pt x="689690" y="196411"/>
                </a:cubicBezTo>
                <a:cubicBezTo>
                  <a:pt x="699081" y="190673"/>
                  <a:pt x="708965" y="184116"/>
                  <a:pt x="719343" y="176742"/>
                </a:cubicBezTo>
                <a:cubicBezTo>
                  <a:pt x="729721" y="169367"/>
                  <a:pt x="739106" y="164210"/>
                  <a:pt x="747498" y="161271"/>
                </a:cubicBezTo>
                <a:cubicBezTo>
                  <a:pt x="743296" y="161795"/>
                  <a:pt x="737010" y="162261"/>
                  <a:pt x="728642" y="162669"/>
                </a:cubicBezTo>
                <a:cubicBezTo>
                  <a:pt x="720273" y="163076"/>
                  <a:pt x="712071" y="163548"/>
                  <a:pt x="704035" y="164083"/>
                </a:cubicBezTo>
                <a:cubicBezTo>
                  <a:pt x="695999" y="164619"/>
                  <a:pt x="688330" y="165152"/>
                  <a:pt x="681028" y="165683"/>
                </a:cubicBezTo>
                <a:cubicBezTo>
                  <a:pt x="673727" y="166214"/>
                  <a:pt x="667147" y="166619"/>
                  <a:pt x="661289" y="166896"/>
                </a:cubicBezTo>
                <a:lnTo>
                  <a:pt x="660386" y="166896"/>
                </a:lnTo>
                <a:cubicBezTo>
                  <a:pt x="656193" y="166896"/>
                  <a:pt x="652422" y="165640"/>
                  <a:pt x="649075" y="163130"/>
                </a:cubicBezTo>
                <a:cubicBezTo>
                  <a:pt x="645728" y="160619"/>
                  <a:pt x="643470" y="157753"/>
                  <a:pt x="642301" y="154532"/>
                </a:cubicBezTo>
                <a:cubicBezTo>
                  <a:pt x="640915" y="149877"/>
                  <a:pt x="640922" y="145488"/>
                  <a:pt x="642324" y="141365"/>
                </a:cubicBezTo>
                <a:cubicBezTo>
                  <a:pt x="643725" y="137241"/>
                  <a:pt x="646501" y="133859"/>
                  <a:pt x="650653" y="131218"/>
                </a:cubicBezTo>
                <a:cubicBezTo>
                  <a:pt x="654134" y="128897"/>
                  <a:pt x="658780" y="125293"/>
                  <a:pt x="664591" y="120406"/>
                </a:cubicBezTo>
                <a:cubicBezTo>
                  <a:pt x="670402" y="115519"/>
                  <a:pt x="676476" y="110105"/>
                  <a:pt x="682814" y="104164"/>
                </a:cubicBezTo>
                <a:cubicBezTo>
                  <a:pt x="689152" y="98223"/>
                  <a:pt x="695415" y="92094"/>
                  <a:pt x="701603" y="85778"/>
                </a:cubicBezTo>
                <a:cubicBezTo>
                  <a:pt x="707792" y="79461"/>
                  <a:pt x="713448" y="75160"/>
                  <a:pt x="718572" y="72873"/>
                </a:cubicBezTo>
                <a:cubicBezTo>
                  <a:pt x="709676" y="74200"/>
                  <a:pt x="699726" y="75068"/>
                  <a:pt x="688721" y="75477"/>
                </a:cubicBezTo>
                <a:cubicBezTo>
                  <a:pt x="677716" y="75887"/>
                  <a:pt x="667735" y="76092"/>
                  <a:pt x="658780" y="76092"/>
                </a:cubicBezTo>
                <a:lnTo>
                  <a:pt x="653155" y="76092"/>
                </a:lnTo>
                <a:cubicBezTo>
                  <a:pt x="647643" y="76092"/>
                  <a:pt x="643037" y="74160"/>
                  <a:pt x="639338" y="70297"/>
                </a:cubicBezTo>
                <a:cubicBezTo>
                  <a:pt x="635639" y="66434"/>
                  <a:pt x="633790" y="61776"/>
                  <a:pt x="633790" y="56323"/>
                </a:cubicBezTo>
                <a:cubicBezTo>
                  <a:pt x="633790" y="51016"/>
                  <a:pt x="635721" y="46597"/>
                  <a:pt x="639585" y="43067"/>
                </a:cubicBezTo>
                <a:cubicBezTo>
                  <a:pt x="643448" y="39536"/>
                  <a:pt x="648106" y="37771"/>
                  <a:pt x="653558" y="37771"/>
                </a:cubicBezTo>
                <a:lnTo>
                  <a:pt x="652073" y="37771"/>
                </a:lnTo>
                <a:cubicBezTo>
                  <a:pt x="662368" y="38074"/>
                  <a:pt x="673466" y="37961"/>
                  <a:pt x="685367" y="37432"/>
                </a:cubicBezTo>
                <a:cubicBezTo>
                  <a:pt x="697269" y="36903"/>
                  <a:pt x="709893" y="36104"/>
                  <a:pt x="723240" y="35035"/>
                </a:cubicBezTo>
                <a:cubicBezTo>
                  <a:pt x="736588" y="33966"/>
                  <a:pt x="750194" y="32699"/>
                  <a:pt x="764060" y="31234"/>
                </a:cubicBezTo>
                <a:cubicBezTo>
                  <a:pt x="777926" y="29768"/>
                  <a:pt x="791351" y="28241"/>
                  <a:pt x="804336" y="26652"/>
                </a:cubicBezTo>
                <a:cubicBezTo>
                  <a:pt x="817321" y="25062"/>
                  <a:pt x="829594" y="23315"/>
                  <a:pt x="841156" y="21410"/>
                </a:cubicBezTo>
                <a:cubicBezTo>
                  <a:pt x="852718" y="19505"/>
                  <a:pt x="862183" y="17695"/>
                  <a:pt x="869551" y="15980"/>
                </a:cubicBezTo>
                <a:cubicBezTo>
                  <a:pt x="872540" y="15206"/>
                  <a:pt x="875337" y="14992"/>
                  <a:pt x="877943" y="15337"/>
                </a:cubicBezTo>
                <a:close/>
                <a:moveTo>
                  <a:pt x="1636655" y="537"/>
                </a:moveTo>
                <a:cubicBezTo>
                  <a:pt x="1639114" y="321"/>
                  <a:pt x="1641593" y="687"/>
                  <a:pt x="1644094" y="1636"/>
                </a:cubicBezTo>
                <a:cubicBezTo>
                  <a:pt x="1649094" y="3532"/>
                  <a:pt x="1652976" y="6899"/>
                  <a:pt x="1655741" y="11737"/>
                </a:cubicBezTo>
                <a:lnTo>
                  <a:pt x="1678242" y="57136"/>
                </a:lnTo>
                <a:cubicBezTo>
                  <a:pt x="1680546" y="61569"/>
                  <a:pt x="1680827" y="66317"/>
                  <a:pt x="1679087" y="71382"/>
                </a:cubicBezTo>
                <a:cubicBezTo>
                  <a:pt x="1677346" y="76446"/>
                  <a:pt x="1674227" y="80100"/>
                  <a:pt x="1669730" y="82344"/>
                </a:cubicBezTo>
                <a:cubicBezTo>
                  <a:pt x="1667661" y="84068"/>
                  <a:pt x="1664792" y="84930"/>
                  <a:pt x="1661123" y="84930"/>
                </a:cubicBezTo>
                <a:cubicBezTo>
                  <a:pt x="1657296" y="84930"/>
                  <a:pt x="1653822" y="83944"/>
                  <a:pt x="1650701" y="81973"/>
                </a:cubicBezTo>
                <a:cubicBezTo>
                  <a:pt x="1647580" y="80002"/>
                  <a:pt x="1645081" y="77327"/>
                  <a:pt x="1643204" y="73948"/>
                </a:cubicBezTo>
                <a:lnTo>
                  <a:pt x="1620748" y="28236"/>
                </a:lnTo>
                <a:cubicBezTo>
                  <a:pt x="1618418" y="23692"/>
                  <a:pt x="1618104" y="19004"/>
                  <a:pt x="1619804" y="14172"/>
                </a:cubicBezTo>
                <a:cubicBezTo>
                  <a:pt x="1621504" y="9341"/>
                  <a:pt x="1624683" y="5594"/>
                  <a:pt x="1629342" y="2931"/>
                </a:cubicBezTo>
                <a:cubicBezTo>
                  <a:pt x="1631759" y="1551"/>
                  <a:pt x="1634197" y="753"/>
                  <a:pt x="1636655" y="537"/>
                </a:cubicBezTo>
                <a:close/>
                <a:moveTo>
                  <a:pt x="1586439" y="461"/>
                </a:moveTo>
                <a:cubicBezTo>
                  <a:pt x="1592208" y="1144"/>
                  <a:pt x="1596668" y="3586"/>
                  <a:pt x="1599821" y="7789"/>
                </a:cubicBezTo>
                <a:cubicBezTo>
                  <a:pt x="1602974" y="11991"/>
                  <a:pt x="1604237" y="16744"/>
                  <a:pt x="1603610" y="22047"/>
                </a:cubicBezTo>
                <a:cubicBezTo>
                  <a:pt x="1601771" y="37044"/>
                  <a:pt x="1599283" y="52039"/>
                  <a:pt x="1596148" y="67033"/>
                </a:cubicBezTo>
                <a:cubicBezTo>
                  <a:pt x="1593012" y="82027"/>
                  <a:pt x="1589251" y="96494"/>
                  <a:pt x="1584865" y="110432"/>
                </a:cubicBezTo>
                <a:lnTo>
                  <a:pt x="1584865" y="369725"/>
                </a:lnTo>
                <a:cubicBezTo>
                  <a:pt x="1584865" y="375161"/>
                  <a:pt x="1582930" y="379813"/>
                  <a:pt x="1579061" y="383683"/>
                </a:cubicBezTo>
                <a:cubicBezTo>
                  <a:pt x="1575191" y="387552"/>
                  <a:pt x="1570536" y="389487"/>
                  <a:pt x="1565097" y="389487"/>
                </a:cubicBezTo>
                <a:cubicBezTo>
                  <a:pt x="1559585" y="389487"/>
                  <a:pt x="1554979" y="387555"/>
                  <a:pt x="1551280" y="383692"/>
                </a:cubicBezTo>
                <a:cubicBezTo>
                  <a:pt x="1547581" y="379829"/>
                  <a:pt x="1545732" y="375173"/>
                  <a:pt x="1545732" y="369725"/>
                </a:cubicBezTo>
                <a:lnTo>
                  <a:pt x="1545732" y="195835"/>
                </a:lnTo>
                <a:lnTo>
                  <a:pt x="1539095" y="206183"/>
                </a:lnTo>
                <a:cubicBezTo>
                  <a:pt x="1535063" y="211866"/>
                  <a:pt x="1529668" y="214707"/>
                  <a:pt x="1522911" y="214707"/>
                </a:cubicBezTo>
                <a:cubicBezTo>
                  <a:pt x="1519054" y="214707"/>
                  <a:pt x="1515472" y="213551"/>
                  <a:pt x="1512166" y="211239"/>
                </a:cubicBezTo>
                <a:cubicBezTo>
                  <a:pt x="1507421" y="208525"/>
                  <a:pt x="1504664" y="204558"/>
                  <a:pt x="1503894" y="199336"/>
                </a:cubicBezTo>
                <a:cubicBezTo>
                  <a:pt x="1503124" y="194113"/>
                  <a:pt x="1504465" y="188706"/>
                  <a:pt x="1507916" y="183112"/>
                </a:cubicBezTo>
                <a:cubicBezTo>
                  <a:pt x="1522904" y="160761"/>
                  <a:pt x="1535303" y="135335"/>
                  <a:pt x="1545114" y="106836"/>
                </a:cubicBezTo>
                <a:cubicBezTo>
                  <a:pt x="1554925" y="78336"/>
                  <a:pt x="1561573" y="48388"/>
                  <a:pt x="1565058" y="16991"/>
                </a:cubicBezTo>
                <a:cubicBezTo>
                  <a:pt x="1565681" y="12320"/>
                  <a:pt x="1568006" y="8186"/>
                  <a:pt x="1572034" y="4589"/>
                </a:cubicBezTo>
                <a:cubicBezTo>
                  <a:pt x="1576061" y="992"/>
                  <a:pt x="1580863" y="-384"/>
                  <a:pt x="1586439" y="461"/>
                </a:cubicBezTo>
                <a:close/>
                <a:moveTo>
                  <a:pt x="326896" y="272"/>
                </a:moveTo>
                <a:cubicBezTo>
                  <a:pt x="329336" y="236"/>
                  <a:pt x="331834" y="694"/>
                  <a:pt x="334390" y="1645"/>
                </a:cubicBezTo>
                <a:cubicBezTo>
                  <a:pt x="339504" y="3548"/>
                  <a:pt x="343168" y="7597"/>
                  <a:pt x="345382" y="13792"/>
                </a:cubicBezTo>
                <a:lnTo>
                  <a:pt x="367230" y="64752"/>
                </a:lnTo>
                <a:cubicBezTo>
                  <a:pt x="369538" y="69799"/>
                  <a:pt x="369730" y="74862"/>
                  <a:pt x="367806" y="79941"/>
                </a:cubicBezTo>
                <a:lnTo>
                  <a:pt x="364195" y="85994"/>
                </a:lnTo>
                <a:lnTo>
                  <a:pt x="375454" y="83976"/>
                </a:lnTo>
                <a:lnTo>
                  <a:pt x="407727" y="11648"/>
                </a:lnTo>
                <a:cubicBezTo>
                  <a:pt x="410462" y="6865"/>
                  <a:pt x="414200" y="3527"/>
                  <a:pt x="418942" y="1632"/>
                </a:cubicBezTo>
                <a:cubicBezTo>
                  <a:pt x="423684" y="-262"/>
                  <a:pt x="428707" y="-113"/>
                  <a:pt x="434010" y="2080"/>
                </a:cubicBezTo>
                <a:cubicBezTo>
                  <a:pt x="438677" y="4414"/>
                  <a:pt x="441882" y="7973"/>
                  <a:pt x="443622" y="12758"/>
                </a:cubicBezTo>
                <a:cubicBezTo>
                  <a:pt x="445363" y="17543"/>
                  <a:pt x="445265" y="22542"/>
                  <a:pt x="443328" y="27756"/>
                </a:cubicBezTo>
                <a:lnTo>
                  <a:pt x="415694" y="83976"/>
                </a:lnTo>
                <a:lnTo>
                  <a:pt x="440934" y="83976"/>
                </a:lnTo>
                <a:cubicBezTo>
                  <a:pt x="446408" y="83976"/>
                  <a:pt x="451070" y="85901"/>
                  <a:pt x="454921" y="89752"/>
                </a:cubicBezTo>
                <a:cubicBezTo>
                  <a:pt x="458771" y="93602"/>
                  <a:pt x="460696" y="98130"/>
                  <a:pt x="460696" y="103335"/>
                </a:cubicBezTo>
                <a:cubicBezTo>
                  <a:pt x="460696" y="108809"/>
                  <a:pt x="458753" y="113405"/>
                  <a:pt x="454866" y="117123"/>
                </a:cubicBezTo>
                <a:cubicBezTo>
                  <a:pt x="450980" y="120841"/>
                  <a:pt x="446336" y="122700"/>
                  <a:pt x="440934" y="122700"/>
                </a:cubicBezTo>
                <a:lnTo>
                  <a:pt x="392393" y="122700"/>
                </a:lnTo>
                <a:lnTo>
                  <a:pt x="392393" y="191259"/>
                </a:lnTo>
                <a:lnTo>
                  <a:pt x="448563" y="191259"/>
                </a:lnTo>
                <a:cubicBezTo>
                  <a:pt x="454399" y="191259"/>
                  <a:pt x="459019" y="193216"/>
                  <a:pt x="462421" y="197131"/>
                </a:cubicBezTo>
                <a:cubicBezTo>
                  <a:pt x="465824" y="201045"/>
                  <a:pt x="467525" y="205539"/>
                  <a:pt x="467525" y="210612"/>
                </a:cubicBezTo>
                <a:cubicBezTo>
                  <a:pt x="467525" y="215748"/>
                  <a:pt x="465666" y="220260"/>
                  <a:pt x="461948" y="224147"/>
                </a:cubicBezTo>
                <a:cubicBezTo>
                  <a:pt x="458229" y="228033"/>
                  <a:pt x="453636" y="229977"/>
                  <a:pt x="448166" y="229977"/>
                </a:cubicBezTo>
                <a:lnTo>
                  <a:pt x="393193" y="229977"/>
                </a:lnTo>
                <a:cubicBezTo>
                  <a:pt x="395527" y="255827"/>
                  <a:pt x="402462" y="279699"/>
                  <a:pt x="413998" y="301592"/>
                </a:cubicBezTo>
                <a:cubicBezTo>
                  <a:pt x="425535" y="323485"/>
                  <a:pt x="441163" y="341400"/>
                  <a:pt x="460882" y="355339"/>
                </a:cubicBezTo>
                <a:cubicBezTo>
                  <a:pt x="465383" y="358231"/>
                  <a:pt x="468018" y="362276"/>
                  <a:pt x="468785" y="367472"/>
                </a:cubicBezTo>
                <a:cubicBezTo>
                  <a:pt x="469553" y="372669"/>
                  <a:pt x="468329" y="377445"/>
                  <a:pt x="465112" y="381801"/>
                </a:cubicBezTo>
                <a:cubicBezTo>
                  <a:pt x="463457" y="384455"/>
                  <a:pt x="461173" y="386466"/>
                  <a:pt x="458261" y="387836"/>
                </a:cubicBezTo>
                <a:cubicBezTo>
                  <a:pt x="455350" y="389206"/>
                  <a:pt x="452385" y="389890"/>
                  <a:pt x="449369" y="389890"/>
                </a:cubicBezTo>
                <a:cubicBezTo>
                  <a:pt x="447517" y="389890"/>
                  <a:pt x="445625" y="389649"/>
                  <a:pt x="443693" y="389167"/>
                </a:cubicBezTo>
                <a:cubicBezTo>
                  <a:pt x="441760" y="388685"/>
                  <a:pt x="440228" y="387990"/>
                  <a:pt x="439098" y="387081"/>
                </a:cubicBezTo>
                <a:cubicBezTo>
                  <a:pt x="406400" y="363889"/>
                  <a:pt x="384208" y="333887"/>
                  <a:pt x="372523" y="297077"/>
                </a:cubicBezTo>
                <a:cubicBezTo>
                  <a:pt x="367979" y="314258"/>
                  <a:pt x="359988" y="330541"/>
                  <a:pt x="348550" y="345928"/>
                </a:cubicBezTo>
                <a:cubicBezTo>
                  <a:pt x="337111" y="361315"/>
                  <a:pt x="323416" y="374787"/>
                  <a:pt x="307464" y="386345"/>
                </a:cubicBezTo>
                <a:cubicBezTo>
                  <a:pt x="304094" y="388708"/>
                  <a:pt x="300367" y="389890"/>
                  <a:pt x="296284" y="389890"/>
                </a:cubicBezTo>
                <a:cubicBezTo>
                  <a:pt x="289513" y="389890"/>
                  <a:pt x="284127" y="387226"/>
                  <a:pt x="280125" y="381897"/>
                </a:cubicBezTo>
                <a:cubicBezTo>
                  <a:pt x="278679" y="379734"/>
                  <a:pt x="279065" y="378380"/>
                  <a:pt x="281283" y="377833"/>
                </a:cubicBezTo>
                <a:cubicBezTo>
                  <a:pt x="282742" y="380402"/>
                  <a:pt x="281680" y="383053"/>
                  <a:pt x="278096" y="385788"/>
                </a:cubicBezTo>
                <a:cubicBezTo>
                  <a:pt x="274513" y="388523"/>
                  <a:pt x="270530" y="389890"/>
                  <a:pt x="266148" y="389890"/>
                </a:cubicBezTo>
                <a:cubicBezTo>
                  <a:pt x="260670" y="389890"/>
                  <a:pt x="256007" y="387966"/>
                  <a:pt x="252159" y="384118"/>
                </a:cubicBezTo>
                <a:cubicBezTo>
                  <a:pt x="248310" y="380270"/>
                  <a:pt x="246386" y="375739"/>
                  <a:pt x="246386" y="370525"/>
                </a:cubicBezTo>
                <a:lnTo>
                  <a:pt x="246386" y="331231"/>
                </a:lnTo>
                <a:lnTo>
                  <a:pt x="193308" y="342751"/>
                </a:lnTo>
                <a:cubicBezTo>
                  <a:pt x="192254" y="343105"/>
                  <a:pt x="190821" y="343282"/>
                  <a:pt x="189007" y="343282"/>
                </a:cubicBezTo>
                <a:cubicBezTo>
                  <a:pt x="184276" y="343282"/>
                  <a:pt x="180198" y="341998"/>
                  <a:pt x="176775" y="339429"/>
                </a:cubicBezTo>
                <a:cubicBezTo>
                  <a:pt x="173351" y="336861"/>
                  <a:pt x="171189" y="333476"/>
                  <a:pt x="170289" y="329273"/>
                </a:cubicBezTo>
                <a:cubicBezTo>
                  <a:pt x="169056" y="323450"/>
                  <a:pt x="169887" y="318363"/>
                  <a:pt x="172784" y="314013"/>
                </a:cubicBezTo>
                <a:cubicBezTo>
                  <a:pt x="175681" y="309664"/>
                  <a:pt x="179809" y="306819"/>
                  <a:pt x="185168" y="305479"/>
                </a:cubicBezTo>
                <a:lnTo>
                  <a:pt x="185315" y="305441"/>
                </a:lnTo>
                <a:lnTo>
                  <a:pt x="185315" y="61386"/>
                </a:lnTo>
                <a:cubicBezTo>
                  <a:pt x="182495" y="61211"/>
                  <a:pt x="179312" y="59349"/>
                  <a:pt x="175767" y="55802"/>
                </a:cubicBezTo>
                <a:cubicBezTo>
                  <a:pt x="172221" y="52254"/>
                  <a:pt x="170448" y="47742"/>
                  <a:pt x="170448" y="42263"/>
                </a:cubicBezTo>
                <a:cubicBezTo>
                  <a:pt x="170448" y="37046"/>
                  <a:pt x="172286" y="32515"/>
                  <a:pt x="175962" y="28671"/>
                </a:cubicBezTo>
                <a:cubicBezTo>
                  <a:pt x="179637" y="24827"/>
                  <a:pt x="184255" y="22905"/>
                  <a:pt x="189814" y="22905"/>
                </a:cubicBezTo>
                <a:lnTo>
                  <a:pt x="289456" y="22905"/>
                </a:lnTo>
                <a:cubicBezTo>
                  <a:pt x="294929" y="22905"/>
                  <a:pt x="299593" y="24830"/>
                  <a:pt x="303445" y="28680"/>
                </a:cubicBezTo>
                <a:cubicBezTo>
                  <a:pt x="307298" y="32531"/>
                  <a:pt x="309224" y="37058"/>
                  <a:pt x="309224" y="42263"/>
                </a:cubicBezTo>
                <a:cubicBezTo>
                  <a:pt x="309224" y="47737"/>
                  <a:pt x="307281" y="52332"/>
                  <a:pt x="303394" y="56048"/>
                </a:cubicBezTo>
                <a:cubicBezTo>
                  <a:pt x="299507" y="59764"/>
                  <a:pt x="294861" y="61622"/>
                  <a:pt x="289456" y="61622"/>
                </a:cubicBezTo>
                <a:lnTo>
                  <a:pt x="285917" y="61622"/>
                </a:lnTo>
                <a:lnTo>
                  <a:pt x="285917" y="206676"/>
                </a:lnTo>
                <a:lnTo>
                  <a:pt x="290297" y="196600"/>
                </a:lnTo>
                <a:cubicBezTo>
                  <a:pt x="294126" y="192771"/>
                  <a:pt x="298667" y="190856"/>
                  <a:pt x="303919" y="190856"/>
                </a:cubicBezTo>
                <a:lnTo>
                  <a:pt x="353260" y="190856"/>
                </a:lnTo>
                <a:cubicBezTo>
                  <a:pt x="353260" y="186615"/>
                  <a:pt x="353260" y="180745"/>
                  <a:pt x="353260" y="173244"/>
                </a:cubicBezTo>
                <a:cubicBezTo>
                  <a:pt x="353260" y="165744"/>
                  <a:pt x="353260" y="158579"/>
                  <a:pt x="353260" y="151748"/>
                </a:cubicBezTo>
                <a:cubicBezTo>
                  <a:pt x="353260" y="144917"/>
                  <a:pt x="353260" y="138556"/>
                  <a:pt x="353260" y="132664"/>
                </a:cubicBezTo>
                <a:cubicBezTo>
                  <a:pt x="353260" y="126772"/>
                  <a:pt x="353260" y="123317"/>
                  <a:pt x="353260" y="122297"/>
                </a:cubicBezTo>
                <a:lnTo>
                  <a:pt x="311553" y="122297"/>
                </a:lnTo>
                <a:cubicBezTo>
                  <a:pt x="306075" y="122297"/>
                  <a:pt x="301478" y="120440"/>
                  <a:pt x="297762" y="116726"/>
                </a:cubicBezTo>
                <a:cubicBezTo>
                  <a:pt x="294046" y="113012"/>
                  <a:pt x="292188" y="108414"/>
                  <a:pt x="292188" y="102932"/>
                </a:cubicBezTo>
                <a:cubicBezTo>
                  <a:pt x="292188" y="97718"/>
                  <a:pt x="294027" y="93188"/>
                  <a:pt x="297705" y="89342"/>
                </a:cubicBezTo>
                <a:cubicBezTo>
                  <a:pt x="301382" y="85496"/>
                  <a:pt x="305999" y="83573"/>
                  <a:pt x="311553" y="83573"/>
                </a:cubicBezTo>
                <a:lnTo>
                  <a:pt x="334424" y="83573"/>
                </a:lnTo>
                <a:lnTo>
                  <a:pt x="333287" y="82389"/>
                </a:lnTo>
                <a:lnTo>
                  <a:pt x="309384" y="27052"/>
                </a:lnTo>
                <a:cubicBezTo>
                  <a:pt x="307562" y="22290"/>
                  <a:pt x="307505" y="17433"/>
                  <a:pt x="309211" y="12480"/>
                </a:cubicBezTo>
                <a:cubicBezTo>
                  <a:pt x="310918" y="7526"/>
                  <a:pt x="314431" y="3987"/>
                  <a:pt x="319751" y="1863"/>
                </a:cubicBezTo>
                <a:cubicBezTo>
                  <a:pt x="322074" y="839"/>
                  <a:pt x="324456" y="309"/>
                  <a:pt x="326896" y="272"/>
                </a:cubicBezTo>
                <a:close/>
                <a:moveTo>
                  <a:pt x="1236636" y="0"/>
                </a:moveTo>
                <a:cubicBezTo>
                  <a:pt x="1242114" y="0"/>
                  <a:pt x="1246778" y="1926"/>
                  <a:pt x="1250629" y="5776"/>
                </a:cubicBezTo>
                <a:cubicBezTo>
                  <a:pt x="1254479" y="9627"/>
                  <a:pt x="1256404" y="14020"/>
                  <a:pt x="1256404" y="18956"/>
                </a:cubicBezTo>
                <a:cubicBezTo>
                  <a:pt x="1256404" y="40621"/>
                  <a:pt x="1256594" y="59813"/>
                  <a:pt x="1256974" y="76533"/>
                </a:cubicBezTo>
                <a:cubicBezTo>
                  <a:pt x="1257354" y="93253"/>
                  <a:pt x="1257772" y="108459"/>
                  <a:pt x="1258228" y="122150"/>
                </a:cubicBezTo>
                <a:lnTo>
                  <a:pt x="1343516" y="122150"/>
                </a:lnTo>
                <a:cubicBezTo>
                  <a:pt x="1349335" y="122150"/>
                  <a:pt x="1354017" y="124090"/>
                  <a:pt x="1357560" y="127970"/>
                </a:cubicBezTo>
                <a:cubicBezTo>
                  <a:pt x="1361103" y="131851"/>
                  <a:pt x="1362875" y="136361"/>
                  <a:pt x="1362875" y="141502"/>
                </a:cubicBezTo>
                <a:cubicBezTo>
                  <a:pt x="1362875" y="146942"/>
                  <a:pt x="1361007" y="151529"/>
                  <a:pt x="1357272" y="155265"/>
                </a:cubicBezTo>
                <a:cubicBezTo>
                  <a:pt x="1353537" y="159000"/>
                  <a:pt x="1348951" y="160867"/>
                  <a:pt x="1343516" y="160867"/>
                </a:cubicBezTo>
                <a:lnTo>
                  <a:pt x="1261223" y="160867"/>
                </a:lnTo>
                <a:cubicBezTo>
                  <a:pt x="1262507" y="176248"/>
                  <a:pt x="1263944" y="191701"/>
                  <a:pt x="1265534" y="207226"/>
                </a:cubicBezTo>
                <a:cubicBezTo>
                  <a:pt x="1267123" y="222752"/>
                  <a:pt x="1268559" y="236042"/>
                  <a:pt x="1269844" y="247096"/>
                </a:cubicBezTo>
                <a:cubicBezTo>
                  <a:pt x="1276149" y="236780"/>
                  <a:pt x="1283526" y="226191"/>
                  <a:pt x="1291973" y="215331"/>
                </a:cubicBezTo>
                <a:cubicBezTo>
                  <a:pt x="1300421" y="204471"/>
                  <a:pt x="1307032" y="194536"/>
                  <a:pt x="1311806" y="185525"/>
                </a:cubicBezTo>
                <a:cubicBezTo>
                  <a:pt x="1314413" y="180956"/>
                  <a:pt x="1318288" y="177888"/>
                  <a:pt x="1323431" y="176323"/>
                </a:cubicBezTo>
                <a:cubicBezTo>
                  <a:pt x="1328574" y="174757"/>
                  <a:pt x="1333520" y="175354"/>
                  <a:pt x="1338268" y="178114"/>
                </a:cubicBezTo>
                <a:cubicBezTo>
                  <a:pt x="1342991" y="180815"/>
                  <a:pt x="1346130" y="184648"/>
                  <a:pt x="1347685" y="189614"/>
                </a:cubicBezTo>
                <a:cubicBezTo>
                  <a:pt x="1349240" y="194581"/>
                  <a:pt x="1348945" y="199118"/>
                  <a:pt x="1346799" y="203226"/>
                </a:cubicBezTo>
                <a:cubicBezTo>
                  <a:pt x="1339747" y="216205"/>
                  <a:pt x="1330214" y="230201"/>
                  <a:pt x="1318202" y="245214"/>
                </a:cubicBezTo>
                <a:cubicBezTo>
                  <a:pt x="1306190" y="260228"/>
                  <a:pt x="1293223" y="274680"/>
                  <a:pt x="1279302" y="288572"/>
                </a:cubicBezTo>
                <a:cubicBezTo>
                  <a:pt x="1281277" y="294724"/>
                  <a:pt x="1283396" y="300927"/>
                  <a:pt x="1285657" y="307182"/>
                </a:cubicBezTo>
                <a:cubicBezTo>
                  <a:pt x="1287918" y="313436"/>
                  <a:pt x="1290476" y="318765"/>
                  <a:pt x="1293330" y="323168"/>
                </a:cubicBezTo>
                <a:cubicBezTo>
                  <a:pt x="1299956" y="334901"/>
                  <a:pt x="1305756" y="342433"/>
                  <a:pt x="1310731" y="345765"/>
                </a:cubicBezTo>
                <a:cubicBezTo>
                  <a:pt x="1315705" y="349097"/>
                  <a:pt x="1318636" y="350680"/>
                  <a:pt x="1319524" y="350513"/>
                </a:cubicBezTo>
                <a:cubicBezTo>
                  <a:pt x="1319916" y="350403"/>
                  <a:pt x="1321121" y="347437"/>
                  <a:pt x="1323136" y="341618"/>
                </a:cubicBezTo>
                <a:cubicBezTo>
                  <a:pt x="1325152" y="335799"/>
                  <a:pt x="1325221" y="325928"/>
                  <a:pt x="1323344" y="312007"/>
                </a:cubicBezTo>
                <a:cubicBezTo>
                  <a:pt x="1322811" y="306755"/>
                  <a:pt x="1324187" y="302037"/>
                  <a:pt x="1327472" y="297854"/>
                </a:cubicBezTo>
                <a:cubicBezTo>
                  <a:pt x="1330757" y="293671"/>
                  <a:pt x="1335130" y="291238"/>
                  <a:pt x="1340591" y="290556"/>
                </a:cubicBezTo>
                <a:cubicBezTo>
                  <a:pt x="1346061" y="289711"/>
                  <a:pt x="1350835" y="290943"/>
                  <a:pt x="1354914" y="294251"/>
                </a:cubicBezTo>
                <a:cubicBezTo>
                  <a:pt x="1358992" y="297560"/>
                  <a:pt x="1361358" y="301823"/>
                  <a:pt x="1362011" y="307041"/>
                </a:cubicBezTo>
                <a:cubicBezTo>
                  <a:pt x="1364464" y="327771"/>
                  <a:pt x="1363125" y="345286"/>
                  <a:pt x="1357995" y="359585"/>
                </a:cubicBezTo>
                <a:cubicBezTo>
                  <a:pt x="1352865" y="373884"/>
                  <a:pt x="1343753" y="383181"/>
                  <a:pt x="1330659" y="387478"/>
                </a:cubicBezTo>
                <a:cubicBezTo>
                  <a:pt x="1327395" y="388548"/>
                  <a:pt x="1323645" y="389084"/>
                  <a:pt x="1319409" y="389084"/>
                </a:cubicBezTo>
                <a:cubicBezTo>
                  <a:pt x="1308487" y="389084"/>
                  <a:pt x="1297849" y="384901"/>
                  <a:pt x="1287497" y="376534"/>
                </a:cubicBezTo>
                <a:cubicBezTo>
                  <a:pt x="1277144" y="368168"/>
                  <a:pt x="1267537" y="356373"/>
                  <a:pt x="1258676" y="341151"/>
                </a:cubicBezTo>
                <a:cubicBezTo>
                  <a:pt x="1256308" y="337729"/>
                  <a:pt x="1254074" y="333566"/>
                  <a:pt x="1251973" y="328662"/>
                </a:cubicBezTo>
                <a:cubicBezTo>
                  <a:pt x="1249871" y="323758"/>
                  <a:pt x="1248529" y="319390"/>
                  <a:pt x="1247944" y="315559"/>
                </a:cubicBezTo>
                <a:cubicBezTo>
                  <a:pt x="1234061" y="329966"/>
                  <a:pt x="1218698" y="343380"/>
                  <a:pt x="1201854" y="355800"/>
                </a:cubicBezTo>
                <a:cubicBezTo>
                  <a:pt x="1198855" y="357903"/>
                  <a:pt x="1195314" y="358955"/>
                  <a:pt x="1191231" y="358955"/>
                </a:cubicBezTo>
                <a:cubicBezTo>
                  <a:pt x="1184460" y="358955"/>
                  <a:pt x="1179065" y="356277"/>
                  <a:pt x="1175046" y="350923"/>
                </a:cubicBezTo>
                <a:cubicBezTo>
                  <a:pt x="1172124" y="346836"/>
                  <a:pt x="1170963" y="342261"/>
                  <a:pt x="1171565" y="337199"/>
                </a:cubicBezTo>
                <a:cubicBezTo>
                  <a:pt x="1172166" y="332137"/>
                  <a:pt x="1174276" y="328426"/>
                  <a:pt x="1177894" y="326067"/>
                </a:cubicBezTo>
                <a:cubicBezTo>
                  <a:pt x="1188505" y="318486"/>
                  <a:pt x="1198735" y="310501"/>
                  <a:pt x="1208587" y="302113"/>
                </a:cubicBezTo>
                <a:cubicBezTo>
                  <a:pt x="1218438" y="293725"/>
                  <a:pt x="1227762" y="285385"/>
                  <a:pt x="1236559" y="277091"/>
                </a:cubicBezTo>
                <a:cubicBezTo>
                  <a:pt x="1232830" y="262248"/>
                  <a:pt x="1229692" y="244842"/>
                  <a:pt x="1227145" y="224873"/>
                </a:cubicBezTo>
                <a:cubicBezTo>
                  <a:pt x="1224598" y="204904"/>
                  <a:pt x="1222717" y="183703"/>
                  <a:pt x="1221501" y="161271"/>
                </a:cubicBezTo>
                <a:lnTo>
                  <a:pt x="1164794" y="161271"/>
                </a:lnTo>
                <a:lnTo>
                  <a:pt x="1164794" y="218170"/>
                </a:lnTo>
                <a:lnTo>
                  <a:pt x="1192453" y="207917"/>
                </a:lnTo>
                <a:cubicBezTo>
                  <a:pt x="1197756" y="205912"/>
                  <a:pt x="1202797" y="206194"/>
                  <a:pt x="1207575" y="208762"/>
                </a:cubicBezTo>
                <a:cubicBezTo>
                  <a:pt x="1212354" y="211331"/>
                  <a:pt x="1215554" y="215047"/>
                  <a:pt x="1217175" y="219910"/>
                </a:cubicBezTo>
                <a:cubicBezTo>
                  <a:pt x="1218685" y="224932"/>
                  <a:pt x="1218302" y="229886"/>
                  <a:pt x="1216026" y="234773"/>
                </a:cubicBezTo>
                <a:cubicBezTo>
                  <a:pt x="1213750" y="239661"/>
                  <a:pt x="1210065" y="242953"/>
                  <a:pt x="1204971" y="244651"/>
                </a:cubicBezTo>
                <a:lnTo>
                  <a:pt x="1165197" y="257783"/>
                </a:lnTo>
                <a:lnTo>
                  <a:pt x="1165197" y="317088"/>
                </a:lnTo>
                <a:cubicBezTo>
                  <a:pt x="1165197" y="326982"/>
                  <a:pt x="1163268" y="336361"/>
                  <a:pt x="1159409" y="345224"/>
                </a:cubicBezTo>
                <a:cubicBezTo>
                  <a:pt x="1155550" y="354088"/>
                  <a:pt x="1150377" y="361762"/>
                  <a:pt x="1143890" y="368247"/>
                </a:cubicBezTo>
                <a:cubicBezTo>
                  <a:pt x="1137403" y="374732"/>
                  <a:pt x="1129754" y="379893"/>
                  <a:pt x="1120944" y="383731"/>
                </a:cubicBezTo>
                <a:cubicBezTo>
                  <a:pt x="1112134" y="387568"/>
                  <a:pt x="1102617" y="389487"/>
                  <a:pt x="1092395" y="389487"/>
                </a:cubicBezTo>
                <a:cubicBezTo>
                  <a:pt x="1086913" y="389487"/>
                  <a:pt x="1082248" y="387563"/>
                  <a:pt x="1078399" y="383715"/>
                </a:cubicBezTo>
                <a:cubicBezTo>
                  <a:pt x="1074551" y="379866"/>
                  <a:pt x="1072627" y="375203"/>
                  <a:pt x="1072627" y="369725"/>
                </a:cubicBezTo>
                <a:cubicBezTo>
                  <a:pt x="1072627" y="364746"/>
                  <a:pt x="1074541" y="360342"/>
                  <a:pt x="1078371" y="356513"/>
                </a:cubicBezTo>
                <a:cubicBezTo>
                  <a:pt x="1082200" y="352684"/>
                  <a:pt x="1086875" y="350769"/>
                  <a:pt x="1092395" y="350769"/>
                </a:cubicBezTo>
                <a:cubicBezTo>
                  <a:pt x="1096896" y="350769"/>
                  <a:pt x="1101139" y="349891"/>
                  <a:pt x="1105124" y="348133"/>
                </a:cubicBezTo>
                <a:cubicBezTo>
                  <a:pt x="1109109" y="346375"/>
                  <a:pt x="1112688" y="343970"/>
                  <a:pt x="1115863" y="340917"/>
                </a:cubicBezTo>
                <a:cubicBezTo>
                  <a:pt x="1119037" y="337865"/>
                  <a:pt x="1121530" y="334284"/>
                  <a:pt x="1123344" y="330176"/>
                </a:cubicBezTo>
                <a:cubicBezTo>
                  <a:pt x="1125157" y="326067"/>
                  <a:pt x="1126064" y="321705"/>
                  <a:pt x="1126064" y="317088"/>
                </a:cubicBezTo>
                <a:lnTo>
                  <a:pt x="1126064" y="268950"/>
                </a:lnTo>
                <a:lnTo>
                  <a:pt x="1089509" y="282210"/>
                </a:lnTo>
                <a:cubicBezTo>
                  <a:pt x="1088792" y="282454"/>
                  <a:pt x="1087993" y="282648"/>
                  <a:pt x="1087112" y="282793"/>
                </a:cubicBezTo>
                <a:cubicBezTo>
                  <a:pt x="1086231" y="282938"/>
                  <a:pt x="1085179" y="283010"/>
                  <a:pt x="1083954" y="283010"/>
                </a:cubicBezTo>
                <a:cubicBezTo>
                  <a:pt x="1079905" y="283010"/>
                  <a:pt x="1076160" y="281894"/>
                  <a:pt x="1072720" y="279660"/>
                </a:cubicBezTo>
                <a:cubicBezTo>
                  <a:pt x="1069279" y="277427"/>
                  <a:pt x="1066876" y="274094"/>
                  <a:pt x="1065510" y="269661"/>
                </a:cubicBezTo>
                <a:cubicBezTo>
                  <a:pt x="1063825" y="264810"/>
                  <a:pt x="1064168" y="259970"/>
                  <a:pt x="1066538" y="255140"/>
                </a:cubicBezTo>
                <a:cubicBezTo>
                  <a:pt x="1068908" y="250311"/>
                  <a:pt x="1071876" y="247303"/>
                  <a:pt x="1075443" y="246117"/>
                </a:cubicBezTo>
                <a:lnTo>
                  <a:pt x="1125667" y="229772"/>
                </a:lnTo>
                <a:lnTo>
                  <a:pt x="1125667" y="161271"/>
                </a:lnTo>
                <a:lnTo>
                  <a:pt x="1083551" y="161271"/>
                </a:lnTo>
                <a:cubicBezTo>
                  <a:pt x="1078073" y="161271"/>
                  <a:pt x="1073477" y="159414"/>
                  <a:pt x="1069763" y="155700"/>
                </a:cubicBezTo>
                <a:cubicBezTo>
                  <a:pt x="1066049" y="151986"/>
                  <a:pt x="1064192" y="147388"/>
                  <a:pt x="1064192" y="141905"/>
                </a:cubicBezTo>
                <a:cubicBezTo>
                  <a:pt x="1064192" y="136692"/>
                  <a:pt x="1066030" y="132163"/>
                  <a:pt x="1069705" y="128319"/>
                </a:cubicBezTo>
                <a:cubicBezTo>
                  <a:pt x="1073381" y="124475"/>
                  <a:pt x="1077996" y="122553"/>
                  <a:pt x="1083551" y="122553"/>
                </a:cubicBezTo>
                <a:lnTo>
                  <a:pt x="1125667" y="122553"/>
                </a:lnTo>
                <a:lnTo>
                  <a:pt x="1125667" y="75285"/>
                </a:lnTo>
                <a:cubicBezTo>
                  <a:pt x="1122497" y="75797"/>
                  <a:pt x="1117599" y="76260"/>
                  <a:pt x="1110973" y="76674"/>
                </a:cubicBezTo>
                <a:cubicBezTo>
                  <a:pt x="1104347" y="77088"/>
                  <a:pt x="1097886" y="77295"/>
                  <a:pt x="1091589" y="77295"/>
                </a:cubicBezTo>
                <a:cubicBezTo>
                  <a:pt x="1086111" y="77295"/>
                  <a:pt x="1081447" y="75371"/>
                  <a:pt x="1077596" y="71523"/>
                </a:cubicBezTo>
                <a:cubicBezTo>
                  <a:pt x="1073746" y="67674"/>
                  <a:pt x="1071820" y="63009"/>
                  <a:pt x="1071820" y="57527"/>
                </a:cubicBezTo>
                <a:cubicBezTo>
                  <a:pt x="1071820" y="52552"/>
                  <a:pt x="1073736" y="48150"/>
                  <a:pt x="1077567" y="44321"/>
                </a:cubicBezTo>
                <a:cubicBezTo>
                  <a:pt x="1081399" y="40492"/>
                  <a:pt x="1086072" y="38577"/>
                  <a:pt x="1091589" y="38577"/>
                </a:cubicBezTo>
                <a:cubicBezTo>
                  <a:pt x="1099904" y="38577"/>
                  <a:pt x="1108099" y="38263"/>
                  <a:pt x="1116173" y="37633"/>
                </a:cubicBezTo>
                <a:cubicBezTo>
                  <a:pt x="1124247" y="37004"/>
                  <a:pt x="1132391" y="36015"/>
                  <a:pt x="1140604" y="34667"/>
                </a:cubicBezTo>
                <a:cubicBezTo>
                  <a:pt x="1148816" y="33319"/>
                  <a:pt x="1156624" y="31719"/>
                  <a:pt x="1164026" y="29867"/>
                </a:cubicBezTo>
                <a:cubicBezTo>
                  <a:pt x="1171428" y="28016"/>
                  <a:pt x="1177755" y="26136"/>
                  <a:pt x="1183007" y="24229"/>
                </a:cubicBezTo>
                <a:cubicBezTo>
                  <a:pt x="1188643" y="22271"/>
                  <a:pt x="1193926" y="22415"/>
                  <a:pt x="1198856" y="24661"/>
                </a:cubicBezTo>
                <a:cubicBezTo>
                  <a:pt x="1203786" y="26908"/>
                  <a:pt x="1207078" y="30516"/>
                  <a:pt x="1208734" y="35486"/>
                </a:cubicBezTo>
                <a:cubicBezTo>
                  <a:pt x="1210244" y="40495"/>
                  <a:pt x="1209945" y="45441"/>
                  <a:pt x="1207838" y="50324"/>
                </a:cubicBezTo>
                <a:cubicBezTo>
                  <a:pt x="1205730" y="55207"/>
                  <a:pt x="1202159" y="58486"/>
                  <a:pt x="1197125" y="60163"/>
                </a:cubicBezTo>
                <a:cubicBezTo>
                  <a:pt x="1186770" y="64250"/>
                  <a:pt x="1175859" y="67326"/>
                  <a:pt x="1164391" y="69391"/>
                </a:cubicBezTo>
                <a:lnTo>
                  <a:pt x="1164391" y="122150"/>
                </a:lnTo>
                <a:lnTo>
                  <a:pt x="1219280" y="122150"/>
                </a:lnTo>
                <a:cubicBezTo>
                  <a:pt x="1218747" y="108621"/>
                  <a:pt x="1218279" y="92928"/>
                  <a:pt x="1217876" y="75071"/>
                </a:cubicBezTo>
                <a:cubicBezTo>
                  <a:pt x="1217472" y="57214"/>
                  <a:pt x="1217271" y="38509"/>
                  <a:pt x="1217271" y="18956"/>
                </a:cubicBezTo>
                <a:cubicBezTo>
                  <a:pt x="1217271" y="14007"/>
                  <a:pt x="1219110" y="9611"/>
                  <a:pt x="1222787" y="5767"/>
                </a:cubicBezTo>
                <a:cubicBezTo>
                  <a:pt x="1226465" y="1922"/>
                  <a:pt x="1231081" y="0"/>
                  <a:pt x="1236636"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2800" b="0" spc="600">
              <a:ln>
                <a:noFill/>
              </a:ln>
              <a:solidFill>
                <a:schemeClr val="accent1"/>
              </a:solidFill>
              <a:latin typeface="站酷快乐体2016修订版" panose="02010600030101010101" pitchFamily="2" charset="-122"/>
              <a:ea typeface="站酷快乐体2016修订版" panose="02010600030101010101" pitchFamily="2" charset="-122"/>
            </a:endParaRPr>
          </a:p>
        </p:txBody>
      </p:sp>
      <p:sp>
        <p:nvSpPr>
          <p:cNvPr id="32" name="Rectangle 2_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体管家青葱" panose="00020600040101010101" pitchFamily="18" charset="-128"/>
            </a:endParaRPr>
          </a:p>
        </p:txBody>
      </p:sp>
      <p:pic>
        <p:nvPicPr>
          <p:cNvPr id="34" name="图片 33"/>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35" name="Picture 70_1"/>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36" name="矩形 35"/>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userDrawn="1"/>
        </p:nvGrpSpPr>
        <p:grpSpPr>
          <a:xfrm>
            <a:off x="50075" y="1547329"/>
            <a:ext cx="12102571" cy="3149163"/>
            <a:chOff x="50075" y="1638769"/>
            <a:chExt cx="12102571" cy="3149163"/>
          </a:xfrm>
        </p:grpSpPr>
        <p:sp>
          <p:nvSpPr>
            <p:cNvPr id="41" name="矩形: 圆角 40"/>
            <p:cNvSpPr/>
            <p:nvPr/>
          </p:nvSpPr>
          <p:spPr>
            <a:xfrm>
              <a:off x="3415471" y="4267770"/>
              <a:ext cx="3365430" cy="263979"/>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7118193" y="3743710"/>
              <a:ext cx="2436919"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3900886" y="1899758"/>
              <a:ext cx="4342270"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2728577" y="2163737"/>
              <a:ext cx="8104649"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圆角 65"/>
            <p:cNvSpPr/>
            <p:nvPr/>
          </p:nvSpPr>
          <p:spPr>
            <a:xfrm>
              <a:off x="1204576" y="2163737"/>
              <a:ext cx="8258847" cy="263979"/>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1409700" y="2427715"/>
              <a:ext cx="9955952"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矩形: 圆角 67"/>
            <p:cNvSpPr/>
            <p:nvPr/>
          </p:nvSpPr>
          <p:spPr>
            <a:xfrm>
              <a:off x="1249679" y="2427715"/>
              <a:ext cx="8466049" cy="263979"/>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矩形: 圆角 68"/>
            <p:cNvSpPr/>
            <p:nvPr/>
          </p:nvSpPr>
          <p:spPr>
            <a:xfrm>
              <a:off x="1173479" y="2427715"/>
              <a:ext cx="1707833"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矩形: 圆角 69"/>
            <p:cNvSpPr/>
            <p:nvPr/>
          </p:nvSpPr>
          <p:spPr>
            <a:xfrm>
              <a:off x="723900" y="2691694"/>
              <a:ext cx="11428746" cy="263979"/>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302788" y="2955672"/>
              <a:ext cx="11428746" cy="263979"/>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圆角 71"/>
            <p:cNvSpPr/>
            <p:nvPr/>
          </p:nvSpPr>
          <p:spPr>
            <a:xfrm>
              <a:off x="50075" y="3219651"/>
              <a:ext cx="11080860" cy="263979"/>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圆角 72"/>
            <p:cNvSpPr/>
            <p:nvPr/>
          </p:nvSpPr>
          <p:spPr>
            <a:xfrm>
              <a:off x="922020" y="3483630"/>
              <a:ext cx="9692640" cy="263979"/>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圆角 73"/>
            <p:cNvSpPr/>
            <p:nvPr/>
          </p:nvSpPr>
          <p:spPr>
            <a:xfrm>
              <a:off x="723900" y="3483630"/>
              <a:ext cx="2095282"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圆角 74"/>
            <p:cNvSpPr/>
            <p:nvPr/>
          </p:nvSpPr>
          <p:spPr>
            <a:xfrm>
              <a:off x="487680" y="3747608"/>
              <a:ext cx="7785228" cy="263979"/>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圆角 75"/>
            <p:cNvSpPr/>
            <p:nvPr/>
          </p:nvSpPr>
          <p:spPr>
            <a:xfrm>
              <a:off x="601980" y="3747608"/>
              <a:ext cx="5958872" cy="263979"/>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圆角 76"/>
            <p:cNvSpPr/>
            <p:nvPr/>
          </p:nvSpPr>
          <p:spPr>
            <a:xfrm>
              <a:off x="853440" y="3747608"/>
              <a:ext cx="3677800" cy="263979"/>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矩形: 圆角 77"/>
            <p:cNvSpPr/>
            <p:nvPr/>
          </p:nvSpPr>
          <p:spPr>
            <a:xfrm>
              <a:off x="2271377" y="4011587"/>
              <a:ext cx="5017497" cy="263979"/>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矩形: 圆角 78"/>
            <p:cNvSpPr/>
            <p:nvPr/>
          </p:nvSpPr>
          <p:spPr>
            <a:xfrm>
              <a:off x="161354" y="4275565"/>
              <a:ext cx="3009905" cy="263979"/>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矩形: 圆角 79"/>
            <p:cNvSpPr/>
            <p:nvPr/>
          </p:nvSpPr>
          <p:spPr>
            <a:xfrm>
              <a:off x="4075607" y="4263871"/>
              <a:ext cx="5263882" cy="267876"/>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AutoShape 2" descr="通用 1920x1080 射电望远镜空间技术天空夜空艺术品蓝色星星动漫女孩日落"/>
            <p:cNvSpPr>
              <a:spLocks noChangeAspect="1" noChangeArrowheads="1"/>
            </p:cNvSpPr>
            <p:nvPr/>
          </p:nvSpPr>
          <p:spPr bwMode="auto">
            <a:xfrm>
              <a:off x="5205860" y="3241876"/>
              <a:ext cx="304800" cy="304800"/>
            </a:xfrm>
            <a:prstGeom prst="rect">
              <a:avLst/>
            </a:prstGeom>
            <a:noFill/>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2" name="矩形: 圆角 81"/>
            <p:cNvSpPr/>
            <p:nvPr/>
          </p:nvSpPr>
          <p:spPr>
            <a:xfrm>
              <a:off x="5435588" y="4011587"/>
              <a:ext cx="4280140"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p:cNvSpPr/>
            <p:nvPr/>
          </p:nvSpPr>
          <p:spPr>
            <a:xfrm>
              <a:off x="5413022" y="4524533"/>
              <a:ext cx="2479286" cy="26339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矩形: 圆角 83"/>
            <p:cNvSpPr/>
            <p:nvPr/>
          </p:nvSpPr>
          <p:spPr>
            <a:xfrm flipH="1">
              <a:off x="4333119" y="4524532"/>
              <a:ext cx="2151782" cy="26339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p:cNvSpPr/>
            <p:nvPr/>
          </p:nvSpPr>
          <p:spPr>
            <a:xfrm>
              <a:off x="4539015" y="1638770"/>
              <a:ext cx="2479286" cy="26339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矩形: 圆角 85"/>
            <p:cNvSpPr/>
            <p:nvPr/>
          </p:nvSpPr>
          <p:spPr>
            <a:xfrm flipH="1">
              <a:off x="5740032" y="1638769"/>
              <a:ext cx="2151782" cy="26339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7" name="图片 86"/>
          <p:cNvPicPr>
            <a:picLocks noChangeAspect="1"/>
          </p:cNvPicPr>
          <p:nvPr userDrawn="1"/>
        </p:nvPicPr>
        <p:blipFill>
          <a:blip r:embed="rId6"/>
          <a:stretch>
            <a:fillRect/>
          </a:stretch>
        </p:blipFill>
        <p:spPr>
          <a:xfrm>
            <a:off x="711707" y="1851262"/>
            <a:ext cx="10768584" cy="2817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页">
    <p:bg>
      <p:bgPr>
        <a:solidFill>
          <a:srgbClr val="FFFFFF"/>
        </a:solidFill>
        <a:effectLst/>
      </p:bgPr>
    </p:bg>
    <p:spTree>
      <p:nvGrpSpPr>
        <p:cNvPr id="1" name=""/>
        <p:cNvGrpSpPr/>
        <p:nvPr/>
      </p:nvGrpSpPr>
      <p:grpSpPr>
        <a:xfrm>
          <a:off x="0" y="0"/>
          <a:ext cx="0" cy="0"/>
          <a:chOff x="0" y="0"/>
          <a:chExt cx="0" cy="0"/>
        </a:xfrm>
      </p:grpSpPr>
      <p:pic>
        <p:nvPicPr>
          <p:cNvPr id="5" name="图片 4"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9" name="矩形 5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flipH="1" flipV="1">
            <a:off x="18680" y="4602259"/>
            <a:ext cx="12192000" cy="2255740"/>
          </a:xfrm>
          <a:prstGeom prst="rect">
            <a:avLst/>
          </a:prstGeom>
        </p:spPr>
      </p:pic>
      <p:pic>
        <p:nvPicPr>
          <p:cNvPr id="61" name="Picture 70_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8680" y="0"/>
            <a:ext cx="12192000" cy="2255739"/>
          </a:xfrm>
          <a:prstGeom prst="rect">
            <a:avLst/>
          </a:prstGeom>
        </p:spPr>
      </p:pic>
      <p:sp>
        <p:nvSpPr>
          <p:cNvPr id="62" name="矩形 61"/>
          <p:cNvSpPr/>
          <p:nvPr userDrawn="1"/>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userDrawn="1"/>
        </p:nvGrpSpPr>
        <p:grpSpPr>
          <a:xfrm>
            <a:off x="-929640" y="1422350"/>
            <a:ext cx="12847320" cy="3695700"/>
            <a:chOff x="-998220" y="1424940"/>
            <a:chExt cx="12672060" cy="3695700"/>
          </a:xfrm>
        </p:grpSpPr>
        <p:sp>
          <p:nvSpPr>
            <p:cNvPr id="64" name="矩形: 圆角 63"/>
            <p:cNvSpPr/>
            <p:nvPr/>
          </p:nvSpPr>
          <p:spPr>
            <a:xfrm>
              <a:off x="-998220" y="1424940"/>
              <a:ext cx="3319520" cy="263979"/>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p:cNvSpPr/>
            <p:nvPr/>
          </p:nvSpPr>
          <p:spPr>
            <a:xfrm>
              <a:off x="-208344" y="1688919"/>
              <a:ext cx="3319520"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nvSpPr>
          <p:spPr>
            <a:xfrm>
              <a:off x="-208344" y="1952897"/>
              <a:ext cx="4283034" cy="263979"/>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147061" y="2216876"/>
              <a:ext cx="7994088"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矩形: 圆角 67"/>
            <p:cNvSpPr/>
            <p:nvPr/>
          </p:nvSpPr>
          <p:spPr>
            <a:xfrm>
              <a:off x="-147062" y="2216876"/>
              <a:ext cx="4998008" cy="263979"/>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147061" y="2480854"/>
              <a:ext cx="11044643" cy="263979"/>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矩形: 圆角 69"/>
            <p:cNvSpPr/>
            <p:nvPr/>
          </p:nvSpPr>
          <p:spPr>
            <a:xfrm>
              <a:off x="-147061" y="2480854"/>
              <a:ext cx="6904604" cy="263979"/>
            </a:xfrm>
            <a:prstGeom prst="roundRect">
              <a:avLst>
                <a:gd name="adj" fmla="val 50000"/>
              </a:avLst>
            </a:prstGeom>
            <a:gradFill flip="none" rotWithShape="1">
              <a:gsLst>
                <a:gs pos="0">
                  <a:srgbClr val="6662E6"/>
                </a:gs>
                <a:gs pos="100000">
                  <a:srgbClr val="18AEFD"/>
                </a:gs>
              </a:gsLst>
              <a:lin ang="0" scaled="1"/>
              <a:tileRect/>
            </a:gra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147061" y="2480854"/>
              <a:ext cx="2676045"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圆角 71"/>
            <p:cNvSpPr/>
            <p:nvPr/>
          </p:nvSpPr>
          <p:spPr>
            <a:xfrm>
              <a:off x="-147061" y="2744833"/>
              <a:ext cx="11820901" cy="263979"/>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矩形: 圆角 72"/>
            <p:cNvSpPr/>
            <p:nvPr/>
          </p:nvSpPr>
          <p:spPr>
            <a:xfrm>
              <a:off x="-147061" y="3008811"/>
              <a:ext cx="11405535" cy="263979"/>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矩形: 圆角 73"/>
            <p:cNvSpPr/>
            <p:nvPr/>
          </p:nvSpPr>
          <p:spPr>
            <a:xfrm>
              <a:off x="-147061" y="3272790"/>
              <a:ext cx="10813128" cy="263979"/>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矩形: 圆角 74"/>
            <p:cNvSpPr/>
            <p:nvPr/>
          </p:nvSpPr>
          <p:spPr>
            <a:xfrm>
              <a:off x="-208344" y="3536769"/>
              <a:ext cx="6904604" cy="263979"/>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矩形: 圆角 75"/>
            <p:cNvSpPr/>
            <p:nvPr/>
          </p:nvSpPr>
          <p:spPr>
            <a:xfrm>
              <a:off x="-208344" y="3536769"/>
              <a:ext cx="2676045" cy="263979"/>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矩形: 圆角 76"/>
            <p:cNvSpPr/>
            <p:nvPr/>
          </p:nvSpPr>
          <p:spPr>
            <a:xfrm>
              <a:off x="-147062" y="3800747"/>
              <a:ext cx="7994089" cy="263979"/>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8" name="矩形: 圆角 77"/>
            <p:cNvSpPr/>
            <p:nvPr/>
          </p:nvSpPr>
          <p:spPr>
            <a:xfrm>
              <a:off x="-153871" y="3800747"/>
              <a:ext cx="6312198" cy="263979"/>
            </a:xfrm>
            <a:prstGeom prst="roundRect">
              <a:avLst>
                <a:gd name="adj" fmla="val 50000"/>
              </a:avLst>
            </a:prstGeom>
            <a:gradFill flip="none" rotWithShape="1">
              <a:gsLst>
                <a:gs pos="0">
                  <a:srgbClr val="6E86D5"/>
                </a:gs>
                <a:gs pos="100000">
                  <a:srgbClr val="5D9CDB"/>
                </a:gs>
              </a:gsLst>
              <a:lin ang="0" scaled="1"/>
              <a:tileRect/>
            </a:gra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矩形: 圆角 78"/>
            <p:cNvSpPr/>
            <p:nvPr/>
          </p:nvSpPr>
          <p:spPr>
            <a:xfrm>
              <a:off x="-153871" y="3800747"/>
              <a:ext cx="4310273" cy="263979"/>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矩形: 圆角 79"/>
            <p:cNvSpPr/>
            <p:nvPr/>
          </p:nvSpPr>
          <p:spPr>
            <a:xfrm>
              <a:off x="-147062" y="4064726"/>
              <a:ext cx="2968845" cy="263979"/>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矩形: 圆角 80"/>
            <p:cNvSpPr/>
            <p:nvPr/>
          </p:nvSpPr>
          <p:spPr>
            <a:xfrm>
              <a:off x="-153871" y="4328704"/>
              <a:ext cx="2968845" cy="263979"/>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矩形: 圆角 81"/>
            <p:cNvSpPr/>
            <p:nvPr/>
          </p:nvSpPr>
          <p:spPr>
            <a:xfrm>
              <a:off x="-147062" y="4592683"/>
              <a:ext cx="4221751" cy="263979"/>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矩形: 圆角 82"/>
            <p:cNvSpPr/>
            <p:nvPr/>
          </p:nvSpPr>
          <p:spPr>
            <a:xfrm>
              <a:off x="-147062" y="4856661"/>
              <a:ext cx="2403675" cy="263979"/>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4" name="标题 1"/>
          <p:cNvSpPr>
            <a:spLocks noGrp="1"/>
          </p:cNvSpPr>
          <p:nvPr>
            <p:ph type="title" hasCustomPrompt="1"/>
          </p:nvPr>
        </p:nvSpPr>
        <p:spPr>
          <a:xfrm>
            <a:off x="1790272" y="2567528"/>
            <a:ext cx="8748616" cy="1058088"/>
          </a:xfrm>
          <a:prstGeom prst="roundRect">
            <a:avLst>
              <a:gd name="adj" fmla="val 50000"/>
            </a:avLst>
          </a:prstGeom>
          <a:solidFill>
            <a:schemeClr val="bg1"/>
          </a:solidFill>
          <a:effectLst>
            <a:outerShdw blurRad="381000" sx="105000" sy="105000" algn="ctr" rotWithShape="0">
              <a:srgbClr val="000000">
                <a:alpha val="15000"/>
              </a:srgbClr>
            </a:outerShdw>
          </a:effectLst>
        </p:spPr>
        <p:txBody>
          <a:bodyPr wrap="none" anchor="ctr">
            <a:normAutofit/>
          </a:bodyPr>
          <a:lstStyle>
            <a:lvl1pPr marL="0" algn="ctr" defTabSz="914400" rtl="0" eaLnBrk="1" latinLnBrk="0" hangingPunct="1">
              <a:defRPr lang="zh-CN" altLang="en-US" sz="4400" b="1" kern="1200">
                <a:solidFill>
                  <a:schemeClr val="tx1"/>
                </a:solidFill>
                <a:latin typeface="+mj-ea"/>
                <a:ea typeface="+mj-ea"/>
                <a:cs typeface="+mj-ea"/>
              </a:defRPr>
            </a:lvl1pPr>
          </a:lstStyle>
          <a:p>
            <a:r>
              <a:rPr lang="zh-CN" altLang="en-US"/>
              <a:t>任务标题</a:t>
            </a:r>
            <a:endParaRPr lang="zh-CN" altLang="en-US"/>
          </a:p>
        </p:txBody>
      </p:sp>
      <p:sp>
        <p:nvSpPr>
          <p:cNvPr id="85" name="椭圆 84"/>
          <p:cNvSpPr/>
          <p:nvPr userDrawn="1"/>
        </p:nvSpPr>
        <p:spPr>
          <a:xfrm>
            <a:off x="10322104" y="313483"/>
            <a:ext cx="1196796" cy="1196796"/>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rgbClr val="FFFFFF"/>
              </a:solidFill>
            </a:endParaRPr>
          </a:p>
        </p:txBody>
      </p:sp>
      <p:sp>
        <p:nvSpPr>
          <p:cNvPr id="86" name="文本占位符 46"/>
          <p:cNvSpPr>
            <a:spLocks noGrp="1"/>
          </p:cNvSpPr>
          <p:nvPr>
            <p:ph type="body" sz="quarter" idx="10" hasCustomPrompt="1"/>
          </p:nvPr>
        </p:nvSpPr>
        <p:spPr>
          <a:xfrm>
            <a:off x="3514752" y="5055186"/>
            <a:ext cx="5162496" cy="655048"/>
          </a:xfrm>
          <a:prstGeom prst="roundRect">
            <a:avLst>
              <a:gd name="adj" fmla="val 50000"/>
            </a:avLst>
          </a:prstGeom>
          <a:gradFill>
            <a:gsLst>
              <a:gs pos="0">
                <a:srgbClr val="0DA4F8"/>
              </a:gs>
              <a:gs pos="100000">
                <a:srgbClr val="2F6CE7"/>
              </a:gs>
            </a:gsLst>
            <a:lin ang="0" scaled="1"/>
          </a:gradFill>
        </p:spPr>
        <p:txBody>
          <a:bodyPr anchor="ctr"/>
          <a:lstStyle>
            <a:lvl1pPr marL="0" indent="0" algn="ctr">
              <a:buNone/>
              <a:defRPr lang="zh-CN" altLang="en-US" sz="1800" b="1" kern="1200">
                <a:solidFill>
                  <a:schemeClr val="bg1"/>
                </a:solidFill>
                <a:latin typeface="+mn-lt"/>
                <a:ea typeface="+mn-ea"/>
                <a:cs typeface="+mn-ea"/>
              </a:defRPr>
            </a:lvl1pPr>
          </a:lstStyle>
          <a:p>
            <a:pPr lvl="0"/>
            <a:r>
              <a:rPr lang="zh-CN" altLang="en-US" sz="1800" b="1" kern="1200">
                <a:solidFill>
                  <a:schemeClr val="bg1"/>
                </a:solidFill>
                <a:latin typeface="+mn-lt"/>
                <a:ea typeface="+mn-ea"/>
                <a:cs typeface="+mn-ea"/>
              </a:rPr>
              <a:t>项目名称</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sp>
        <p:nvSpPr>
          <p:cNvPr id="22" name="矩形 21"/>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ed Rectangle 6"/>
          <p:cNvSpPr/>
          <p:nvPr userDrawn="1"/>
        </p:nvSpPr>
        <p:spPr>
          <a:xfrm rot="2866189">
            <a:off x="5541657" y="-1068096"/>
            <a:ext cx="818535" cy="3297169"/>
          </a:xfrm>
          <a:prstGeom prst="roundRect">
            <a:avLst>
              <a:gd name="adj" fmla="val 50000"/>
            </a:avLst>
          </a:prstGeom>
          <a:gradFill>
            <a:gsLst>
              <a:gs pos="0">
                <a:srgbClr val="0DA4F8"/>
              </a:gs>
              <a:gs pos="100000">
                <a:srgbClr val="2F6CE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3" name="Rounded Rectangle 5"/>
          <p:cNvSpPr/>
          <p:nvPr userDrawn="1"/>
        </p:nvSpPr>
        <p:spPr>
          <a:xfrm rot="2700000">
            <a:off x="10810287" y="3877155"/>
            <a:ext cx="818535" cy="3739272"/>
          </a:xfrm>
          <a:prstGeom prst="roundRect">
            <a:avLst>
              <a:gd name="adj" fmla="val 50000"/>
            </a:avLst>
          </a:prstGeom>
          <a:gradFill>
            <a:gsLst>
              <a:gs pos="0">
                <a:srgbClr val="2BDAA2"/>
              </a:gs>
              <a:gs pos="100000">
                <a:srgbClr val="1ACAC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文本占位符 1"/>
          <p:cNvSpPr>
            <a:spLocks noGrp="1"/>
          </p:cNvSpPr>
          <p:nvPr>
            <p:ph type="body" idx="10" hasCustomPrompt="1"/>
          </p:nvPr>
        </p:nvSpPr>
        <p:spPr>
          <a:xfrm>
            <a:off x="6372407" y="79275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3" name="文本占位符 2"/>
          <p:cNvSpPr>
            <a:spLocks noGrp="1"/>
          </p:cNvSpPr>
          <p:nvPr>
            <p:ph type="body" sz="quarter" idx="11" hasCustomPrompt="1"/>
          </p:nvPr>
        </p:nvSpPr>
        <p:spPr>
          <a:xfrm>
            <a:off x="6372407" y="1716623"/>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dirty="0"/>
          </a:p>
        </p:txBody>
      </p:sp>
      <p:sp>
        <p:nvSpPr>
          <p:cNvPr id="4" name="文本占位符 3"/>
          <p:cNvSpPr>
            <a:spLocks noGrp="1"/>
          </p:cNvSpPr>
          <p:nvPr>
            <p:ph type="body" sz="quarter" idx="12" hasCustomPrompt="1"/>
          </p:nvPr>
        </p:nvSpPr>
        <p:spPr>
          <a:xfrm>
            <a:off x="6372407" y="264049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dirty="0"/>
          </a:p>
        </p:txBody>
      </p:sp>
      <p:sp>
        <p:nvSpPr>
          <p:cNvPr id="5" name="文本占位符 4"/>
          <p:cNvSpPr>
            <a:spLocks noGrp="1"/>
          </p:cNvSpPr>
          <p:nvPr>
            <p:ph type="body" sz="quarter" idx="13" hasCustomPrompt="1"/>
          </p:nvPr>
        </p:nvSpPr>
        <p:spPr>
          <a:xfrm>
            <a:off x="6372407" y="5412099"/>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06</a:t>
            </a:r>
            <a:endParaRPr lang="zh-CN" altLang="en-US" dirty="0"/>
          </a:p>
        </p:txBody>
      </p:sp>
      <p:sp>
        <p:nvSpPr>
          <p:cNvPr id="6" name="文本占位符 5"/>
          <p:cNvSpPr>
            <a:spLocks noGrp="1"/>
          </p:cNvSpPr>
          <p:nvPr>
            <p:ph type="body" sz="quarter" idx="14" hasCustomPrompt="1"/>
          </p:nvPr>
        </p:nvSpPr>
        <p:spPr>
          <a:xfrm>
            <a:off x="6372407" y="4488230"/>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05</a:t>
            </a:r>
            <a:endParaRPr lang="zh-CN" altLang="en-US" dirty="0"/>
          </a:p>
        </p:txBody>
      </p:sp>
      <p:sp>
        <p:nvSpPr>
          <p:cNvPr id="7" name="文本占位符 6"/>
          <p:cNvSpPr>
            <a:spLocks noGrp="1"/>
          </p:cNvSpPr>
          <p:nvPr>
            <p:ph type="body" sz="quarter" idx="15" hasCustomPrompt="1"/>
          </p:nvPr>
        </p:nvSpPr>
        <p:spPr>
          <a:xfrm>
            <a:off x="6372407" y="356436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dirty="0"/>
          </a:p>
        </p:txBody>
      </p:sp>
      <p:sp>
        <p:nvSpPr>
          <p:cNvPr id="8" name="文本占位符 7"/>
          <p:cNvSpPr>
            <a:spLocks noGrp="1"/>
          </p:cNvSpPr>
          <p:nvPr>
            <p:ph type="body" sz="quarter" idx="16" hasCustomPrompt="1"/>
          </p:nvPr>
        </p:nvSpPr>
        <p:spPr>
          <a:xfrm>
            <a:off x="7011391" y="82353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endParaRPr lang="zh-CN" altLang="en-US" dirty="0"/>
          </a:p>
        </p:txBody>
      </p:sp>
      <p:sp>
        <p:nvSpPr>
          <p:cNvPr id="9" name="文本占位符 8"/>
          <p:cNvSpPr>
            <a:spLocks noGrp="1"/>
          </p:cNvSpPr>
          <p:nvPr>
            <p:ph type="body" sz="quarter" idx="17" hasCustomPrompt="1"/>
          </p:nvPr>
        </p:nvSpPr>
        <p:spPr>
          <a:xfrm>
            <a:off x="7011391" y="1747399"/>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endParaRPr lang="zh-CN" altLang="en-US" dirty="0"/>
          </a:p>
        </p:txBody>
      </p:sp>
      <p:sp>
        <p:nvSpPr>
          <p:cNvPr id="10" name="文本占位符 9"/>
          <p:cNvSpPr>
            <a:spLocks noGrp="1"/>
          </p:cNvSpPr>
          <p:nvPr>
            <p:ph type="body" sz="quarter" idx="18" hasCustomPrompt="1"/>
          </p:nvPr>
        </p:nvSpPr>
        <p:spPr>
          <a:xfrm>
            <a:off x="7011391" y="2671268"/>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endParaRPr lang="zh-CN" altLang="en-US" dirty="0"/>
          </a:p>
        </p:txBody>
      </p:sp>
      <p:sp>
        <p:nvSpPr>
          <p:cNvPr id="11" name="文本占位符 10"/>
          <p:cNvSpPr>
            <a:spLocks noGrp="1"/>
          </p:cNvSpPr>
          <p:nvPr>
            <p:ph type="body" sz="quarter" idx="19" hasCustomPrompt="1"/>
          </p:nvPr>
        </p:nvSpPr>
        <p:spPr>
          <a:xfrm>
            <a:off x="7011391" y="5442875"/>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endParaRPr lang="zh-CN" altLang="en-US" dirty="0"/>
          </a:p>
        </p:txBody>
      </p:sp>
      <p:sp>
        <p:nvSpPr>
          <p:cNvPr id="12" name="文本占位符 11"/>
          <p:cNvSpPr>
            <a:spLocks noGrp="1"/>
          </p:cNvSpPr>
          <p:nvPr>
            <p:ph type="body" sz="quarter" idx="20" hasCustomPrompt="1"/>
          </p:nvPr>
        </p:nvSpPr>
        <p:spPr>
          <a:xfrm>
            <a:off x="7011391" y="4519006"/>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endParaRPr lang="zh-CN" altLang="en-US" dirty="0"/>
          </a:p>
        </p:txBody>
      </p:sp>
      <p:sp>
        <p:nvSpPr>
          <p:cNvPr id="13" name="文本占位符 12"/>
          <p:cNvSpPr>
            <a:spLocks noGrp="1"/>
          </p:cNvSpPr>
          <p:nvPr>
            <p:ph type="body" sz="quarter" idx="21" hasCustomPrompt="1"/>
          </p:nvPr>
        </p:nvSpPr>
        <p:spPr>
          <a:xfrm>
            <a:off x="7011391" y="3595137"/>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charset="-122"/>
                <a:ea typeface="微软雅黑" panose="020B0503020204020204" charset="-122"/>
                <a:sym typeface="微软雅黑" panose="020B050302020402020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endParaRPr lang="zh-CN" altLang="en-US" dirty="0"/>
          </a:p>
        </p:txBody>
      </p:sp>
      <p:grpSp>
        <p:nvGrpSpPr>
          <p:cNvPr id="16" name="组合 15"/>
          <p:cNvGrpSpPr/>
          <p:nvPr userDrawn="1"/>
        </p:nvGrpSpPr>
        <p:grpSpPr>
          <a:xfrm>
            <a:off x="-1594135" y="1910815"/>
            <a:ext cx="7335520" cy="3281126"/>
            <a:chOff x="-1594135" y="1910815"/>
            <a:chExt cx="7335520" cy="3281126"/>
          </a:xfrm>
        </p:grpSpPr>
        <p:sp>
          <p:nvSpPr>
            <p:cNvPr id="19" name="文本框 18"/>
            <p:cNvSpPr txBox="1"/>
            <p:nvPr userDrawn="1"/>
          </p:nvSpPr>
          <p:spPr>
            <a:xfrm>
              <a:off x="-13511" y="3598985"/>
              <a:ext cx="1877437" cy="1015663"/>
            </a:xfrm>
            <a:prstGeom prst="rect">
              <a:avLst/>
            </a:prstGeom>
            <a:noFill/>
            <a:effectLst/>
          </p:spPr>
          <p:txBody>
            <a:bodyPr wrap="none" rtlCol="0">
              <a:spAutoFit/>
            </a:bodyPr>
            <a:lstStyle/>
            <a:p>
              <a:pPr algn="ctr"/>
              <a:r>
                <a:rPr lang="zh-CN" altLang="en-US" sz="6000" b="1" spc="600" dirty="0">
                  <a:solidFill>
                    <a:schemeClr val="bg1"/>
                  </a:solidFill>
                  <a:latin typeface="微软雅黑" panose="020B0503020204020204" charset="-122"/>
                  <a:ea typeface="微软雅黑" panose="020B0503020204020204" charset="-122"/>
                </a:rPr>
                <a:t>目录</a:t>
              </a:r>
              <a:endParaRPr lang="zh-CN" altLang="en-US" sz="6000" b="1" spc="600" dirty="0">
                <a:solidFill>
                  <a:schemeClr val="bg1"/>
                </a:solidFill>
                <a:latin typeface="微软雅黑" panose="020B0503020204020204" charset="-122"/>
                <a:ea typeface="微软雅黑" panose="020B0503020204020204" charset="-122"/>
              </a:endParaRPr>
            </a:p>
          </p:txBody>
        </p:sp>
        <p:sp>
          <p:nvSpPr>
            <p:cNvPr id="21" name="文本框 20"/>
            <p:cNvSpPr txBox="1"/>
            <p:nvPr userDrawn="1"/>
          </p:nvSpPr>
          <p:spPr>
            <a:xfrm>
              <a:off x="-15820" y="4607166"/>
              <a:ext cx="1882054" cy="584775"/>
            </a:xfrm>
            <a:prstGeom prst="rect">
              <a:avLst/>
            </a:prstGeom>
            <a:noFill/>
            <a:effectLst/>
          </p:spPr>
          <p:txBody>
            <a:bodyPr wrap="none" rtlCol="0">
              <a:spAutoFit/>
            </a:bodyPr>
            <a:lstStyle/>
            <a:p>
              <a:pPr algn="ctr"/>
              <a:r>
                <a:rPr lang="en-US" altLang="zh-CN" sz="3200" dirty="0">
                  <a:solidFill>
                    <a:schemeClr val="bg1"/>
                  </a:solidFill>
                  <a:latin typeface="微软雅黑" panose="020B0503020204020204" charset="-122"/>
                  <a:ea typeface="微软雅黑" panose="020B0503020204020204" charset="-122"/>
                </a:rPr>
                <a:t>contents</a:t>
              </a:r>
              <a:endParaRPr lang="zh-CN" altLang="en-US" sz="3200" dirty="0">
                <a:solidFill>
                  <a:schemeClr val="bg1"/>
                </a:solidFill>
                <a:latin typeface="微软雅黑" panose="020B0503020204020204" charset="-122"/>
                <a:ea typeface="微软雅黑" panose="020B0503020204020204" charset="-122"/>
              </a:endParaRPr>
            </a:p>
          </p:txBody>
        </p:sp>
        <p:sp>
          <p:nvSpPr>
            <p:cNvPr id="28" name="矩形: 圆角 27"/>
            <p:cNvSpPr/>
            <p:nvPr/>
          </p:nvSpPr>
          <p:spPr>
            <a:xfrm>
              <a:off x="-1594135" y="1910815"/>
              <a:ext cx="1921582" cy="229584"/>
            </a:xfrm>
            <a:prstGeom prst="roundRect">
              <a:avLst>
                <a:gd name="adj" fmla="val 50000"/>
              </a:avLst>
            </a:prstGeom>
            <a:solidFill>
              <a:srgbClr val="C9E5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圆角 28"/>
            <p:cNvSpPr/>
            <p:nvPr/>
          </p:nvSpPr>
          <p:spPr>
            <a:xfrm>
              <a:off x="-1136897" y="2140399"/>
              <a:ext cx="1921582"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矩形: 圆角 29"/>
            <p:cNvSpPr/>
            <p:nvPr/>
          </p:nvSpPr>
          <p:spPr>
            <a:xfrm>
              <a:off x="-1136897" y="2369982"/>
              <a:ext cx="2479335" cy="229584"/>
            </a:xfrm>
            <a:prstGeom prst="roundRect">
              <a:avLst>
                <a:gd name="adj" fmla="val 50000"/>
              </a:avLst>
            </a:prstGeom>
            <a:gradFill flip="none" rotWithShape="1">
              <a:gsLst>
                <a:gs pos="0">
                  <a:srgbClr val="437AEA"/>
                </a:gs>
                <a:gs pos="100000">
                  <a:srgbClr val="15B6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圆角 30"/>
            <p:cNvSpPr/>
            <p:nvPr/>
          </p:nvSpPr>
          <p:spPr>
            <a:xfrm>
              <a:off x="-1101422" y="2599566"/>
              <a:ext cx="4627566"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矩形: 圆角 31"/>
            <p:cNvSpPr/>
            <p:nvPr/>
          </p:nvSpPr>
          <p:spPr>
            <a:xfrm>
              <a:off x="-1101422" y="2599566"/>
              <a:ext cx="2893214" cy="229584"/>
            </a:xfrm>
            <a:prstGeom prst="roundRect">
              <a:avLst>
                <a:gd name="adj" fmla="val 50000"/>
              </a:avLst>
            </a:prstGeom>
            <a:gradFill flip="none" rotWithShape="1">
              <a:gsLst>
                <a:gs pos="0">
                  <a:srgbClr val="9248E6"/>
                </a:gs>
                <a:gs pos="100000">
                  <a:srgbClr val="0FADF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圆角 33"/>
            <p:cNvSpPr/>
            <p:nvPr/>
          </p:nvSpPr>
          <p:spPr>
            <a:xfrm>
              <a:off x="-1101422" y="2829149"/>
              <a:ext cx="6393451" cy="229584"/>
            </a:xfrm>
            <a:prstGeom prst="roundRect">
              <a:avLst>
                <a:gd name="adj" fmla="val 50000"/>
              </a:avLst>
            </a:prstGeom>
            <a:gradFill flip="none" rotWithShape="1">
              <a:gsLst>
                <a:gs pos="0">
                  <a:srgbClr val="A8BDF5"/>
                </a:gs>
                <a:gs pos="100000">
                  <a:srgbClr val="97D9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圆角 34"/>
            <p:cNvSpPr/>
            <p:nvPr/>
          </p:nvSpPr>
          <p:spPr>
            <a:xfrm>
              <a:off x="-1101422" y="2829149"/>
              <a:ext cx="3996892" cy="229584"/>
            </a:xfrm>
            <a:prstGeom prst="roundRect">
              <a:avLst>
                <a:gd name="adj" fmla="val 50000"/>
              </a:avLst>
            </a:prstGeom>
            <a:gradFill flip="none" rotWithShape="1">
              <a:gsLst>
                <a:gs pos="0">
                  <a:srgbClr val="6662E6"/>
                </a:gs>
                <a:gs pos="100000">
                  <a:srgbClr val="18AEFD"/>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圆角 35"/>
            <p:cNvSpPr/>
            <p:nvPr/>
          </p:nvSpPr>
          <p:spPr>
            <a:xfrm>
              <a:off x="-1101422" y="2829149"/>
              <a:ext cx="1549092" cy="229584"/>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圆角 36"/>
            <p:cNvSpPr/>
            <p:nvPr/>
          </p:nvSpPr>
          <p:spPr>
            <a:xfrm>
              <a:off x="-1101422" y="3058733"/>
              <a:ext cx="6842807" cy="229584"/>
            </a:xfrm>
            <a:prstGeom prst="roundRect">
              <a:avLst>
                <a:gd name="adj" fmla="val 50000"/>
              </a:avLst>
            </a:prstGeom>
            <a:gradFill flip="none" rotWithShape="1">
              <a:gsLst>
                <a:gs pos="0">
                  <a:srgbClr val="3D65E6"/>
                </a:gs>
                <a:gs pos="100000">
                  <a:srgbClr val="92D8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矩形: 圆角 37"/>
            <p:cNvSpPr/>
            <p:nvPr/>
          </p:nvSpPr>
          <p:spPr>
            <a:xfrm>
              <a:off x="-1101422" y="3288316"/>
              <a:ext cx="6602362" cy="229584"/>
            </a:xfrm>
            <a:prstGeom prst="roundRect">
              <a:avLst>
                <a:gd name="adj" fmla="val 50000"/>
              </a:avLst>
            </a:prstGeom>
            <a:gradFill flip="none" rotWithShape="1">
              <a:gsLst>
                <a:gs pos="0">
                  <a:srgbClr val="3E66E3"/>
                </a:gs>
                <a:gs pos="100000">
                  <a:srgbClr val="17B7FE"/>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矩形: 圆角 38"/>
            <p:cNvSpPr/>
            <p:nvPr/>
          </p:nvSpPr>
          <p:spPr>
            <a:xfrm>
              <a:off x="-1101422" y="3517900"/>
              <a:ext cx="6259433" cy="229584"/>
            </a:xfrm>
            <a:prstGeom prst="roundRect">
              <a:avLst>
                <a:gd name="adj" fmla="val 50000"/>
              </a:avLst>
            </a:prstGeom>
            <a:gradFill flip="none" rotWithShape="1">
              <a:gsLst>
                <a:gs pos="0">
                  <a:srgbClr val="3E66E3"/>
                </a:gs>
                <a:gs pos="100000">
                  <a:srgbClr val="8D42D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圆角 39"/>
            <p:cNvSpPr/>
            <p:nvPr/>
          </p:nvSpPr>
          <p:spPr>
            <a:xfrm>
              <a:off x="-1136897" y="3747483"/>
              <a:ext cx="3996892" cy="229584"/>
            </a:xfrm>
            <a:prstGeom prst="roundRect">
              <a:avLst>
                <a:gd name="adj" fmla="val 50000"/>
              </a:avLst>
            </a:prstGeom>
            <a:gradFill flip="none" rotWithShape="1">
              <a:gsLst>
                <a:gs pos="0">
                  <a:srgbClr val="6E62E9"/>
                </a:gs>
                <a:gs pos="100000">
                  <a:srgbClr val="5A66E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圆角 40"/>
            <p:cNvSpPr/>
            <p:nvPr/>
          </p:nvSpPr>
          <p:spPr>
            <a:xfrm>
              <a:off x="-1136897" y="3747483"/>
              <a:ext cx="1549092" cy="229584"/>
            </a:xfrm>
            <a:prstGeom prst="roundRect">
              <a:avLst>
                <a:gd name="adj" fmla="val 50000"/>
              </a:avLst>
            </a:prstGeom>
            <a:gradFill flip="none" rotWithShape="1">
              <a:gsLst>
                <a:gs pos="0">
                  <a:srgbClr val="9448E7"/>
                </a:gs>
                <a:gs pos="100000">
                  <a:srgbClr val="7B70E7"/>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圆角 41"/>
            <p:cNvSpPr/>
            <p:nvPr/>
          </p:nvSpPr>
          <p:spPr>
            <a:xfrm>
              <a:off x="-1101422" y="3977066"/>
              <a:ext cx="4627566" cy="229584"/>
            </a:xfrm>
            <a:prstGeom prst="roundRect">
              <a:avLst>
                <a:gd name="adj" fmla="val 50000"/>
              </a:avLst>
            </a:prstGeom>
            <a:gradFill flip="none" rotWithShape="1">
              <a:gsLst>
                <a:gs pos="0">
                  <a:srgbClr val="86A9E1"/>
                </a:gs>
                <a:gs pos="100000">
                  <a:srgbClr val="7DB7E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圆角 42"/>
            <p:cNvSpPr/>
            <p:nvPr/>
          </p:nvSpPr>
          <p:spPr>
            <a:xfrm>
              <a:off x="-1105364" y="3977066"/>
              <a:ext cx="3653964" cy="229584"/>
            </a:xfrm>
            <a:prstGeom prst="roundRect">
              <a:avLst>
                <a:gd name="adj" fmla="val 50000"/>
              </a:avLst>
            </a:prstGeom>
            <a:gradFill flip="none" rotWithShape="1">
              <a:gsLst>
                <a:gs pos="0">
                  <a:srgbClr val="6E86D5"/>
                </a:gs>
                <a:gs pos="100000">
                  <a:srgbClr val="5D9CD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圆角 43"/>
            <p:cNvSpPr/>
            <p:nvPr/>
          </p:nvSpPr>
          <p:spPr>
            <a:xfrm>
              <a:off x="-1105364" y="3977066"/>
              <a:ext cx="2495103" cy="229584"/>
            </a:xfrm>
            <a:prstGeom prst="roundRect">
              <a:avLst>
                <a:gd name="adj" fmla="val 50000"/>
              </a:avLst>
            </a:prstGeom>
            <a:gradFill flip="none" rotWithShape="1">
              <a:gsLst>
                <a:gs pos="0">
                  <a:srgbClr val="9046E6"/>
                </a:gs>
                <a:gs pos="100000">
                  <a:srgbClr val="3175E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矩形: 圆角 44"/>
            <p:cNvSpPr/>
            <p:nvPr/>
          </p:nvSpPr>
          <p:spPr>
            <a:xfrm>
              <a:off x="-1101422" y="4206650"/>
              <a:ext cx="1718586" cy="229584"/>
            </a:xfrm>
            <a:prstGeom prst="roundRect">
              <a:avLst>
                <a:gd name="adj" fmla="val 50000"/>
              </a:avLst>
            </a:prstGeom>
            <a:gradFill flip="none" rotWithShape="1">
              <a:gsLst>
                <a:gs pos="0">
                  <a:srgbClr val="2D6EE6"/>
                </a:gs>
                <a:gs pos="100000">
                  <a:srgbClr val="04A7FB"/>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圆角 45"/>
            <p:cNvSpPr/>
            <p:nvPr/>
          </p:nvSpPr>
          <p:spPr>
            <a:xfrm>
              <a:off x="-1105364" y="4436233"/>
              <a:ext cx="1718586" cy="229584"/>
            </a:xfrm>
            <a:prstGeom prst="roundRect">
              <a:avLst>
                <a:gd name="adj" fmla="val 50000"/>
              </a:avLst>
            </a:prstGeom>
            <a:solidFill>
              <a:srgbClr val="FAF9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矩形: 圆角 46"/>
            <p:cNvSpPr/>
            <p:nvPr/>
          </p:nvSpPr>
          <p:spPr>
            <a:xfrm>
              <a:off x="-1101422" y="4665817"/>
              <a:ext cx="2443860" cy="229584"/>
            </a:xfrm>
            <a:prstGeom prst="roundRect">
              <a:avLst>
                <a:gd name="adj" fmla="val 50000"/>
              </a:avLst>
            </a:prstGeom>
            <a:gradFill flip="none" rotWithShape="1">
              <a:gsLst>
                <a:gs pos="0">
                  <a:srgbClr val="A8C2F7"/>
                </a:gs>
                <a:gs pos="100000">
                  <a:srgbClr val="94DA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圆角 47"/>
            <p:cNvSpPr/>
            <p:nvPr/>
          </p:nvSpPr>
          <p:spPr>
            <a:xfrm>
              <a:off x="-1101422" y="4895400"/>
              <a:ext cx="1391424" cy="229584"/>
            </a:xfrm>
            <a:prstGeom prst="roundRect">
              <a:avLst>
                <a:gd name="adj" fmla="val 50000"/>
              </a:avLst>
            </a:prstGeom>
            <a:gradFill flip="none" rotWithShape="1">
              <a:gsLst>
                <a:gs pos="0">
                  <a:srgbClr val="CDDEF8"/>
                </a:gs>
                <a:gs pos="100000">
                  <a:srgbClr val="C9E8F8"/>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5" name="组合 14"/>
            <p:cNvGrpSpPr/>
            <p:nvPr userDrawn="1"/>
          </p:nvGrpSpPr>
          <p:grpSpPr>
            <a:xfrm>
              <a:off x="874234" y="2826314"/>
              <a:ext cx="3813872" cy="920224"/>
              <a:chOff x="874234" y="2826314"/>
              <a:chExt cx="3813872" cy="920224"/>
            </a:xfrm>
          </p:grpSpPr>
          <p:sp>
            <p:nvSpPr>
              <p:cNvPr id="27" name="矩形: 圆角 26"/>
              <p:cNvSpPr/>
              <p:nvPr/>
            </p:nvSpPr>
            <p:spPr>
              <a:xfrm>
                <a:off x="874234" y="2826314"/>
                <a:ext cx="3813872" cy="920224"/>
              </a:xfrm>
              <a:prstGeom prst="roundRect">
                <a:avLst>
                  <a:gd name="adj" fmla="val 50000"/>
                </a:avLst>
              </a:prstGeom>
              <a:solidFill>
                <a:srgbClr val="FFFEFF"/>
              </a:solidFill>
              <a:ln>
                <a:noFill/>
              </a:ln>
              <a:effectLst>
                <a:outerShdw blurRad="3810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p:cNvGrpSpPr/>
              <p:nvPr/>
            </p:nvGrpSpPr>
            <p:grpSpPr>
              <a:xfrm>
                <a:off x="1769383" y="2943941"/>
                <a:ext cx="2022405" cy="646331"/>
                <a:chOff x="2343740" y="2751734"/>
                <a:chExt cx="2022405" cy="646331"/>
              </a:xfrm>
            </p:grpSpPr>
            <p:sp>
              <p:nvSpPr>
                <p:cNvPr id="50" name="矩形 49"/>
                <p:cNvSpPr/>
                <p:nvPr/>
              </p:nvSpPr>
              <p:spPr>
                <a:xfrm>
                  <a:off x="2343740" y="2751734"/>
                  <a:ext cx="1107996" cy="646331"/>
                </a:xfrm>
                <a:prstGeom prst="rect">
                  <a:avLst/>
                </a:prstGeom>
              </p:spPr>
              <p:txBody>
                <a:bodyPr wrap="none">
                  <a:spAutoFit/>
                </a:bodyPr>
                <a:lstStyle/>
                <a:p>
                  <a:r>
                    <a:rPr lang="zh-CN" altLang="en-US" sz="3600" b="1" dirty="0">
                      <a:solidFill>
                        <a:schemeClr val="tx1">
                          <a:lumMod val="75000"/>
                          <a:lumOff val="25000"/>
                        </a:schemeClr>
                      </a:solidFill>
                      <a:latin typeface="微软雅黑" panose="020B0503020204020204" charset="-122"/>
                      <a:ea typeface="微软雅黑" panose="020B0503020204020204" charset="-122"/>
                    </a:rPr>
                    <a:t>目录</a:t>
                  </a:r>
                  <a:endParaRPr lang="zh-CN" altLang="en-US" sz="3600" dirty="0">
                    <a:solidFill>
                      <a:schemeClr val="tx1">
                        <a:lumMod val="75000"/>
                        <a:lumOff val="25000"/>
                      </a:schemeClr>
                    </a:solidFill>
                  </a:endParaRPr>
                </a:p>
              </p:txBody>
            </p:sp>
            <p:sp>
              <p:nvSpPr>
                <p:cNvPr id="51" name="矩形 50"/>
                <p:cNvSpPr/>
                <p:nvPr/>
              </p:nvSpPr>
              <p:spPr>
                <a:xfrm>
                  <a:off x="3350161" y="2960359"/>
                  <a:ext cx="1015984" cy="307777"/>
                </a:xfrm>
                <a:prstGeom prst="rect">
                  <a:avLst/>
                </a:prstGeom>
              </p:spPr>
              <p:txBody>
                <a:bodyPr wrap="none">
                  <a:spAutoFit/>
                </a:bodyPr>
                <a:lstStyle/>
                <a:p>
                  <a:pPr lvl="0" algn="ct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CONENTS</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4.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9" Type="http://schemas.openxmlformats.org/officeDocument/2006/relationships/theme" Target="../theme/theme2.xml"/><Relationship Id="rId48" Type="http://schemas.openxmlformats.org/officeDocument/2006/relationships/image" Target="../media/image4.png"/><Relationship Id="rId47" Type="http://schemas.openxmlformats.org/officeDocument/2006/relationships/slideLayout" Target="../slideLayouts/slideLayout54.xml"/><Relationship Id="rId46" Type="http://schemas.openxmlformats.org/officeDocument/2006/relationships/slideLayout" Target="../slideLayouts/slideLayout53.xml"/><Relationship Id="rId45" Type="http://schemas.openxmlformats.org/officeDocument/2006/relationships/slideLayout" Target="../slideLayouts/slideLayout52.xml"/><Relationship Id="rId44" Type="http://schemas.openxmlformats.org/officeDocument/2006/relationships/slideLayout" Target="../slideLayouts/slideLayout51.xml"/><Relationship Id="rId43" Type="http://schemas.openxmlformats.org/officeDocument/2006/relationships/slideLayout" Target="../slideLayouts/slideLayout50.xml"/><Relationship Id="rId42" Type="http://schemas.openxmlformats.org/officeDocument/2006/relationships/slideLayout" Target="../slideLayouts/slideLayout49.xml"/><Relationship Id="rId41" Type="http://schemas.openxmlformats.org/officeDocument/2006/relationships/slideLayout" Target="../slideLayouts/slideLayout48.xml"/><Relationship Id="rId40" Type="http://schemas.openxmlformats.org/officeDocument/2006/relationships/slideLayout" Target="../slideLayouts/slideLayout47.xml"/><Relationship Id="rId4" Type="http://schemas.openxmlformats.org/officeDocument/2006/relationships/slideLayout" Target="../slideLayouts/slideLayout11.xml"/><Relationship Id="rId39" Type="http://schemas.openxmlformats.org/officeDocument/2006/relationships/slideLayout" Target="../slideLayouts/slideLayout46.xml"/><Relationship Id="rId38" Type="http://schemas.openxmlformats.org/officeDocument/2006/relationships/slideLayout" Target="../slideLayouts/slideLayout45.xml"/><Relationship Id="rId37" Type="http://schemas.openxmlformats.org/officeDocument/2006/relationships/slideLayout" Target="../slideLayouts/slideLayout44.xml"/><Relationship Id="rId36" Type="http://schemas.openxmlformats.org/officeDocument/2006/relationships/slideLayout" Target="../slideLayouts/slideLayout43.xml"/><Relationship Id="rId35" Type="http://schemas.openxmlformats.org/officeDocument/2006/relationships/slideLayout" Target="../slideLayouts/slideLayout42.xml"/><Relationship Id="rId34" Type="http://schemas.openxmlformats.org/officeDocument/2006/relationships/slideLayout" Target="../slideLayouts/slideLayout41.xml"/><Relationship Id="rId33" Type="http://schemas.openxmlformats.org/officeDocument/2006/relationships/slideLayout" Target="../slideLayouts/slideLayout40.xml"/><Relationship Id="rId32" Type="http://schemas.openxmlformats.org/officeDocument/2006/relationships/slideLayout" Target="../slideLayouts/slideLayout39.xml"/><Relationship Id="rId31" Type="http://schemas.openxmlformats.org/officeDocument/2006/relationships/slideLayout" Target="../slideLayouts/slideLayout38.xml"/><Relationship Id="rId30" Type="http://schemas.openxmlformats.org/officeDocument/2006/relationships/slideLayout" Target="../slideLayouts/slideLayout37.xml"/><Relationship Id="rId3" Type="http://schemas.openxmlformats.org/officeDocument/2006/relationships/slideLayout" Target="../slideLayouts/slideLayout10.xml"/><Relationship Id="rId29" Type="http://schemas.openxmlformats.org/officeDocument/2006/relationships/slideLayout" Target="../slideLayouts/slideLayout36.xml"/><Relationship Id="rId28" Type="http://schemas.openxmlformats.org/officeDocument/2006/relationships/slideLayout" Target="../slideLayouts/slideLayout35.xml"/><Relationship Id="rId27" Type="http://schemas.openxmlformats.org/officeDocument/2006/relationships/slideLayout" Target="../slideLayouts/slideLayout34.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0" Type="http://schemas.openxmlformats.org/officeDocument/2006/relationships/slideLayout" Target="../slideLayouts/slideLayout27.xml"/><Relationship Id="rId2" Type="http://schemas.openxmlformats.org/officeDocument/2006/relationships/slideLayout" Target="../slideLayouts/slideLayout9.xml"/><Relationship Id="rId19" Type="http://schemas.openxmlformats.org/officeDocument/2006/relationships/slideLayout" Target="../slideLayouts/slideLayout26.xml"/><Relationship Id="rId18" Type="http://schemas.openxmlformats.org/officeDocument/2006/relationships/slideLayout" Target="../slideLayouts/slideLayout25.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 name="任意多边形: 形状 33" hidden="1"/>
          <p:cNvSpPr/>
          <p:nvPr userDrawn="1"/>
        </p:nvSpPr>
        <p:spPr>
          <a:xfrm>
            <a:off x="-15682972" y="-8394197"/>
            <a:ext cx="43557944" cy="23646394"/>
          </a:xfrm>
          <a:custGeom>
            <a:avLst/>
            <a:gdLst>
              <a:gd name="connsiteX0" fmla="*/ 15682973 w 43557944"/>
              <a:gd name="connsiteY0" fmla="*/ 8394197 h 23646394"/>
              <a:gd name="connsiteX1" fmla="*/ 15682973 w 43557944"/>
              <a:gd name="connsiteY1" fmla="*/ 15252197 h 23646394"/>
              <a:gd name="connsiteX2" fmla="*/ 27874972 w 43557944"/>
              <a:gd name="connsiteY2" fmla="*/ 15252197 h 23646394"/>
              <a:gd name="connsiteX3" fmla="*/ 27874972 w 43557944"/>
              <a:gd name="connsiteY3" fmla="*/ 8394197 h 23646394"/>
              <a:gd name="connsiteX4" fmla="*/ 0 w 43557944"/>
              <a:gd name="connsiteY4" fmla="*/ 0 h 23646394"/>
              <a:gd name="connsiteX5" fmla="*/ 43557944 w 43557944"/>
              <a:gd name="connsiteY5" fmla="*/ 0 h 23646394"/>
              <a:gd name="connsiteX6" fmla="*/ 43557944 w 43557944"/>
              <a:gd name="connsiteY6" fmla="*/ 23646394 h 23646394"/>
              <a:gd name="connsiteX7" fmla="*/ 0 w 43557944"/>
              <a:gd name="connsiteY7" fmla="*/ 23646394 h 236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7944" h="23646394">
                <a:moveTo>
                  <a:pt x="15682973" y="8394197"/>
                </a:moveTo>
                <a:lnTo>
                  <a:pt x="15682973" y="15252197"/>
                </a:lnTo>
                <a:lnTo>
                  <a:pt x="27874972" y="15252197"/>
                </a:lnTo>
                <a:lnTo>
                  <a:pt x="27874972" y="8394197"/>
                </a:lnTo>
                <a:close/>
                <a:moveTo>
                  <a:pt x="0" y="0"/>
                </a:moveTo>
                <a:lnTo>
                  <a:pt x="43557944" y="0"/>
                </a:lnTo>
                <a:lnTo>
                  <a:pt x="43557944" y="23646394"/>
                </a:lnTo>
                <a:lnTo>
                  <a:pt x="0" y="23646394"/>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hidden="1"/>
          <p:cNvGrpSpPr/>
          <p:nvPr userDrawn="1"/>
        </p:nvGrpSpPr>
        <p:grpSpPr>
          <a:xfrm>
            <a:off x="567800" y="404813"/>
            <a:ext cx="11172685" cy="6193082"/>
            <a:chOff x="567800" y="404813"/>
            <a:chExt cx="11172685" cy="6193082"/>
          </a:xfrm>
        </p:grpSpPr>
        <p:sp>
          <p:nvSpPr>
            <p:cNvPr id="31" name="矩形: 圆角 30"/>
            <p:cNvSpPr/>
            <p:nvPr userDrawn="1"/>
          </p:nvSpPr>
          <p:spPr>
            <a:xfrm>
              <a:off x="9713550" y="404813"/>
              <a:ext cx="1818050" cy="623888"/>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a:xfrm>
              <a:off x="660400" y="404813"/>
              <a:ext cx="127030"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任意多边形: 形状 7"/>
            <p:cNvSpPr/>
            <p:nvPr userDrawn="1"/>
          </p:nvSpPr>
          <p:spPr>
            <a:xfrm>
              <a:off x="666751" y="404813"/>
              <a:ext cx="197691"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文本框 31"/>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979997"/>
                  </a:solidFill>
                  <a:effectLst/>
                  <a:uLnTx/>
                  <a:uFillTx/>
                  <a:latin typeface="Arial" panose="020B0604020202020204"/>
                  <a:ea typeface="微软雅黑" panose="020B0503020204020204" charset="-122"/>
                  <a:cs typeface="+mn-cs"/>
                </a:rPr>
                <a:t>服务教育、成就未来</a:t>
              </a:r>
              <a:endParaRPr kumimoji="0" lang="zh-CN" altLang="en-US" sz="1600" b="0" i="0" u="none" strike="noStrike" kern="1200" cap="none" spc="0" normalizeH="0" baseline="0" noProof="0" dirty="0">
                <a:ln>
                  <a:noFill/>
                </a:ln>
                <a:solidFill>
                  <a:srgbClr val="979997"/>
                </a:solidFill>
                <a:effectLst/>
                <a:uLnTx/>
                <a:uFillTx/>
                <a:latin typeface="Arial" panose="020B0604020202020204"/>
                <a:ea typeface="微软雅黑" panose="020B0503020204020204" charset="-122"/>
                <a:cs typeface="+mn-cs"/>
              </a:endParaRPr>
            </a:p>
          </p:txBody>
        </p:sp>
        <p:sp>
          <p:nvSpPr>
            <p:cNvPr id="33" name="矩形 32"/>
            <p:cNvSpPr/>
            <p:nvPr userDrawn="1"/>
          </p:nvSpPr>
          <p:spPr>
            <a:xfrm>
              <a:off x="9119190" y="6228563"/>
              <a:ext cx="26212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979997"/>
                  </a:solidFill>
                  <a:effectLst/>
                  <a:uLnTx/>
                  <a:uFillTx/>
                  <a:latin typeface="Arial" panose="020B0604020202020204"/>
                  <a:ea typeface="微软雅黑" panose="020B0503020204020204" charset="-122"/>
                  <a:cs typeface="+mn-cs"/>
                </a:rPr>
                <a:t>www.newland-edu.com/</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cxnSp>
          <p:nvCxnSpPr>
            <p:cNvPr id="3" name="直接连接符 2"/>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userDrawn="1"/>
          </p:nvGrpSpPr>
          <p:grpSpPr>
            <a:xfrm>
              <a:off x="9954861" y="496112"/>
              <a:ext cx="1288533" cy="441148"/>
              <a:chOff x="4806950" y="279400"/>
              <a:chExt cx="2578101" cy="882651"/>
            </a:xfrm>
          </p:grpSpPr>
          <p:sp>
            <p:nvSpPr>
              <p:cNvPr id="36" name="AutoShape 3"/>
              <p:cNvSpPr>
                <a:spLocks noChangeAspect="1" noChangeArrowheads="1" noTextEdit="1"/>
              </p:cNvSpPr>
              <p:nvPr userDrawn="1"/>
            </p:nvSpPr>
            <p:spPr bwMode="auto">
              <a:xfrm>
                <a:off x="4806950" y="288925"/>
                <a:ext cx="25781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Freeform 5"/>
              <p:cNvSpPr/>
              <p:nvPr userDrawn="1"/>
            </p:nvSpPr>
            <p:spPr bwMode="auto">
              <a:xfrm>
                <a:off x="6819900" y="817563"/>
                <a:ext cx="158750" cy="223838"/>
              </a:xfrm>
              <a:custGeom>
                <a:avLst/>
                <a:gdLst>
                  <a:gd name="T0" fmla="*/ 97 w 100"/>
                  <a:gd name="T1" fmla="*/ 0 h 141"/>
                  <a:gd name="T2" fmla="*/ 97 w 100"/>
                  <a:gd name="T3" fmla="*/ 25 h 141"/>
                  <a:gd name="T4" fmla="*/ 27 w 100"/>
                  <a:gd name="T5" fmla="*/ 25 h 141"/>
                  <a:gd name="T6" fmla="*/ 27 w 100"/>
                  <a:gd name="T7" fmla="*/ 55 h 141"/>
                  <a:gd name="T8" fmla="*/ 91 w 100"/>
                  <a:gd name="T9" fmla="*/ 55 h 141"/>
                  <a:gd name="T10" fmla="*/ 91 w 100"/>
                  <a:gd name="T11" fmla="*/ 79 h 141"/>
                  <a:gd name="T12" fmla="*/ 27 w 100"/>
                  <a:gd name="T13" fmla="*/ 79 h 141"/>
                  <a:gd name="T14" fmla="*/ 27 w 100"/>
                  <a:gd name="T15" fmla="*/ 116 h 141"/>
                  <a:gd name="T16" fmla="*/ 100 w 100"/>
                  <a:gd name="T17" fmla="*/ 116 h 141"/>
                  <a:gd name="T18" fmla="*/ 100 w 100"/>
                  <a:gd name="T19" fmla="*/ 141 h 141"/>
                  <a:gd name="T20" fmla="*/ 0 w 100"/>
                  <a:gd name="T21" fmla="*/ 141 h 141"/>
                  <a:gd name="T22" fmla="*/ 0 w 100"/>
                  <a:gd name="T23" fmla="*/ 0 h 141"/>
                  <a:gd name="T24" fmla="*/ 97 w 100"/>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1">
                    <a:moveTo>
                      <a:pt x="97" y="0"/>
                    </a:moveTo>
                    <a:lnTo>
                      <a:pt x="97" y="25"/>
                    </a:lnTo>
                    <a:lnTo>
                      <a:pt x="27" y="25"/>
                    </a:lnTo>
                    <a:lnTo>
                      <a:pt x="27" y="55"/>
                    </a:lnTo>
                    <a:lnTo>
                      <a:pt x="91" y="55"/>
                    </a:lnTo>
                    <a:lnTo>
                      <a:pt x="91" y="79"/>
                    </a:lnTo>
                    <a:lnTo>
                      <a:pt x="27" y="79"/>
                    </a:lnTo>
                    <a:lnTo>
                      <a:pt x="27" y="116"/>
                    </a:lnTo>
                    <a:lnTo>
                      <a:pt x="100" y="116"/>
                    </a:lnTo>
                    <a:lnTo>
                      <a:pt x="100" y="141"/>
                    </a:lnTo>
                    <a:lnTo>
                      <a:pt x="0" y="141"/>
                    </a:lnTo>
                    <a:lnTo>
                      <a:pt x="0" y="0"/>
                    </a:lnTo>
                    <a:lnTo>
                      <a:pt x="9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p:cNvSpPr/>
              <p:nvPr userDrawn="1"/>
            </p:nvSpPr>
            <p:spPr bwMode="auto">
              <a:xfrm>
                <a:off x="5578475" y="811213"/>
                <a:ext cx="168275" cy="230188"/>
              </a:xfrm>
              <a:custGeom>
                <a:avLst/>
                <a:gdLst>
                  <a:gd name="T0" fmla="*/ 25 w 106"/>
                  <a:gd name="T1" fmla="*/ 145 h 145"/>
                  <a:gd name="T2" fmla="*/ 0 w 106"/>
                  <a:gd name="T3" fmla="*/ 145 h 145"/>
                  <a:gd name="T4" fmla="*/ 0 w 106"/>
                  <a:gd name="T5" fmla="*/ 0 h 145"/>
                  <a:gd name="T6" fmla="*/ 24 w 106"/>
                  <a:gd name="T7" fmla="*/ 0 h 145"/>
                  <a:gd name="T8" fmla="*/ 80 w 106"/>
                  <a:gd name="T9" fmla="*/ 92 h 145"/>
                  <a:gd name="T10" fmla="*/ 80 w 106"/>
                  <a:gd name="T11" fmla="*/ 0 h 145"/>
                  <a:gd name="T12" fmla="*/ 106 w 106"/>
                  <a:gd name="T13" fmla="*/ 0 h 145"/>
                  <a:gd name="T14" fmla="*/ 106 w 106"/>
                  <a:gd name="T15" fmla="*/ 145 h 145"/>
                  <a:gd name="T16" fmla="*/ 81 w 106"/>
                  <a:gd name="T17" fmla="*/ 145 h 145"/>
                  <a:gd name="T18" fmla="*/ 25 w 106"/>
                  <a:gd name="T19" fmla="*/ 50 h 145"/>
                  <a:gd name="T20" fmla="*/ 25 w 106"/>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45">
                    <a:moveTo>
                      <a:pt x="25" y="145"/>
                    </a:moveTo>
                    <a:lnTo>
                      <a:pt x="0" y="145"/>
                    </a:lnTo>
                    <a:lnTo>
                      <a:pt x="0" y="0"/>
                    </a:lnTo>
                    <a:lnTo>
                      <a:pt x="24" y="0"/>
                    </a:lnTo>
                    <a:lnTo>
                      <a:pt x="80" y="92"/>
                    </a:lnTo>
                    <a:lnTo>
                      <a:pt x="80" y="0"/>
                    </a:lnTo>
                    <a:lnTo>
                      <a:pt x="106" y="0"/>
                    </a:lnTo>
                    <a:lnTo>
                      <a:pt x="106" y="145"/>
                    </a:lnTo>
                    <a:lnTo>
                      <a:pt x="81" y="145"/>
                    </a:lnTo>
                    <a:lnTo>
                      <a:pt x="25" y="50"/>
                    </a:lnTo>
                    <a:lnTo>
                      <a:pt x="25" y="1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p:cNvSpPr>
                <a:spLocks noEditPoints="1"/>
              </p:cNvSpPr>
              <p:nvPr userDrawn="1"/>
            </p:nvSpPr>
            <p:spPr bwMode="auto">
              <a:xfrm>
                <a:off x="5753100" y="857250"/>
                <a:ext cx="165100" cy="185738"/>
              </a:xfrm>
              <a:custGeom>
                <a:avLst/>
                <a:gdLst>
                  <a:gd name="T0" fmla="*/ 87 w 188"/>
                  <a:gd name="T1" fmla="*/ 41 h 196"/>
                  <a:gd name="T2" fmla="*/ 101 w 188"/>
                  <a:gd name="T3" fmla="*/ 40 h 196"/>
                  <a:gd name="T4" fmla="*/ 131 w 188"/>
                  <a:gd name="T5" fmla="*/ 56 h 196"/>
                  <a:gd name="T6" fmla="*/ 87 w 188"/>
                  <a:gd name="T7" fmla="*/ 82 h 196"/>
                  <a:gd name="T8" fmla="*/ 87 w 188"/>
                  <a:gd name="T9" fmla="*/ 120 h 196"/>
                  <a:gd name="T10" fmla="*/ 188 w 188"/>
                  <a:gd name="T11" fmla="*/ 62 h 196"/>
                  <a:gd name="T12" fmla="*/ 187 w 188"/>
                  <a:gd name="T13" fmla="*/ 58 h 196"/>
                  <a:gd name="T14" fmla="*/ 184 w 188"/>
                  <a:gd name="T15" fmla="*/ 53 h 196"/>
                  <a:gd name="T16" fmla="*/ 163 w 188"/>
                  <a:gd name="T17" fmla="*/ 26 h 196"/>
                  <a:gd name="T18" fmla="*/ 139 w 188"/>
                  <a:gd name="T19" fmla="*/ 11 h 196"/>
                  <a:gd name="T20" fmla="*/ 93 w 188"/>
                  <a:gd name="T21" fmla="*/ 1 h 196"/>
                  <a:gd name="T22" fmla="*/ 87 w 188"/>
                  <a:gd name="T23" fmla="*/ 1 h 196"/>
                  <a:gd name="T24" fmla="*/ 87 w 188"/>
                  <a:gd name="T25" fmla="*/ 41 h 196"/>
                  <a:gd name="T26" fmla="*/ 87 w 188"/>
                  <a:gd name="T27" fmla="*/ 195 h 196"/>
                  <a:gd name="T28" fmla="*/ 87 w 188"/>
                  <a:gd name="T29" fmla="*/ 154 h 196"/>
                  <a:gd name="T30" fmla="*/ 89 w 188"/>
                  <a:gd name="T31" fmla="*/ 155 h 196"/>
                  <a:gd name="T32" fmla="*/ 126 w 188"/>
                  <a:gd name="T33" fmla="*/ 147 h 196"/>
                  <a:gd name="T34" fmla="*/ 145 w 188"/>
                  <a:gd name="T35" fmla="*/ 129 h 196"/>
                  <a:gd name="T36" fmla="*/ 151 w 188"/>
                  <a:gd name="T37" fmla="*/ 89 h 196"/>
                  <a:gd name="T38" fmla="*/ 184 w 188"/>
                  <a:gd name="T39" fmla="*/ 145 h 196"/>
                  <a:gd name="T40" fmla="*/ 148 w 188"/>
                  <a:gd name="T41" fmla="*/ 181 h 196"/>
                  <a:gd name="T42" fmla="*/ 111 w 188"/>
                  <a:gd name="T43" fmla="*/ 195 h 196"/>
                  <a:gd name="T44" fmla="*/ 87 w 188"/>
                  <a:gd name="T45" fmla="*/ 195 h 196"/>
                  <a:gd name="T46" fmla="*/ 44 w 188"/>
                  <a:gd name="T47" fmla="*/ 106 h 196"/>
                  <a:gd name="T48" fmla="*/ 47 w 188"/>
                  <a:gd name="T49" fmla="*/ 72 h 196"/>
                  <a:gd name="T50" fmla="*/ 68 w 188"/>
                  <a:gd name="T51" fmla="*/ 49 h 196"/>
                  <a:gd name="T52" fmla="*/ 87 w 188"/>
                  <a:gd name="T53" fmla="*/ 41 h 196"/>
                  <a:gd name="T54" fmla="*/ 87 w 188"/>
                  <a:gd name="T55" fmla="*/ 1 h 196"/>
                  <a:gd name="T56" fmla="*/ 48 w 188"/>
                  <a:gd name="T57" fmla="*/ 14 h 196"/>
                  <a:gd name="T58" fmla="*/ 21 w 188"/>
                  <a:gd name="T59" fmla="*/ 39 h 196"/>
                  <a:gd name="T60" fmla="*/ 4 w 188"/>
                  <a:gd name="T61" fmla="*/ 76 h 196"/>
                  <a:gd name="T62" fmla="*/ 3 w 188"/>
                  <a:gd name="T63" fmla="*/ 111 h 196"/>
                  <a:gd name="T64" fmla="*/ 15 w 188"/>
                  <a:gd name="T65" fmla="*/ 146 h 196"/>
                  <a:gd name="T66" fmla="*/ 40 w 188"/>
                  <a:gd name="T67" fmla="*/ 174 h 196"/>
                  <a:gd name="T68" fmla="*/ 73 w 188"/>
                  <a:gd name="T69" fmla="*/ 191 h 196"/>
                  <a:gd name="T70" fmla="*/ 87 w 188"/>
                  <a:gd name="T71" fmla="*/ 195 h 196"/>
                  <a:gd name="T72" fmla="*/ 87 w 188"/>
                  <a:gd name="T73" fmla="*/ 154 h 196"/>
                  <a:gd name="T74" fmla="*/ 60 w 188"/>
                  <a:gd name="T75" fmla="*/ 136 h 196"/>
                  <a:gd name="T76" fmla="*/ 87 w 188"/>
                  <a:gd name="T77" fmla="*/ 120 h 196"/>
                  <a:gd name="T78" fmla="*/ 87 w 188"/>
                  <a:gd name="T79" fmla="*/ 82 h 196"/>
                  <a:gd name="T80" fmla="*/ 44 w 188"/>
                  <a:gd name="T81" fmla="*/ 10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196">
                    <a:moveTo>
                      <a:pt x="87" y="41"/>
                    </a:moveTo>
                    <a:cubicBezTo>
                      <a:pt x="92" y="40"/>
                      <a:pt x="97" y="40"/>
                      <a:pt x="101" y="40"/>
                    </a:cubicBezTo>
                    <a:cubicBezTo>
                      <a:pt x="112" y="41"/>
                      <a:pt x="121" y="46"/>
                      <a:pt x="131" y="56"/>
                    </a:cubicBezTo>
                    <a:cubicBezTo>
                      <a:pt x="87" y="82"/>
                      <a:pt x="87" y="82"/>
                      <a:pt x="87" y="82"/>
                    </a:cubicBezTo>
                    <a:cubicBezTo>
                      <a:pt x="87" y="120"/>
                      <a:pt x="87" y="120"/>
                      <a:pt x="87" y="120"/>
                    </a:cubicBezTo>
                    <a:cubicBezTo>
                      <a:pt x="188" y="62"/>
                      <a:pt x="188" y="62"/>
                      <a:pt x="188" y="62"/>
                    </a:cubicBezTo>
                    <a:cubicBezTo>
                      <a:pt x="188" y="60"/>
                      <a:pt x="187" y="59"/>
                      <a:pt x="187" y="58"/>
                    </a:cubicBezTo>
                    <a:cubicBezTo>
                      <a:pt x="186" y="56"/>
                      <a:pt x="184" y="55"/>
                      <a:pt x="184" y="53"/>
                    </a:cubicBezTo>
                    <a:cubicBezTo>
                      <a:pt x="177" y="43"/>
                      <a:pt x="171" y="33"/>
                      <a:pt x="163" y="26"/>
                    </a:cubicBezTo>
                    <a:cubicBezTo>
                      <a:pt x="156" y="19"/>
                      <a:pt x="148" y="14"/>
                      <a:pt x="139" y="11"/>
                    </a:cubicBezTo>
                    <a:cubicBezTo>
                      <a:pt x="124" y="4"/>
                      <a:pt x="108" y="0"/>
                      <a:pt x="93" y="1"/>
                    </a:cubicBezTo>
                    <a:cubicBezTo>
                      <a:pt x="91" y="1"/>
                      <a:pt x="89" y="1"/>
                      <a:pt x="87" y="1"/>
                    </a:cubicBezTo>
                    <a:cubicBezTo>
                      <a:pt x="87" y="41"/>
                      <a:pt x="87" y="41"/>
                      <a:pt x="87" y="41"/>
                    </a:cubicBezTo>
                    <a:close/>
                    <a:moveTo>
                      <a:pt x="87" y="195"/>
                    </a:moveTo>
                    <a:cubicBezTo>
                      <a:pt x="87" y="154"/>
                      <a:pt x="87" y="154"/>
                      <a:pt x="87" y="154"/>
                    </a:cubicBezTo>
                    <a:cubicBezTo>
                      <a:pt x="88" y="155"/>
                      <a:pt x="89" y="155"/>
                      <a:pt x="89" y="155"/>
                    </a:cubicBezTo>
                    <a:cubicBezTo>
                      <a:pt x="101" y="158"/>
                      <a:pt x="113" y="154"/>
                      <a:pt x="126" y="147"/>
                    </a:cubicBezTo>
                    <a:cubicBezTo>
                      <a:pt x="135" y="142"/>
                      <a:pt x="140" y="136"/>
                      <a:pt x="145" y="129"/>
                    </a:cubicBezTo>
                    <a:cubicBezTo>
                      <a:pt x="152" y="119"/>
                      <a:pt x="155" y="98"/>
                      <a:pt x="151" y="89"/>
                    </a:cubicBezTo>
                    <a:cubicBezTo>
                      <a:pt x="184" y="145"/>
                      <a:pt x="184" y="145"/>
                      <a:pt x="184" y="145"/>
                    </a:cubicBezTo>
                    <a:cubicBezTo>
                      <a:pt x="176" y="160"/>
                      <a:pt x="165" y="172"/>
                      <a:pt x="148" y="181"/>
                    </a:cubicBezTo>
                    <a:cubicBezTo>
                      <a:pt x="136" y="189"/>
                      <a:pt x="123" y="193"/>
                      <a:pt x="111" y="195"/>
                    </a:cubicBezTo>
                    <a:cubicBezTo>
                      <a:pt x="103" y="196"/>
                      <a:pt x="95" y="196"/>
                      <a:pt x="87" y="195"/>
                    </a:cubicBezTo>
                    <a:close/>
                    <a:moveTo>
                      <a:pt x="44" y="106"/>
                    </a:moveTo>
                    <a:cubicBezTo>
                      <a:pt x="42" y="95"/>
                      <a:pt x="42" y="83"/>
                      <a:pt x="47" y="72"/>
                    </a:cubicBezTo>
                    <a:cubicBezTo>
                      <a:pt x="51" y="63"/>
                      <a:pt x="59" y="55"/>
                      <a:pt x="68" y="49"/>
                    </a:cubicBezTo>
                    <a:cubicBezTo>
                      <a:pt x="75" y="45"/>
                      <a:pt x="81" y="43"/>
                      <a:pt x="87" y="41"/>
                    </a:cubicBezTo>
                    <a:cubicBezTo>
                      <a:pt x="87" y="1"/>
                      <a:pt x="87" y="1"/>
                      <a:pt x="87" y="1"/>
                    </a:cubicBezTo>
                    <a:cubicBezTo>
                      <a:pt x="74" y="2"/>
                      <a:pt x="61" y="7"/>
                      <a:pt x="48" y="14"/>
                    </a:cubicBezTo>
                    <a:cubicBezTo>
                      <a:pt x="37" y="20"/>
                      <a:pt x="28" y="28"/>
                      <a:pt x="21" y="39"/>
                    </a:cubicBezTo>
                    <a:cubicBezTo>
                      <a:pt x="14" y="50"/>
                      <a:pt x="8" y="62"/>
                      <a:pt x="4" y="76"/>
                    </a:cubicBezTo>
                    <a:cubicBezTo>
                      <a:pt x="2" y="88"/>
                      <a:pt x="0" y="100"/>
                      <a:pt x="3" y="111"/>
                    </a:cubicBezTo>
                    <a:cubicBezTo>
                      <a:pt x="5" y="123"/>
                      <a:pt x="9" y="135"/>
                      <a:pt x="15" y="146"/>
                    </a:cubicBezTo>
                    <a:cubicBezTo>
                      <a:pt x="22" y="157"/>
                      <a:pt x="30" y="166"/>
                      <a:pt x="40" y="174"/>
                    </a:cubicBezTo>
                    <a:cubicBezTo>
                      <a:pt x="50" y="183"/>
                      <a:pt x="61" y="187"/>
                      <a:pt x="73" y="191"/>
                    </a:cubicBezTo>
                    <a:cubicBezTo>
                      <a:pt x="78" y="193"/>
                      <a:pt x="82" y="193"/>
                      <a:pt x="87" y="195"/>
                    </a:cubicBezTo>
                    <a:cubicBezTo>
                      <a:pt x="87" y="154"/>
                      <a:pt x="87" y="154"/>
                      <a:pt x="87" y="154"/>
                    </a:cubicBezTo>
                    <a:cubicBezTo>
                      <a:pt x="76" y="152"/>
                      <a:pt x="68" y="146"/>
                      <a:pt x="60" y="136"/>
                    </a:cubicBezTo>
                    <a:cubicBezTo>
                      <a:pt x="87" y="120"/>
                      <a:pt x="87" y="120"/>
                      <a:pt x="87" y="120"/>
                    </a:cubicBezTo>
                    <a:cubicBezTo>
                      <a:pt x="87" y="82"/>
                      <a:pt x="87" y="82"/>
                      <a:pt x="87" y="82"/>
                    </a:cubicBezTo>
                    <a:lnTo>
                      <a:pt x="44" y="1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userDrawn="1"/>
            </p:nvSpPr>
            <p:spPr bwMode="auto">
              <a:xfrm>
                <a:off x="5908675" y="866775"/>
                <a:ext cx="217488" cy="174625"/>
              </a:xfrm>
              <a:custGeom>
                <a:avLst/>
                <a:gdLst>
                  <a:gd name="T0" fmla="*/ 68 w 137"/>
                  <a:gd name="T1" fmla="*/ 44 h 110"/>
                  <a:gd name="T2" fmla="*/ 51 w 137"/>
                  <a:gd name="T3" fmla="*/ 110 h 110"/>
                  <a:gd name="T4" fmla="*/ 36 w 137"/>
                  <a:gd name="T5" fmla="*/ 110 h 110"/>
                  <a:gd name="T6" fmla="*/ 0 w 137"/>
                  <a:gd name="T7" fmla="*/ 0 h 110"/>
                  <a:gd name="T8" fmla="*/ 26 w 137"/>
                  <a:gd name="T9" fmla="*/ 0 h 110"/>
                  <a:gd name="T10" fmla="*/ 42 w 137"/>
                  <a:gd name="T11" fmla="*/ 64 h 110"/>
                  <a:gd name="T12" fmla="*/ 61 w 137"/>
                  <a:gd name="T13" fmla="*/ 0 h 110"/>
                  <a:gd name="T14" fmla="*/ 78 w 137"/>
                  <a:gd name="T15" fmla="*/ 0 h 110"/>
                  <a:gd name="T16" fmla="*/ 95 w 137"/>
                  <a:gd name="T17" fmla="*/ 64 h 110"/>
                  <a:gd name="T18" fmla="*/ 111 w 137"/>
                  <a:gd name="T19" fmla="*/ 0 h 110"/>
                  <a:gd name="T20" fmla="*/ 137 w 137"/>
                  <a:gd name="T21" fmla="*/ 0 h 110"/>
                  <a:gd name="T22" fmla="*/ 101 w 137"/>
                  <a:gd name="T23" fmla="*/ 110 h 110"/>
                  <a:gd name="T24" fmla="*/ 86 w 137"/>
                  <a:gd name="T25" fmla="*/ 110 h 110"/>
                  <a:gd name="T26" fmla="*/ 68 w 137"/>
                  <a:gd name="T2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10">
                    <a:moveTo>
                      <a:pt x="68" y="44"/>
                    </a:moveTo>
                    <a:lnTo>
                      <a:pt x="51" y="110"/>
                    </a:lnTo>
                    <a:lnTo>
                      <a:pt x="36" y="110"/>
                    </a:lnTo>
                    <a:lnTo>
                      <a:pt x="0" y="0"/>
                    </a:lnTo>
                    <a:lnTo>
                      <a:pt x="26" y="0"/>
                    </a:lnTo>
                    <a:lnTo>
                      <a:pt x="42" y="64"/>
                    </a:lnTo>
                    <a:lnTo>
                      <a:pt x="61" y="0"/>
                    </a:lnTo>
                    <a:lnTo>
                      <a:pt x="78" y="0"/>
                    </a:lnTo>
                    <a:lnTo>
                      <a:pt x="95" y="64"/>
                    </a:lnTo>
                    <a:lnTo>
                      <a:pt x="111" y="0"/>
                    </a:lnTo>
                    <a:lnTo>
                      <a:pt x="137" y="0"/>
                    </a:lnTo>
                    <a:lnTo>
                      <a:pt x="101" y="110"/>
                    </a:lnTo>
                    <a:lnTo>
                      <a:pt x="86" y="110"/>
                    </a:lnTo>
                    <a:lnTo>
                      <a:pt x="68" y="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Rectangle 9"/>
              <p:cNvSpPr>
                <a:spLocks noChangeArrowheads="1"/>
              </p:cNvSpPr>
              <p:nvPr userDrawn="1"/>
            </p:nvSpPr>
            <p:spPr bwMode="auto">
              <a:xfrm>
                <a:off x="6134100" y="811213"/>
                <a:ext cx="38100"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Freeform 10"/>
              <p:cNvSpPr/>
              <p:nvPr userDrawn="1"/>
            </p:nvSpPr>
            <p:spPr bwMode="auto">
              <a:xfrm>
                <a:off x="6357938" y="865188"/>
                <a:ext cx="142875" cy="176213"/>
              </a:xfrm>
              <a:custGeom>
                <a:avLst/>
                <a:gdLst>
                  <a:gd name="T0" fmla="*/ 159 w 163"/>
                  <a:gd name="T1" fmla="*/ 54 h 188"/>
                  <a:gd name="T2" fmla="*/ 151 w 163"/>
                  <a:gd name="T3" fmla="*/ 32 h 188"/>
                  <a:gd name="T4" fmla="*/ 126 w 163"/>
                  <a:gd name="T5" fmla="*/ 9 h 188"/>
                  <a:gd name="T6" fmla="*/ 81 w 163"/>
                  <a:gd name="T7" fmla="*/ 0 h 188"/>
                  <a:gd name="T8" fmla="*/ 37 w 163"/>
                  <a:gd name="T9" fmla="*/ 9 h 188"/>
                  <a:gd name="T10" fmla="*/ 12 w 163"/>
                  <a:gd name="T11" fmla="*/ 32 h 188"/>
                  <a:gd name="T12" fmla="*/ 4 w 163"/>
                  <a:gd name="T13" fmla="*/ 54 h 188"/>
                  <a:gd name="T14" fmla="*/ 0 w 163"/>
                  <a:gd name="T15" fmla="*/ 92 h 188"/>
                  <a:gd name="T16" fmla="*/ 0 w 163"/>
                  <a:gd name="T17" fmla="*/ 188 h 188"/>
                  <a:gd name="T18" fmla="*/ 44 w 163"/>
                  <a:gd name="T19" fmla="*/ 188 h 188"/>
                  <a:gd name="T20" fmla="*/ 44 w 163"/>
                  <a:gd name="T21" fmla="*/ 108 h 188"/>
                  <a:gd name="T22" fmla="*/ 52 w 163"/>
                  <a:gd name="T23" fmla="*/ 57 h 188"/>
                  <a:gd name="T24" fmla="*/ 82 w 163"/>
                  <a:gd name="T25" fmla="*/ 42 h 188"/>
                  <a:gd name="T26" fmla="*/ 112 w 163"/>
                  <a:gd name="T27" fmla="*/ 57 h 188"/>
                  <a:gd name="T28" fmla="*/ 119 w 163"/>
                  <a:gd name="T29" fmla="*/ 108 h 188"/>
                  <a:gd name="T30" fmla="*/ 119 w 163"/>
                  <a:gd name="T31" fmla="*/ 188 h 188"/>
                  <a:gd name="T32" fmla="*/ 163 w 163"/>
                  <a:gd name="T33" fmla="*/ 188 h 188"/>
                  <a:gd name="T34" fmla="*/ 163 w 163"/>
                  <a:gd name="T35" fmla="*/ 92 h 188"/>
                  <a:gd name="T36" fmla="*/ 159 w 163"/>
                  <a:gd name="T37" fmla="*/ 5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88">
                    <a:moveTo>
                      <a:pt x="159" y="54"/>
                    </a:moveTo>
                    <a:cubicBezTo>
                      <a:pt x="158" y="46"/>
                      <a:pt x="154" y="38"/>
                      <a:pt x="151" y="32"/>
                    </a:cubicBezTo>
                    <a:cubicBezTo>
                      <a:pt x="144" y="21"/>
                      <a:pt x="135" y="14"/>
                      <a:pt x="126" y="9"/>
                    </a:cubicBezTo>
                    <a:cubicBezTo>
                      <a:pt x="111" y="1"/>
                      <a:pt x="92" y="0"/>
                      <a:pt x="81" y="0"/>
                    </a:cubicBezTo>
                    <a:cubicBezTo>
                      <a:pt x="71" y="0"/>
                      <a:pt x="52" y="1"/>
                      <a:pt x="37" y="9"/>
                    </a:cubicBezTo>
                    <a:cubicBezTo>
                      <a:pt x="27" y="14"/>
                      <a:pt x="19" y="21"/>
                      <a:pt x="12" y="32"/>
                    </a:cubicBezTo>
                    <a:cubicBezTo>
                      <a:pt x="8" y="38"/>
                      <a:pt x="5" y="46"/>
                      <a:pt x="4" y="54"/>
                    </a:cubicBezTo>
                    <a:cubicBezTo>
                      <a:pt x="1" y="63"/>
                      <a:pt x="0" y="76"/>
                      <a:pt x="0" y="92"/>
                    </a:cubicBezTo>
                    <a:cubicBezTo>
                      <a:pt x="0" y="188"/>
                      <a:pt x="0" y="188"/>
                      <a:pt x="0" y="188"/>
                    </a:cubicBezTo>
                    <a:cubicBezTo>
                      <a:pt x="44" y="188"/>
                      <a:pt x="44" y="188"/>
                      <a:pt x="44" y="188"/>
                    </a:cubicBezTo>
                    <a:cubicBezTo>
                      <a:pt x="44" y="108"/>
                      <a:pt x="44" y="108"/>
                      <a:pt x="44" y="108"/>
                    </a:cubicBezTo>
                    <a:cubicBezTo>
                      <a:pt x="44" y="83"/>
                      <a:pt x="48" y="65"/>
                      <a:pt x="52" y="57"/>
                    </a:cubicBezTo>
                    <a:cubicBezTo>
                      <a:pt x="58" y="47"/>
                      <a:pt x="68" y="42"/>
                      <a:pt x="82" y="42"/>
                    </a:cubicBezTo>
                    <a:cubicBezTo>
                      <a:pt x="96" y="42"/>
                      <a:pt x="106" y="47"/>
                      <a:pt x="112" y="57"/>
                    </a:cubicBezTo>
                    <a:cubicBezTo>
                      <a:pt x="116" y="65"/>
                      <a:pt x="119" y="83"/>
                      <a:pt x="119" y="108"/>
                    </a:cubicBezTo>
                    <a:cubicBezTo>
                      <a:pt x="119" y="188"/>
                      <a:pt x="119" y="188"/>
                      <a:pt x="119" y="188"/>
                    </a:cubicBezTo>
                    <a:cubicBezTo>
                      <a:pt x="163" y="188"/>
                      <a:pt x="163" y="188"/>
                      <a:pt x="163" y="188"/>
                    </a:cubicBezTo>
                    <a:cubicBezTo>
                      <a:pt x="163" y="92"/>
                      <a:pt x="163" y="92"/>
                      <a:pt x="163" y="92"/>
                    </a:cubicBezTo>
                    <a:cubicBezTo>
                      <a:pt x="163" y="76"/>
                      <a:pt x="162" y="63"/>
                      <a:pt x="159" y="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p:cNvSpPr/>
              <p:nvPr userDrawn="1"/>
            </p:nvSpPr>
            <p:spPr bwMode="auto">
              <a:xfrm>
                <a:off x="6180138" y="858838"/>
                <a:ext cx="169863" cy="182563"/>
              </a:xfrm>
              <a:custGeom>
                <a:avLst/>
                <a:gdLst>
                  <a:gd name="T0" fmla="*/ 8 w 195"/>
                  <a:gd name="T1" fmla="*/ 56 h 194"/>
                  <a:gd name="T2" fmla="*/ 35 w 195"/>
                  <a:gd name="T3" fmla="*/ 21 h 194"/>
                  <a:gd name="T4" fmla="*/ 62 w 195"/>
                  <a:gd name="T5" fmla="*/ 6 h 194"/>
                  <a:gd name="T6" fmla="*/ 94 w 195"/>
                  <a:gd name="T7" fmla="*/ 0 h 194"/>
                  <a:gd name="T8" fmla="*/ 97 w 195"/>
                  <a:gd name="T9" fmla="*/ 0 h 194"/>
                  <a:gd name="T10" fmla="*/ 195 w 195"/>
                  <a:gd name="T11" fmla="*/ 97 h 194"/>
                  <a:gd name="T12" fmla="*/ 195 w 195"/>
                  <a:gd name="T13" fmla="*/ 103 h 194"/>
                  <a:gd name="T14" fmla="*/ 195 w 195"/>
                  <a:gd name="T15" fmla="*/ 188 h 194"/>
                  <a:gd name="T16" fmla="*/ 151 w 195"/>
                  <a:gd name="T17" fmla="*/ 188 h 194"/>
                  <a:gd name="T18" fmla="*/ 151 w 195"/>
                  <a:gd name="T19" fmla="*/ 98 h 194"/>
                  <a:gd name="T20" fmla="*/ 151 w 195"/>
                  <a:gd name="T21" fmla="*/ 96 h 194"/>
                  <a:gd name="T22" fmla="*/ 135 w 195"/>
                  <a:gd name="T23" fmla="*/ 58 h 194"/>
                  <a:gd name="T24" fmla="*/ 100 w 195"/>
                  <a:gd name="T25" fmla="*/ 43 h 194"/>
                  <a:gd name="T26" fmla="*/ 59 w 195"/>
                  <a:gd name="T27" fmla="*/ 58 h 194"/>
                  <a:gd name="T28" fmla="*/ 44 w 195"/>
                  <a:gd name="T29" fmla="*/ 97 h 194"/>
                  <a:gd name="T30" fmla="*/ 59 w 195"/>
                  <a:gd name="T31" fmla="*/ 135 h 194"/>
                  <a:gd name="T32" fmla="*/ 97 w 195"/>
                  <a:gd name="T33" fmla="*/ 152 h 194"/>
                  <a:gd name="T34" fmla="*/ 135 w 195"/>
                  <a:gd name="T35" fmla="*/ 136 h 194"/>
                  <a:gd name="T36" fmla="*/ 141 w 195"/>
                  <a:gd name="T37" fmla="*/ 128 h 194"/>
                  <a:gd name="T38" fmla="*/ 141 w 195"/>
                  <a:gd name="T39" fmla="*/ 183 h 194"/>
                  <a:gd name="T40" fmla="*/ 126 w 195"/>
                  <a:gd name="T41" fmla="*/ 190 h 194"/>
                  <a:gd name="T42" fmla="*/ 95 w 195"/>
                  <a:gd name="T43" fmla="*/ 194 h 194"/>
                  <a:gd name="T44" fmla="*/ 61 w 195"/>
                  <a:gd name="T45" fmla="*/ 187 h 194"/>
                  <a:gd name="T46" fmla="*/ 31 w 195"/>
                  <a:gd name="T47" fmla="*/ 169 h 194"/>
                  <a:gd name="T48" fmla="*/ 8 w 195"/>
                  <a:gd name="T49" fmla="*/ 136 h 194"/>
                  <a:gd name="T50" fmla="*/ 0 w 195"/>
                  <a:gd name="T51" fmla="*/ 97 h 194"/>
                  <a:gd name="T52" fmla="*/ 8 w 195"/>
                  <a:gd name="T53" fmla="*/ 5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4">
                    <a:moveTo>
                      <a:pt x="8" y="56"/>
                    </a:moveTo>
                    <a:cubicBezTo>
                      <a:pt x="14" y="43"/>
                      <a:pt x="24" y="31"/>
                      <a:pt x="35" y="21"/>
                    </a:cubicBezTo>
                    <a:cubicBezTo>
                      <a:pt x="43" y="14"/>
                      <a:pt x="52" y="9"/>
                      <a:pt x="62" y="6"/>
                    </a:cubicBezTo>
                    <a:cubicBezTo>
                      <a:pt x="72" y="2"/>
                      <a:pt x="83" y="0"/>
                      <a:pt x="94" y="0"/>
                    </a:cubicBezTo>
                    <a:cubicBezTo>
                      <a:pt x="95" y="0"/>
                      <a:pt x="96" y="0"/>
                      <a:pt x="97" y="0"/>
                    </a:cubicBezTo>
                    <a:cubicBezTo>
                      <a:pt x="151" y="0"/>
                      <a:pt x="195" y="44"/>
                      <a:pt x="195" y="97"/>
                    </a:cubicBezTo>
                    <a:cubicBezTo>
                      <a:pt x="195" y="99"/>
                      <a:pt x="195" y="101"/>
                      <a:pt x="195" y="103"/>
                    </a:cubicBezTo>
                    <a:cubicBezTo>
                      <a:pt x="195" y="188"/>
                      <a:pt x="195" y="188"/>
                      <a:pt x="195" y="188"/>
                    </a:cubicBezTo>
                    <a:cubicBezTo>
                      <a:pt x="151" y="188"/>
                      <a:pt x="151" y="188"/>
                      <a:pt x="151" y="188"/>
                    </a:cubicBezTo>
                    <a:cubicBezTo>
                      <a:pt x="151" y="98"/>
                      <a:pt x="151" y="98"/>
                      <a:pt x="151" y="98"/>
                    </a:cubicBezTo>
                    <a:cubicBezTo>
                      <a:pt x="151" y="97"/>
                      <a:pt x="151" y="97"/>
                      <a:pt x="151" y="96"/>
                    </a:cubicBezTo>
                    <a:cubicBezTo>
                      <a:pt x="151" y="80"/>
                      <a:pt x="146" y="69"/>
                      <a:pt x="135" y="58"/>
                    </a:cubicBezTo>
                    <a:cubicBezTo>
                      <a:pt x="126" y="47"/>
                      <a:pt x="114" y="43"/>
                      <a:pt x="100" y="43"/>
                    </a:cubicBezTo>
                    <a:cubicBezTo>
                      <a:pt x="84" y="43"/>
                      <a:pt x="70" y="47"/>
                      <a:pt x="59" y="58"/>
                    </a:cubicBezTo>
                    <a:cubicBezTo>
                      <a:pt x="50" y="67"/>
                      <a:pt x="44" y="80"/>
                      <a:pt x="44" y="97"/>
                    </a:cubicBezTo>
                    <a:cubicBezTo>
                      <a:pt x="44" y="111"/>
                      <a:pt x="50" y="124"/>
                      <a:pt x="59" y="135"/>
                    </a:cubicBezTo>
                    <a:cubicBezTo>
                      <a:pt x="70" y="146"/>
                      <a:pt x="83" y="152"/>
                      <a:pt x="97" y="152"/>
                    </a:cubicBezTo>
                    <a:cubicBezTo>
                      <a:pt x="113" y="152"/>
                      <a:pt x="125" y="146"/>
                      <a:pt x="135" y="136"/>
                    </a:cubicBezTo>
                    <a:cubicBezTo>
                      <a:pt x="138" y="134"/>
                      <a:pt x="140" y="130"/>
                      <a:pt x="141" y="128"/>
                    </a:cubicBezTo>
                    <a:cubicBezTo>
                      <a:pt x="141" y="183"/>
                      <a:pt x="141" y="183"/>
                      <a:pt x="141" y="183"/>
                    </a:cubicBezTo>
                    <a:cubicBezTo>
                      <a:pt x="137" y="185"/>
                      <a:pt x="132" y="187"/>
                      <a:pt x="126" y="190"/>
                    </a:cubicBezTo>
                    <a:cubicBezTo>
                      <a:pt x="116" y="192"/>
                      <a:pt x="107" y="194"/>
                      <a:pt x="95" y="194"/>
                    </a:cubicBezTo>
                    <a:cubicBezTo>
                      <a:pt x="83" y="194"/>
                      <a:pt x="71" y="192"/>
                      <a:pt x="61" y="187"/>
                    </a:cubicBezTo>
                    <a:cubicBezTo>
                      <a:pt x="49" y="184"/>
                      <a:pt x="39" y="177"/>
                      <a:pt x="31" y="169"/>
                    </a:cubicBezTo>
                    <a:cubicBezTo>
                      <a:pt x="21" y="160"/>
                      <a:pt x="13" y="149"/>
                      <a:pt x="8" y="136"/>
                    </a:cubicBezTo>
                    <a:cubicBezTo>
                      <a:pt x="2" y="124"/>
                      <a:pt x="0" y="111"/>
                      <a:pt x="0" y="97"/>
                    </a:cubicBezTo>
                    <a:cubicBezTo>
                      <a:pt x="0" y="83"/>
                      <a:pt x="2" y="69"/>
                      <a:pt x="8" y="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
              <p:cNvSpPr/>
              <p:nvPr userDrawn="1"/>
            </p:nvSpPr>
            <p:spPr bwMode="auto">
              <a:xfrm>
                <a:off x="6508750" y="806450"/>
                <a:ext cx="171450" cy="234950"/>
              </a:xfrm>
              <a:custGeom>
                <a:avLst/>
                <a:gdLst>
                  <a:gd name="T0" fmla="*/ 9 w 195"/>
                  <a:gd name="T1" fmla="*/ 195 h 250"/>
                  <a:gd name="T2" fmla="*/ 35 w 195"/>
                  <a:gd name="T3" fmla="*/ 228 h 250"/>
                  <a:gd name="T4" fmla="*/ 62 w 195"/>
                  <a:gd name="T5" fmla="*/ 244 h 250"/>
                  <a:gd name="T6" fmla="*/ 94 w 195"/>
                  <a:gd name="T7" fmla="*/ 250 h 250"/>
                  <a:gd name="T8" fmla="*/ 97 w 195"/>
                  <a:gd name="T9" fmla="*/ 250 h 250"/>
                  <a:gd name="T10" fmla="*/ 195 w 195"/>
                  <a:gd name="T11" fmla="*/ 153 h 250"/>
                  <a:gd name="T12" fmla="*/ 195 w 195"/>
                  <a:gd name="T13" fmla="*/ 147 h 250"/>
                  <a:gd name="T14" fmla="*/ 195 w 195"/>
                  <a:gd name="T15" fmla="*/ 0 h 250"/>
                  <a:gd name="T16" fmla="*/ 151 w 195"/>
                  <a:gd name="T17" fmla="*/ 0 h 250"/>
                  <a:gd name="T18" fmla="*/ 151 w 195"/>
                  <a:gd name="T19" fmla="*/ 152 h 250"/>
                  <a:gd name="T20" fmla="*/ 151 w 195"/>
                  <a:gd name="T21" fmla="*/ 154 h 250"/>
                  <a:gd name="T22" fmla="*/ 135 w 195"/>
                  <a:gd name="T23" fmla="*/ 192 h 250"/>
                  <a:gd name="T24" fmla="*/ 100 w 195"/>
                  <a:gd name="T25" fmla="*/ 208 h 250"/>
                  <a:gd name="T26" fmla="*/ 60 w 195"/>
                  <a:gd name="T27" fmla="*/ 192 h 250"/>
                  <a:gd name="T28" fmla="*/ 44 w 195"/>
                  <a:gd name="T29" fmla="*/ 153 h 250"/>
                  <a:gd name="T30" fmla="*/ 60 w 195"/>
                  <a:gd name="T31" fmla="*/ 114 h 250"/>
                  <a:gd name="T32" fmla="*/ 97 w 195"/>
                  <a:gd name="T33" fmla="*/ 99 h 250"/>
                  <a:gd name="T34" fmla="*/ 135 w 195"/>
                  <a:gd name="T35" fmla="*/ 114 h 250"/>
                  <a:gd name="T36" fmla="*/ 141 w 195"/>
                  <a:gd name="T37" fmla="*/ 121 h 250"/>
                  <a:gd name="T38" fmla="*/ 141 w 195"/>
                  <a:gd name="T39" fmla="*/ 68 h 250"/>
                  <a:gd name="T40" fmla="*/ 126 w 195"/>
                  <a:gd name="T41" fmla="*/ 61 h 250"/>
                  <a:gd name="T42" fmla="*/ 95 w 195"/>
                  <a:gd name="T43" fmla="*/ 56 h 250"/>
                  <a:gd name="T44" fmla="*/ 61 w 195"/>
                  <a:gd name="T45" fmla="*/ 63 h 250"/>
                  <a:gd name="T46" fmla="*/ 31 w 195"/>
                  <a:gd name="T47" fmla="*/ 81 h 250"/>
                  <a:gd name="T48" fmla="*/ 9 w 195"/>
                  <a:gd name="T49" fmla="*/ 113 h 250"/>
                  <a:gd name="T50" fmla="*/ 0 w 195"/>
                  <a:gd name="T51" fmla="*/ 153 h 250"/>
                  <a:gd name="T52" fmla="*/ 9 w 195"/>
                  <a:gd name="T53" fmla="*/ 19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50">
                    <a:moveTo>
                      <a:pt x="9" y="195"/>
                    </a:moveTo>
                    <a:cubicBezTo>
                      <a:pt x="14" y="208"/>
                      <a:pt x="24" y="218"/>
                      <a:pt x="35" y="228"/>
                    </a:cubicBezTo>
                    <a:cubicBezTo>
                      <a:pt x="43" y="235"/>
                      <a:pt x="52" y="241"/>
                      <a:pt x="62" y="244"/>
                    </a:cubicBezTo>
                    <a:cubicBezTo>
                      <a:pt x="73" y="248"/>
                      <a:pt x="83" y="250"/>
                      <a:pt x="94" y="250"/>
                    </a:cubicBezTo>
                    <a:cubicBezTo>
                      <a:pt x="95" y="250"/>
                      <a:pt x="96" y="250"/>
                      <a:pt x="97" y="250"/>
                    </a:cubicBezTo>
                    <a:cubicBezTo>
                      <a:pt x="151" y="250"/>
                      <a:pt x="195" y="206"/>
                      <a:pt x="195" y="153"/>
                    </a:cubicBezTo>
                    <a:cubicBezTo>
                      <a:pt x="195" y="151"/>
                      <a:pt x="195" y="148"/>
                      <a:pt x="195" y="147"/>
                    </a:cubicBezTo>
                    <a:cubicBezTo>
                      <a:pt x="195" y="0"/>
                      <a:pt x="195" y="0"/>
                      <a:pt x="195" y="0"/>
                    </a:cubicBezTo>
                    <a:cubicBezTo>
                      <a:pt x="151" y="0"/>
                      <a:pt x="151" y="0"/>
                      <a:pt x="151" y="0"/>
                    </a:cubicBezTo>
                    <a:cubicBezTo>
                      <a:pt x="151" y="152"/>
                      <a:pt x="151" y="152"/>
                      <a:pt x="151" y="152"/>
                    </a:cubicBezTo>
                    <a:cubicBezTo>
                      <a:pt x="151" y="152"/>
                      <a:pt x="151" y="153"/>
                      <a:pt x="151" y="154"/>
                    </a:cubicBezTo>
                    <a:cubicBezTo>
                      <a:pt x="151" y="169"/>
                      <a:pt x="146" y="182"/>
                      <a:pt x="135" y="192"/>
                    </a:cubicBezTo>
                    <a:cubicBezTo>
                      <a:pt x="126" y="203"/>
                      <a:pt x="114" y="208"/>
                      <a:pt x="100" y="208"/>
                    </a:cubicBezTo>
                    <a:cubicBezTo>
                      <a:pt x="83" y="208"/>
                      <a:pt x="70" y="203"/>
                      <a:pt x="60" y="192"/>
                    </a:cubicBezTo>
                    <a:cubicBezTo>
                      <a:pt x="50" y="182"/>
                      <a:pt x="44" y="169"/>
                      <a:pt x="44" y="153"/>
                    </a:cubicBezTo>
                    <a:cubicBezTo>
                      <a:pt x="44" y="139"/>
                      <a:pt x="50" y="126"/>
                      <a:pt x="60" y="114"/>
                    </a:cubicBezTo>
                    <a:cubicBezTo>
                      <a:pt x="70" y="103"/>
                      <a:pt x="83" y="99"/>
                      <a:pt x="97" y="99"/>
                    </a:cubicBezTo>
                    <a:cubicBezTo>
                      <a:pt x="113" y="99"/>
                      <a:pt x="125" y="103"/>
                      <a:pt x="135" y="114"/>
                    </a:cubicBezTo>
                    <a:cubicBezTo>
                      <a:pt x="138" y="116"/>
                      <a:pt x="140" y="119"/>
                      <a:pt x="141" y="121"/>
                    </a:cubicBezTo>
                    <a:cubicBezTo>
                      <a:pt x="141" y="68"/>
                      <a:pt x="141" y="68"/>
                      <a:pt x="141" y="68"/>
                    </a:cubicBezTo>
                    <a:cubicBezTo>
                      <a:pt x="137" y="65"/>
                      <a:pt x="132" y="63"/>
                      <a:pt x="126" y="61"/>
                    </a:cubicBezTo>
                    <a:cubicBezTo>
                      <a:pt x="116" y="58"/>
                      <a:pt x="107" y="56"/>
                      <a:pt x="95" y="56"/>
                    </a:cubicBezTo>
                    <a:cubicBezTo>
                      <a:pt x="83" y="56"/>
                      <a:pt x="71" y="58"/>
                      <a:pt x="61" y="63"/>
                    </a:cubicBezTo>
                    <a:cubicBezTo>
                      <a:pt x="49" y="66"/>
                      <a:pt x="39" y="72"/>
                      <a:pt x="31" y="81"/>
                    </a:cubicBezTo>
                    <a:cubicBezTo>
                      <a:pt x="22" y="90"/>
                      <a:pt x="13" y="101"/>
                      <a:pt x="9" y="113"/>
                    </a:cubicBezTo>
                    <a:cubicBezTo>
                      <a:pt x="3" y="126"/>
                      <a:pt x="0" y="139"/>
                      <a:pt x="0" y="153"/>
                    </a:cubicBezTo>
                    <a:cubicBezTo>
                      <a:pt x="0" y="167"/>
                      <a:pt x="3" y="182"/>
                      <a:pt x="9" y="1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p:nvPr userDrawn="1"/>
            </p:nvSpPr>
            <p:spPr bwMode="auto">
              <a:xfrm>
                <a:off x="7192963" y="865188"/>
                <a:ext cx="139700" cy="176213"/>
              </a:xfrm>
              <a:custGeom>
                <a:avLst/>
                <a:gdLst>
                  <a:gd name="T0" fmla="*/ 2 w 159"/>
                  <a:gd name="T1" fmla="*/ 133 h 187"/>
                  <a:gd name="T2" fmla="*/ 12 w 159"/>
                  <a:gd name="T3" fmla="*/ 155 h 187"/>
                  <a:gd name="T4" fmla="*/ 35 w 159"/>
                  <a:gd name="T5" fmla="*/ 178 h 187"/>
                  <a:gd name="T6" fmla="*/ 79 w 159"/>
                  <a:gd name="T7" fmla="*/ 187 h 187"/>
                  <a:gd name="T8" fmla="*/ 123 w 159"/>
                  <a:gd name="T9" fmla="*/ 178 h 187"/>
                  <a:gd name="T10" fmla="*/ 147 w 159"/>
                  <a:gd name="T11" fmla="*/ 155 h 187"/>
                  <a:gd name="T12" fmla="*/ 156 w 159"/>
                  <a:gd name="T13" fmla="*/ 133 h 187"/>
                  <a:gd name="T14" fmla="*/ 159 w 159"/>
                  <a:gd name="T15" fmla="*/ 96 h 187"/>
                  <a:gd name="T16" fmla="*/ 159 w 159"/>
                  <a:gd name="T17" fmla="*/ 0 h 187"/>
                  <a:gd name="T18" fmla="*/ 117 w 159"/>
                  <a:gd name="T19" fmla="*/ 0 h 187"/>
                  <a:gd name="T20" fmla="*/ 117 w 159"/>
                  <a:gd name="T21" fmla="*/ 81 h 187"/>
                  <a:gd name="T22" fmla="*/ 108 w 159"/>
                  <a:gd name="T23" fmla="*/ 132 h 187"/>
                  <a:gd name="T24" fmla="*/ 79 w 159"/>
                  <a:gd name="T25" fmla="*/ 146 h 187"/>
                  <a:gd name="T26" fmla="*/ 50 w 159"/>
                  <a:gd name="T27" fmla="*/ 132 h 187"/>
                  <a:gd name="T28" fmla="*/ 43 w 159"/>
                  <a:gd name="T29" fmla="*/ 81 h 187"/>
                  <a:gd name="T30" fmla="*/ 43 w 159"/>
                  <a:gd name="T31" fmla="*/ 0 h 187"/>
                  <a:gd name="T32" fmla="*/ 0 w 159"/>
                  <a:gd name="T33" fmla="*/ 0 h 187"/>
                  <a:gd name="T34" fmla="*/ 0 w 159"/>
                  <a:gd name="T35" fmla="*/ 96 h 187"/>
                  <a:gd name="T36" fmla="*/ 2 w 159"/>
                  <a:gd name="T37" fmla="*/ 13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7">
                    <a:moveTo>
                      <a:pt x="2" y="133"/>
                    </a:moveTo>
                    <a:cubicBezTo>
                      <a:pt x="5" y="142"/>
                      <a:pt x="7" y="149"/>
                      <a:pt x="12" y="155"/>
                    </a:cubicBezTo>
                    <a:cubicBezTo>
                      <a:pt x="18" y="166"/>
                      <a:pt x="26" y="173"/>
                      <a:pt x="35" y="178"/>
                    </a:cubicBezTo>
                    <a:cubicBezTo>
                      <a:pt x="51" y="186"/>
                      <a:pt x="70" y="187"/>
                      <a:pt x="79" y="187"/>
                    </a:cubicBezTo>
                    <a:cubicBezTo>
                      <a:pt x="89" y="187"/>
                      <a:pt x="108" y="186"/>
                      <a:pt x="123" y="178"/>
                    </a:cubicBezTo>
                    <a:cubicBezTo>
                      <a:pt x="133" y="173"/>
                      <a:pt x="141" y="166"/>
                      <a:pt x="147" y="155"/>
                    </a:cubicBezTo>
                    <a:cubicBezTo>
                      <a:pt x="152" y="149"/>
                      <a:pt x="155" y="142"/>
                      <a:pt x="156" y="133"/>
                    </a:cubicBezTo>
                    <a:cubicBezTo>
                      <a:pt x="159" y="125"/>
                      <a:pt x="159" y="113"/>
                      <a:pt x="159" y="96"/>
                    </a:cubicBezTo>
                    <a:cubicBezTo>
                      <a:pt x="159" y="0"/>
                      <a:pt x="159" y="0"/>
                      <a:pt x="159" y="0"/>
                    </a:cubicBezTo>
                    <a:cubicBezTo>
                      <a:pt x="117" y="0"/>
                      <a:pt x="117" y="0"/>
                      <a:pt x="117" y="0"/>
                    </a:cubicBezTo>
                    <a:cubicBezTo>
                      <a:pt x="117" y="81"/>
                      <a:pt x="117" y="81"/>
                      <a:pt x="117" y="81"/>
                    </a:cubicBezTo>
                    <a:cubicBezTo>
                      <a:pt x="117" y="106"/>
                      <a:pt x="114" y="122"/>
                      <a:pt x="108" y="132"/>
                    </a:cubicBezTo>
                    <a:cubicBezTo>
                      <a:pt x="102" y="140"/>
                      <a:pt x="92" y="146"/>
                      <a:pt x="79" y="146"/>
                    </a:cubicBezTo>
                    <a:cubicBezTo>
                      <a:pt x="65" y="146"/>
                      <a:pt x="56" y="140"/>
                      <a:pt x="50" y="132"/>
                    </a:cubicBezTo>
                    <a:cubicBezTo>
                      <a:pt x="44" y="122"/>
                      <a:pt x="43" y="106"/>
                      <a:pt x="43" y="81"/>
                    </a:cubicBezTo>
                    <a:cubicBezTo>
                      <a:pt x="43" y="0"/>
                      <a:pt x="43" y="0"/>
                      <a:pt x="43" y="0"/>
                    </a:cubicBezTo>
                    <a:cubicBezTo>
                      <a:pt x="0" y="0"/>
                      <a:pt x="0" y="0"/>
                      <a:pt x="0" y="0"/>
                    </a:cubicBezTo>
                    <a:cubicBezTo>
                      <a:pt x="0" y="96"/>
                      <a:pt x="0" y="96"/>
                      <a:pt x="0" y="96"/>
                    </a:cubicBezTo>
                    <a:cubicBezTo>
                      <a:pt x="0" y="113"/>
                      <a:pt x="1" y="125"/>
                      <a:pt x="2" y="1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userDrawn="1"/>
            </p:nvSpPr>
            <p:spPr bwMode="auto">
              <a:xfrm>
                <a:off x="6994525" y="809625"/>
                <a:ext cx="168275" cy="231775"/>
              </a:xfrm>
              <a:custGeom>
                <a:avLst/>
                <a:gdLst>
                  <a:gd name="T0" fmla="*/ 8 w 192"/>
                  <a:gd name="T1" fmla="*/ 191 h 246"/>
                  <a:gd name="T2" fmla="*/ 33 w 192"/>
                  <a:gd name="T3" fmla="*/ 225 h 246"/>
                  <a:gd name="T4" fmla="*/ 60 w 192"/>
                  <a:gd name="T5" fmla="*/ 240 h 246"/>
                  <a:gd name="T6" fmla="*/ 92 w 192"/>
                  <a:gd name="T7" fmla="*/ 246 h 246"/>
                  <a:gd name="T8" fmla="*/ 96 w 192"/>
                  <a:gd name="T9" fmla="*/ 246 h 246"/>
                  <a:gd name="T10" fmla="*/ 191 w 192"/>
                  <a:gd name="T11" fmla="*/ 150 h 246"/>
                  <a:gd name="T12" fmla="*/ 192 w 192"/>
                  <a:gd name="T13" fmla="*/ 144 h 246"/>
                  <a:gd name="T14" fmla="*/ 192 w 192"/>
                  <a:gd name="T15" fmla="*/ 0 h 246"/>
                  <a:gd name="T16" fmla="*/ 148 w 192"/>
                  <a:gd name="T17" fmla="*/ 0 h 246"/>
                  <a:gd name="T18" fmla="*/ 148 w 192"/>
                  <a:gd name="T19" fmla="*/ 149 h 246"/>
                  <a:gd name="T20" fmla="*/ 148 w 192"/>
                  <a:gd name="T21" fmla="*/ 152 h 246"/>
                  <a:gd name="T22" fmla="*/ 134 w 192"/>
                  <a:gd name="T23" fmla="*/ 189 h 246"/>
                  <a:gd name="T24" fmla="*/ 98 w 192"/>
                  <a:gd name="T25" fmla="*/ 205 h 246"/>
                  <a:gd name="T26" fmla="*/ 59 w 192"/>
                  <a:gd name="T27" fmla="*/ 189 h 246"/>
                  <a:gd name="T28" fmla="*/ 42 w 192"/>
                  <a:gd name="T29" fmla="*/ 150 h 246"/>
                  <a:gd name="T30" fmla="*/ 59 w 192"/>
                  <a:gd name="T31" fmla="*/ 112 h 246"/>
                  <a:gd name="T32" fmla="*/ 96 w 192"/>
                  <a:gd name="T33" fmla="*/ 97 h 246"/>
                  <a:gd name="T34" fmla="*/ 133 w 192"/>
                  <a:gd name="T35" fmla="*/ 112 h 246"/>
                  <a:gd name="T36" fmla="*/ 138 w 192"/>
                  <a:gd name="T37" fmla="*/ 119 h 246"/>
                  <a:gd name="T38" fmla="*/ 138 w 192"/>
                  <a:gd name="T39" fmla="*/ 66 h 246"/>
                  <a:gd name="T40" fmla="*/ 124 w 192"/>
                  <a:gd name="T41" fmla="*/ 59 h 246"/>
                  <a:gd name="T42" fmla="*/ 92 w 192"/>
                  <a:gd name="T43" fmla="*/ 54 h 246"/>
                  <a:gd name="T44" fmla="*/ 59 w 192"/>
                  <a:gd name="T45" fmla="*/ 61 h 246"/>
                  <a:gd name="T46" fmla="*/ 30 w 192"/>
                  <a:gd name="T47" fmla="*/ 79 h 246"/>
                  <a:gd name="T48" fmla="*/ 7 w 192"/>
                  <a:gd name="T49" fmla="*/ 111 h 246"/>
                  <a:gd name="T50" fmla="*/ 0 w 192"/>
                  <a:gd name="T51" fmla="*/ 150 h 246"/>
                  <a:gd name="T52" fmla="*/ 8 w 192"/>
                  <a:gd name="T53" fmla="*/ 19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246">
                    <a:moveTo>
                      <a:pt x="8" y="191"/>
                    </a:moveTo>
                    <a:cubicBezTo>
                      <a:pt x="14" y="204"/>
                      <a:pt x="22" y="216"/>
                      <a:pt x="33" y="225"/>
                    </a:cubicBezTo>
                    <a:cubicBezTo>
                      <a:pt x="41" y="232"/>
                      <a:pt x="51" y="237"/>
                      <a:pt x="60" y="240"/>
                    </a:cubicBezTo>
                    <a:cubicBezTo>
                      <a:pt x="71" y="244"/>
                      <a:pt x="80" y="246"/>
                      <a:pt x="92" y="246"/>
                    </a:cubicBezTo>
                    <a:cubicBezTo>
                      <a:pt x="92" y="246"/>
                      <a:pt x="93" y="246"/>
                      <a:pt x="96" y="246"/>
                    </a:cubicBezTo>
                    <a:cubicBezTo>
                      <a:pt x="148" y="246"/>
                      <a:pt x="191" y="203"/>
                      <a:pt x="191" y="150"/>
                    </a:cubicBezTo>
                    <a:cubicBezTo>
                      <a:pt x="191" y="148"/>
                      <a:pt x="191" y="147"/>
                      <a:pt x="192" y="144"/>
                    </a:cubicBezTo>
                    <a:cubicBezTo>
                      <a:pt x="192" y="0"/>
                      <a:pt x="192" y="0"/>
                      <a:pt x="192" y="0"/>
                    </a:cubicBezTo>
                    <a:cubicBezTo>
                      <a:pt x="148" y="0"/>
                      <a:pt x="148" y="0"/>
                      <a:pt x="148" y="0"/>
                    </a:cubicBezTo>
                    <a:cubicBezTo>
                      <a:pt x="148" y="149"/>
                      <a:pt x="148" y="149"/>
                      <a:pt x="148" y="149"/>
                    </a:cubicBezTo>
                    <a:cubicBezTo>
                      <a:pt x="148" y="150"/>
                      <a:pt x="148" y="150"/>
                      <a:pt x="148" y="152"/>
                    </a:cubicBezTo>
                    <a:cubicBezTo>
                      <a:pt x="148" y="166"/>
                      <a:pt x="143" y="179"/>
                      <a:pt x="134" y="189"/>
                    </a:cubicBezTo>
                    <a:cubicBezTo>
                      <a:pt x="123" y="199"/>
                      <a:pt x="111" y="205"/>
                      <a:pt x="98" y="205"/>
                    </a:cubicBezTo>
                    <a:cubicBezTo>
                      <a:pt x="82" y="205"/>
                      <a:pt x="68" y="199"/>
                      <a:pt x="59" y="189"/>
                    </a:cubicBezTo>
                    <a:cubicBezTo>
                      <a:pt x="48" y="179"/>
                      <a:pt x="42" y="166"/>
                      <a:pt x="42" y="150"/>
                    </a:cubicBezTo>
                    <a:cubicBezTo>
                      <a:pt x="42" y="136"/>
                      <a:pt x="48" y="123"/>
                      <a:pt x="59" y="112"/>
                    </a:cubicBezTo>
                    <a:cubicBezTo>
                      <a:pt x="68" y="102"/>
                      <a:pt x="82" y="97"/>
                      <a:pt x="96" y="97"/>
                    </a:cubicBezTo>
                    <a:cubicBezTo>
                      <a:pt x="110" y="97"/>
                      <a:pt x="123" y="102"/>
                      <a:pt x="133" y="112"/>
                    </a:cubicBezTo>
                    <a:cubicBezTo>
                      <a:pt x="135" y="115"/>
                      <a:pt x="137" y="117"/>
                      <a:pt x="138" y="119"/>
                    </a:cubicBezTo>
                    <a:cubicBezTo>
                      <a:pt x="138" y="66"/>
                      <a:pt x="138" y="66"/>
                      <a:pt x="138" y="66"/>
                    </a:cubicBezTo>
                    <a:cubicBezTo>
                      <a:pt x="134" y="64"/>
                      <a:pt x="129" y="61"/>
                      <a:pt x="124" y="59"/>
                    </a:cubicBezTo>
                    <a:cubicBezTo>
                      <a:pt x="115" y="57"/>
                      <a:pt x="104" y="54"/>
                      <a:pt x="92" y="54"/>
                    </a:cubicBezTo>
                    <a:cubicBezTo>
                      <a:pt x="80" y="54"/>
                      <a:pt x="70" y="57"/>
                      <a:pt x="59" y="61"/>
                    </a:cubicBezTo>
                    <a:cubicBezTo>
                      <a:pt x="48" y="65"/>
                      <a:pt x="39" y="71"/>
                      <a:pt x="30" y="79"/>
                    </a:cubicBezTo>
                    <a:cubicBezTo>
                      <a:pt x="20" y="89"/>
                      <a:pt x="13" y="99"/>
                      <a:pt x="7" y="111"/>
                    </a:cubicBezTo>
                    <a:cubicBezTo>
                      <a:pt x="2" y="123"/>
                      <a:pt x="0" y="136"/>
                      <a:pt x="0" y="150"/>
                    </a:cubicBezTo>
                    <a:cubicBezTo>
                      <a:pt x="0" y="165"/>
                      <a:pt x="2" y="179"/>
                      <a:pt x="8" y="19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p:nvPr userDrawn="1"/>
            </p:nvSpPr>
            <p:spPr bwMode="auto">
              <a:xfrm>
                <a:off x="4811713" y="279400"/>
                <a:ext cx="585788" cy="528638"/>
              </a:xfrm>
              <a:custGeom>
                <a:avLst/>
                <a:gdLst>
                  <a:gd name="T0" fmla="*/ 359 w 669"/>
                  <a:gd name="T1" fmla="*/ 17 h 561"/>
                  <a:gd name="T2" fmla="*/ 669 w 669"/>
                  <a:gd name="T3" fmla="*/ 339 h 561"/>
                  <a:gd name="T4" fmla="*/ 439 w 669"/>
                  <a:gd name="T5" fmla="*/ 561 h 561"/>
                  <a:gd name="T6" fmla="*/ 232 w 669"/>
                  <a:gd name="T7" fmla="*/ 347 h 561"/>
                  <a:gd name="T8" fmla="*/ 220 w 669"/>
                  <a:gd name="T9" fmla="*/ 334 h 561"/>
                  <a:gd name="T10" fmla="*/ 110 w 669"/>
                  <a:gd name="T11" fmla="*/ 440 h 561"/>
                  <a:gd name="T12" fmla="*/ 0 w 669"/>
                  <a:gd name="T13" fmla="*/ 327 h 561"/>
                  <a:gd name="T14" fmla="*/ 321 w 669"/>
                  <a:gd name="T15" fmla="*/ 16 h 561"/>
                  <a:gd name="T16" fmla="*/ 359 w 669"/>
                  <a:gd name="T17" fmla="*/ 1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9" h="561">
                    <a:moveTo>
                      <a:pt x="359" y="17"/>
                    </a:moveTo>
                    <a:cubicBezTo>
                      <a:pt x="669" y="339"/>
                      <a:pt x="669" y="339"/>
                      <a:pt x="669" y="339"/>
                    </a:cubicBezTo>
                    <a:cubicBezTo>
                      <a:pt x="439" y="561"/>
                      <a:pt x="439" y="561"/>
                      <a:pt x="439" y="561"/>
                    </a:cubicBezTo>
                    <a:cubicBezTo>
                      <a:pt x="232" y="347"/>
                      <a:pt x="232" y="347"/>
                      <a:pt x="232" y="347"/>
                    </a:cubicBezTo>
                    <a:cubicBezTo>
                      <a:pt x="220" y="334"/>
                      <a:pt x="220" y="334"/>
                      <a:pt x="220" y="334"/>
                    </a:cubicBezTo>
                    <a:cubicBezTo>
                      <a:pt x="110" y="440"/>
                      <a:pt x="110" y="440"/>
                      <a:pt x="110" y="440"/>
                    </a:cubicBezTo>
                    <a:cubicBezTo>
                      <a:pt x="0" y="327"/>
                      <a:pt x="0" y="327"/>
                      <a:pt x="0" y="327"/>
                    </a:cubicBezTo>
                    <a:cubicBezTo>
                      <a:pt x="321" y="16"/>
                      <a:pt x="321" y="16"/>
                      <a:pt x="321" y="16"/>
                    </a:cubicBezTo>
                    <a:cubicBezTo>
                      <a:pt x="321" y="16"/>
                      <a:pt x="338" y="0"/>
                      <a:pt x="359"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p:nvPr userDrawn="1"/>
            </p:nvSpPr>
            <p:spPr bwMode="auto">
              <a:xfrm>
                <a:off x="4999038" y="744538"/>
                <a:ext cx="315913" cy="330200"/>
              </a:xfrm>
              <a:custGeom>
                <a:avLst/>
                <a:gdLst>
                  <a:gd name="T0" fmla="*/ 0 w 199"/>
                  <a:gd name="T1" fmla="*/ 195 h 208"/>
                  <a:gd name="T2" fmla="*/ 187 w 199"/>
                  <a:gd name="T3" fmla="*/ 0 h 208"/>
                  <a:gd name="T4" fmla="*/ 199 w 199"/>
                  <a:gd name="T5" fmla="*/ 13 h 208"/>
                  <a:gd name="T6" fmla="*/ 12 w 199"/>
                  <a:gd name="T7" fmla="*/ 208 h 208"/>
                  <a:gd name="T8" fmla="*/ 0 w 199"/>
                  <a:gd name="T9" fmla="*/ 195 h 208"/>
                </a:gdLst>
                <a:ahLst/>
                <a:cxnLst>
                  <a:cxn ang="0">
                    <a:pos x="T0" y="T1"/>
                  </a:cxn>
                  <a:cxn ang="0">
                    <a:pos x="T2" y="T3"/>
                  </a:cxn>
                  <a:cxn ang="0">
                    <a:pos x="T4" y="T5"/>
                  </a:cxn>
                  <a:cxn ang="0">
                    <a:pos x="T6" y="T7"/>
                  </a:cxn>
                  <a:cxn ang="0">
                    <a:pos x="T8" y="T9"/>
                  </a:cxn>
                </a:cxnLst>
                <a:rect l="0" t="0" r="r" b="b"/>
                <a:pathLst>
                  <a:path w="199" h="208">
                    <a:moveTo>
                      <a:pt x="0" y="195"/>
                    </a:moveTo>
                    <a:lnTo>
                      <a:pt x="187" y="0"/>
                    </a:lnTo>
                    <a:lnTo>
                      <a:pt x="199" y="13"/>
                    </a:lnTo>
                    <a:lnTo>
                      <a:pt x="12" y="208"/>
                    </a:lnTo>
                    <a:lnTo>
                      <a:pt x="0" y="19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userDrawn="1"/>
            </p:nvSpPr>
            <p:spPr bwMode="auto">
              <a:xfrm>
                <a:off x="5037138" y="785813"/>
                <a:ext cx="317500" cy="331788"/>
              </a:xfrm>
              <a:custGeom>
                <a:avLst/>
                <a:gdLst>
                  <a:gd name="T0" fmla="*/ 0 w 200"/>
                  <a:gd name="T1" fmla="*/ 196 h 209"/>
                  <a:gd name="T2" fmla="*/ 187 w 200"/>
                  <a:gd name="T3" fmla="*/ 0 h 209"/>
                  <a:gd name="T4" fmla="*/ 200 w 200"/>
                  <a:gd name="T5" fmla="*/ 14 h 209"/>
                  <a:gd name="T6" fmla="*/ 12 w 200"/>
                  <a:gd name="T7" fmla="*/ 209 h 209"/>
                  <a:gd name="T8" fmla="*/ 0 w 200"/>
                  <a:gd name="T9" fmla="*/ 196 h 209"/>
                </a:gdLst>
                <a:ahLst/>
                <a:cxnLst>
                  <a:cxn ang="0">
                    <a:pos x="T0" y="T1"/>
                  </a:cxn>
                  <a:cxn ang="0">
                    <a:pos x="T2" y="T3"/>
                  </a:cxn>
                  <a:cxn ang="0">
                    <a:pos x="T4" y="T5"/>
                  </a:cxn>
                  <a:cxn ang="0">
                    <a:pos x="T6" y="T7"/>
                  </a:cxn>
                  <a:cxn ang="0">
                    <a:pos x="T8" y="T9"/>
                  </a:cxn>
                </a:cxnLst>
                <a:rect l="0" t="0" r="r" b="b"/>
                <a:pathLst>
                  <a:path w="200" h="209">
                    <a:moveTo>
                      <a:pt x="0" y="196"/>
                    </a:moveTo>
                    <a:lnTo>
                      <a:pt x="187" y="0"/>
                    </a:lnTo>
                    <a:lnTo>
                      <a:pt x="200" y="14"/>
                    </a:lnTo>
                    <a:lnTo>
                      <a:pt x="12" y="209"/>
                    </a:lnTo>
                    <a:lnTo>
                      <a:pt x="0" y="1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p:nvPr userDrawn="1"/>
            </p:nvSpPr>
            <p:spPr bwMode="auto">
              <a:xfrm>
                <a:off x="5075238" y="830263"/>
                <a:ext cx="317500" cy="331788"/>
              </a:xfrm>
              <a:custGeom>
                <a:avLst/>
                <a:gdLst>
                  <a:gd name="T0" fmla="*/ 0 w 363"/>
                  <a:gd name="T1" fmla="*/ 328 h 352"/>
                  <a:gd name="T2" fmla="*/ 341 w 363"/>
                  <a:gd name="T3" fmla="*/ 0 h 352"/>
                  <a:gd name="T4" fmla="*/ 363 w 363"/>
                  <a:gd name="T5" fmla="*/ 22 h 352"/>
                  <a:gd name="T6" fmla="*/ 40 w 363"/>
                  <a:gd name="T7" fmla="*/ 333 h 352"/>
                  <a:gd name="T8" fmla="*/ 0 w 363"/>
                  <a:gd name="T9" fmla="*/ 328 h 352"/>
                </a:gdLst>
                <a:ahLst/>
                <a:cxnLst>
                  <a:cxn ang="0">
                    <a:pos x="T0" y="T1"/>
                  </a:cxn>
                  <a:cxn ang="0">
                    <a:pos x="T2" y="T3"/>
                  </a:cxn>
                  <a:cxn ang="0">
                    <a:pos x="T4" y="T5"/>
                  </a:cxn>
                  <a:cxn ang="0">
                    <a:pos x="T6" y="T7"/>
                  </a:cxn>
                  <a:cxn ang="0">
                    <a:pos x="T8" y="T9"/>
                  </a:cxn>
                </a:cxnLst>
                <a:rect l="0" t="0" r="r" b="b"/>
                <a:pathLst>
                  <a:path w="363" h="352">
                    <a:moveTo>
                      <a:pt x="0" y="328"/>
                    </a:moveTo>
                    <a:cubicBezTo>
                      <a:pt x="341" y="0"/>
                      <a:pt x="341" y="0"/>
                      <a:pt x="341" y="0"/>
                    </a:cubicBezTo>
                    <a:cubicBezTo>
                      <a:pt x="363" y="22"/>
                      <a:pt x="363" y="22"/>
                      <a:pt x="363" y="22"/>
                    </a:cubicBezTo>
                    <a:cubicBezTo>
                      <a:pt x="40" y="333"/>
                      <a:pt x="40" y="333"/>
                      <a:pt x="40" y="333"/>
                    </a:cubicBezTo>
                    <a:cubicBezTo>
                      <a:pt x="22" y="352"/>
                      <a:pt x="0" y="328"/>
                      <a:pt x="0" y="3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p:nvPr userDrawn="1"/>
            </p:nvSpPr>
            <p:spPr bwMode="auto">
              <a:xfrm>
                <a:off x="4806950" y="630238"/>
                <a:ext cx="222250" cy="231775"/>
              </a:xfrm>
              <a:custGeom>
                <a:avLst/>
                <a:gdLst>
                  <a:gd name="T0" fmla="*/ 0 w 140"/>
                  <a:gd name="T1" fmla="*/ 132 h 146"/>
                  <a:gd name="T2" fmla="*/ 12 w 140"/>
                  <a:gd name="T3" fmla="*/ 146 h 146"/>
                  <a:gd name="T4" fmla="*/ 140 w 140"/>
                  <a:gd name="T5" fmla="*/ 13 h 146"/>
                  <a:gd name="T6" fmla="*/ 127 w 140"/>
                  <a:gd name="T7" fmla="*/ 0 h 146"/>
                  <a:gd name="T8" fmla="*/ 0 w 140"/>
                  <a:gd name="T9" fmla="*/ 132 h 146"/>
                </a:gdLst>
                <a:ahLst/>
                <a:cxnLst>
                  <a:cxn ang="0">
                    <a:pos x="T0" y="T1"/>
                  </a:cxn>
                  <a:cxn ang="0">
                    <a:pos x="T2" y="T3"/>
                  </a:cxn>
                  <a:cxn ang="0">
                    <a:pos x="T4" y="T5"/>
                  </a:cxn>
                  <a:cxn ang="0">
                    <a:pos x="T6" y="T7"/>
                  </a:cxn>
                  <a:cxn ang="0">
                    <a:pos x="T8" y="T9"/>
                  </a:cxn>
                </a:cxnLst>
                <a:rect l="0" t="0" r="r" b="b"/>
                <a:pathLst>
                  <a:path w="140" h="146">
                    <a:moveTo>
                      <a:pt x="0" y="132"/>
                    </a:moveTo>
                    <a:lnTo>
                      <a:pt x="12" y="146"/>
                    </a:lnTo>
                    <a:lnTo>
                      <a:pt x="140"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userDrawn="1"/>
            </p:nvSpPr>
            <p:spPr bwMode="auto">
              <a:xfrm>
                <a:off x="4845050" y="673100"/>
                <a:ext cx="220663" cy="231775"/>
              </a:xfrm>
              <a:custGeom>
                <a:avLst/>
                <a:gdLst>
                  <a:gd name="T0" fmla="*/ 0 w 139"/>
                  <a:gd name="T1" fmla="*/ 132 h 146"/>
                  <a:gd name="T2" fmla="*/ 12 w 139"/>
                  <a:gd name="T3" fmla="*/ 146 h 146"/>
                  <a:gd name="T4" fmla="*/ 139 w 139"/>
                  <a:gd name="T5" fmla="*/ 13 h 146"/>
                  <a:gd name="T6" fmla="*/ 127 w 139"/>
                  <a:gd name="T7" fmla="*/ 0 h 146"/>
                  <a:gd name="T8" fmla="*/ 0 w 139"/>
                  <a:gd name="T9" fmla="*/ 132 h 146"/>
                </a:gdLst>
                <a:ahLst/>
                <a:cxnLst>
                  <a:cxn ang="0">
                    <a:pos x="T0" y="T1"/>
                  </a:cxn>
                  <a:cxn ang="0">
                    <a:pos x="T2" y="T3"/>
                  </a:cxn>
                  <a:cxn ang="0">
                    <a:pos x="T4" y="T5"/>
                  </a:cxn>
                  <a:cxn ang="0">
                    <a:pos x="T6" y="T7"/>
                  </a:cxn>
                  <a:cxn ang="0">
                    <a:pos x="T8" y="T9"/>
                  </a:cxn>
                </a:cxnLst>
                <a:rect l="0" t="0" r="r" b="b"/>
                <a:pathLst>
                  <a:path w="139" h="146">
                    <a:moveTo>
                      <a:pt x="0" y="132"/>
                    </a:moveTo>
                    <a:lnTo>
                      <a:pt x="12" y="146"/>
                    </a:lnTo>
                    <a:lnTo>
                      <a:pt x="139"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p:cNvSpPr/>
              <p:nvPr userDrawn="1"/>
            </p:nvSpPr>
            <p:spPr bwMode="auto">
              <a:xfrm>
                <a:off x="4884738" y="715963"/>
                <a:ext cx="219075" cy="231775"/>
              </a:xfrm>
              <a:custGeom>
                <a:avLst/>
                <a:gdLst>
                  <a:gd name="T0" fmla="*/ 0 w 138"/>
                  <a:gd name="T1" fmla="*/ 132 h 146"/>
                  <a:gd name="T2" fmla="*/ 12 w 138"/>
                  <a:gd name="T3" fmla="*/ 146 h 146"/>
                  <a:gd name="T4" fmla="*/ 138 w 138"/>
                  <a:gd name="T5" fmla="*/ 13 h 146"/>
                  <a:gd name="T6" fmla="*/ 126 w 138"/>
                  <a:gd name="T7" fmla="*/ 0 h 146"/>
                  <a:gd name="T8" fmla="*/ 0 w 138"/>
                  <a:gd name="T9" fmla="*/ 132 h 146"/>
                </a:gdLst>
                <a:ahLst/>
                <a:cxnLst>
                  <a:cxn ang="0">
                    <a:pos x="T0" y="T1"/>
                  </a:cxn>
                  <a:cxn ang="0">
                    <a:pos x="T2" y="T3"/>
                  </a:cxn>
                  <a:cxn ang="0">
                    <a:pos x="T4" y="T5"/>
                  </a:cxn>
                  <a:cxn ang="0">
                    <a:pos x="T6" y="T7"/>
                  </a:cxn>
                  <a:cxn ang="0">
                    <a:pos x="T8" y="T9"/>
                  </a:cxn>
                </a:cxnLst>
                <a:rect l="0" t="0" r="r" b="b"/>
                <a:pathLst>
                  <a:path w="138" h="146">
                    <a:moveTo>
                      <a:pt x="0" y="132"/>
                    </a:moveTo>
                    <a:lnTo>
                      <a:pt x="12" y="146"/>
                    </a:lnTo>
                    <a:lnTo>
                      <a:pt x="138" y="13"/>
                    </a:lnTo>
                    <a:lnTo>
                      <a:pt x="126"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p:cNvSpPr/>
              <p:nvPr userDrawn="1"/>
            </p:nvSpPr>
            <p:spPr bwMode="auto">
              <a:xfrm>
                <a:off x="4922838" y="758825"/>
                <a:ext cx="220663" cy="231775"/>
              </a:xfrm>
              <a:custGeom>
                <a:avLst/>
                <a:gdLst>
                  <a:gd name="T0" fmla="*/ 0 w 139"/>
                  <a:gd name="T1" fmla="*/ 132 h 146"/>
                  <a:gd name="T2" fmla="*/ 11 w 139"/>
                  <a:gd name="T3" fmla="*/ 146 h 146"/>
                  <a:gd name="T4" fmla="*/ 139 w 139"/>
                  <a:gd name="T5" fmla="*/ 14 h 146"/>
                  <a:gd name="T6" fmla="*/ 127 w 139"/>
                  <a:gd name="T7" fmla="*/ 0 h 146"/>
                  <a:gd name="T8" fmla="*/ 0 w 139"/>
                  <a:gd name="T9" fmla="*/ 132 h 146"/>
                </a:gdLst>
                <a:ahLst/>
                <a:cxnLst>
                  <a:cxn ang="0">
                    <a:pos x="T0" y="T1"/>
                  </a:cxn>
                  <a:cxn ang="0">
                    <a:pos x="T2" y="T3"/>
                  </a:cxn>
                  <a:cxn ang="0">
                    <a:pos x="T4" y="T5"/>
                  </a:cxn>
                  <a:cxn ang="0">
                    <a:pos x="T6" y="T7"/>
                  </a:cxn>
                  <a:cxn ang="0">
                    <a:pos x="T8" y="T9"/>
                  </a:cxn>
                </a:cxnLst>
                <a:rect l="0" t="0" r="r" b="b"/>
                <a:pathLst>
                  <a:path w="139" h="146">
                    <a:moveTo>
                      <a:pt x="0" y="132"/>
                    </a:moveTo>
                    <a:lnTo>
                      <a:pt x="11" y="146"/>
                    </a:lnTo>
                    <a:lnTo>
                      <a:pt x="139" y="14"/>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p:cNvSpPr/>
              <p:nvPr userDrawn="1"/>
            </p:nvSpPr>
            <p:spPr bwMode="auto">
              <a:xfrm>
                <a:off x="4960938" y="801688"/>
                <a:ext cx="220663" cy="230188"/>
              </a:xfrm>
              <a:custGeom>
                <a:avLst/>
                <a:gdLst>
                  <a:gd name="T0" fmla="*/ 0 w 139"/>
                  <a:gd name="T1" fmla="*/ 132 h 145"/>
                  <a:gd name="T2" fmla="*/ 12 w 139"/>
                  <a:gd name="T3" fmla="*/ 145 h 145"/>
                  <a:gd name="T4" fmla="*/ 139 w 139"/>
                  <a:gd name="T5" fmla="*/ 13 h 145"/>
                  <a:gd name="T6" fmla="*/ 127 w 139"/>
                  <a:gd name="T7" fmla="*/ 0 h 145"/>
                  <a:gd name="T8" fmla="*/ 0 w 139"/>
                  <a:gd name="T9" fmla="*/ 132 h 145"/>
                </a:gdLst>
                <a:ahLst/>
                <a:cxnLst>
                  <a:cxn ang="0">
                    <a:pos x="T0" y="T1"/>
                  </a:cxn>
                  <a:cxn ang="0">
                    <a:pos x="T2" y="T3"/>
                  </a:cxn>
                  <a:cxn ang="0">
                    <a:pos x="T4" y="T5"/>
                  </a:cxn>
                  <a:cxn ang="0">
                    <a:pos x="T6" y="T7"/>
                  </a:cxn>
                  <a:cxn ang="0">
                    <a:pos x="T8" y="T9"/>
                  </a:cxn>
                </a:cxnLst>
                <a:rect l="0" t="0" r="r" b="b"/>
                <a:pathLst>
                  <a:path w="139" h="145">
                    <a:moveTo>
                      <a:pt x="0" y="132"/>
                    </a:moveTo>
                    <a:lnTo>
                      <a:pt x="12" y="145"/>
                    </a:lnTo>
                    <a:lnTo>
                      <a:pt x="139"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p:cNvSpPr>
                <a:spLocks noEditPoints="1"/>
              </p:cNvSpPr>
              <p:nvPr userDrawn="1"/>
            </p:nvSpPr>
            <p:spPr bwMode="auto">
              <a:xfrm>
                <a:off x="6686550" y="381000"/>
                <a:ext cx="312738" cy="333375"/>
              </a:xfrm>
              <a:custGeom>
                <a:avLst/>
                <a:gdLst>
                  <a:gd name="T0" fmla="*/ 17 w 358"/>
                  <a:gd name="T1" fmla="*/ 30 h 354"/>
                  <a:gd name="T2" fmla="*/ 60 w 358"/>
                  <a:gd name="T3" fmla="*/ 0 h 354"/>
                  <a:gd name="T4" fmla="*/ 105 w 358"/>
                  <a:gd name="T5" fmla="*/ 30 h 354"/>
                  <a:gd name="T6" fmla="*/ 143 w 358"/>
                  <a:gd name="T7" fmla="*/ 62 h 354"/>
                  <a:gd name="T8" fmla="*/ 163 w 358"/>
                  <a:gd name="T9" fmla="*/ 27 h 354"/>
                  <a:gd name="T10" fmla="*/ 160 w 358"/>
                  <a:gd name="T11" fmla="*/ 102 h 354"/>
                  <a:gd name="T12" fmla="*/ 176 w 358"/>
                  <a:gd name="T13" fmla="*/ 135 h 354"/>
                  <a:gd name="T14" fmla="*/ 125 w 358"/>
                  <a:gd name="T15" fmla="*/ 142 h 354"/>
                  <a:gd name="T16" fmla="*/ 168 w 358"/>
                  <a:gd name="T17" fmla="*/ 165 h 354"/>
                  <a:gd name="T18" fmla="*/ 123 w 358"/>
                  <a:gd name="T19" fmla="*/ 240 h 354"/>
                  <a:gd name="T20" fmla="*/ 186 w 358"/>
                  <a:gd name="T21" fmla="*/ 235 h 354"/>
                  <a:gd name="T22" fmla="*/ 131 w 358"/>
                  <a:gd name="T23" fmla="*/ 275 h 354"/>
                  <a:gd name="T24" fmla="*/ 123 w 358"/>
                  <a:gd name="T25" fmla="*/ 308 h 354"/>
                  <a:gd name="T26" fmla="*/ 38 w 358"/>
                  <a:gd name="T27" fmla="*/ 351 h 354"/>
                  <a:gd name="T28" fmla="*/ 58 w 358"/>
                  <a:gd name="T29" fmla="*/ 320 h 354"/>
                  <a:gd name="T30" fmla="*/ 77 w 358"/>
                  <a:gd name="T31" fmla="*/ 281 h 354"/>
                  <a:gd name="T32" fmla="*/ 1 w 358"/>
                  <a:gd name="T33" fmla="*/ 286 h 354"/>
                  <a:gd name="T34" fmla="*/ 43 w 358"/>
                  <a:gd name="T35" fmla="*/ 247 h 354"/>
                  <a:gd name="T36" fmla="*/ 77 w 358"/>
                  <a:gd name="T37" fmla="*/ 229 h 354"/>
                  <a:gd name="T38" fmla="*/ 51 w 358"/>
                  <a:gd name="T39" fmla="*/ 196 h 354"/>
                  <a:gd name="T40" fmla="*/ 0 w 358"/>
                  <a:gd name="T41" fmla="*/ 192 h 354"/>
                  <a:gd name="T42" fmla="*/ 3 w 358"/>
                  <a:gd name="T43" fmla="*/ 135 h 354"/>
                  <a:gd name="T44" fmla="*/ 60 w 358"/>
                  <a:gd name="T45" fmla="*/ 102 h 354"/>
                  <a:gd name="T46" fmla="*/ 17 w 358"/>
                  <a:gd name="T47" fmla="*/ 62 h 354"/>
                  <a:gd name="T48" fmla="*/ 143 w 358"/>
                  <a:gd name="T49" fmla="*/ 62 h 354"/>
                  <a:gd name="T50" fmla="*/ 105 w 358"/>
                  <a:gd name="T51" fmla="*/ 102 h 354"/>
                  <a:gd name="T52" fmla="*/ 182 w 358"/>
                  <a:gd name="T53" fmla="*/ 142 h 354"/>
                  <a:gd name="T54" fmla="*/ 225 w 358"/>
                  <a:gd name="T55" fmla="*/ 0 h 354"/>
                  <a:gd name="T56" fmla="*/ 259 w 358"/>
                  <a:gd name="T57" fmla="*/ 47 h 354"/>
                  <a:gd name="T58" fmla="*/ 358 w 358"/>
                  <a:gd name="T59" fmla="*/ 79 h 354"/>
                  <a:gd name="T60" fmla="*/ 288 w 358"/>
                  <a:gd name="T61" fmla="*/ 253 h 354"/>
                  <a:gd name="T62" fmla="*/ 355 w 358"/>
                  <a:gd name="T63" fmla="*/ 354 h 354"/>
                  <a:gd name="T64" fmla="*/ 173 w 358"/>
                  <a:gd name="T65" fmla="*/ 354 h 354"/>
                  <a:gd name="T66" fmla="*/ 244 w 358"/>
                  <a:gd name="T67" fmla="*/ 253 h 354"/>
                  <a:gd name="T68" fmla="*/ 191 w 358"/>
                  <a:gd name="T69" fmla="*/ 136 h 354"/>
                  <a:gd name="T70" fmla="*/ 247 w 358"/>
                  <a:gd name="T71" fmla="*/ 79 h 354"/>
                  <a:gd name="T72" fmla="*/ 236 w 358"/>
                  <a:gd name="T73" fmla="*/ 102 h 354"/>
                  <a:gd name="T74" fmla="*/ 292 w 358"/>
                  <a:gd name="T75" fmla="*/ 7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4">
                    <a:moveTo>
                      <a:pt x="17" y="62"/>
                    </a:moveTo>
                    <a:cubicBezTo>
                      <a:pt x="17" y="30"/>
                      <a:pt x="17" y="30"/>
                      <a:pt x="17" y="30"/>
                    </a:cubicBezTo>
                    <a:cubicBezTo>
                      <a:pt x="60" y="30"/>
                      <a:pt x="60" y="30"/>
                      <a:pt x="60" y="30"/>
                    </a:cubicBezTo>
                    <a:cubicBezTo>
                      <a:pt x="60" y="0"/>
                      <a:pt x="60" y="0"/>
                      <a:pt x="60" y="0"/>
                    </a:cubicBezTo>
                    <a:cubicBezTo>
                      <a:pt x="105" y="0"/>
                      <a:pt x="105" y="0"/>
                      <a:pt x="105" y="0"/>
                    </a:cubicBezTo>
                    <a:cubicBezTo>
                      <a:pt x="105" y="30"/>
                      <a:pt x="105" y="30"/>
                      <a:pt x="105" y="30"/>
                    </a:cubicBezTo>
                    <a:cubicBezTo>
                      <a:pt x="143" y="30"/>
                      <a:pt x="143" y="30"/>
                      <a:pt x="143" y="30"/>
                    </a:cubicBezTo>
                    <a:cubicBezTo>
                      <a:pt x="143" y="62"/>
                      <a:pt x="143" y="62"/>
                      <a:pt x="143" y="62"/>
                    </a:cubicBezTo>
                    <a:cubicBezTo>
                      <a:pt x="144" y="60"/>
                      <a:pt x="146" y="56"/>
                      <a:pt x="149" y="51"/>
                    </a:cubicBezTo>
                    <a:cubicBezTo>
                      <a:pt x="153" y="48"/>
                      <a:pt x="157" y="40"/>
                      <a:pt x="163" y="27"/>
                    </a:cubicBezTo>
                    <a:cubicBezTo>
                      <a:pt x="203" y="27"/>
                      <a:pt x="203" y="27"/>
                      <a:pt x="203" y="27"/>
                    </a:cubicBezTo>
                    <a:cubicBezTo>
                      <a:pt x="190" y="55"/>
                      <a:pt x="176" y="81"/>
                      <a:pt x="160" y="102"/>
                    </a:cubicBezTo>
                    <a:cubicBezTo>
                      <a:pt x="176" y="102"/>
                      <a:pt x="176" y="102"/>
                      <a:pt x="176" y="102"/>
                    </a:cubicBezTo>
                    <a:cubicBezTo>
                      <a:pt x="176" y="135"/>
                      <a:pt x="176" y="135"/>
                      <a:pt x="176" y="135"/>
                    </a:cubicBezTo>
                    <a:cubicBezTo>
                      <a:pt x="134" y="135"/>
                      <a:pt x="134" y="135"/>
                      <a:pt x="134" y="135"/>
                    </a:cubicBezTo>
                    <a:cubicBezTo>
                      <a:pt x="132" y="137"/>
                      <a:pt x="129" y="139"/>
                      <a:pt x="125" y="142"/>
                    </a:cubicBezTo>
                    <a:cubicBezTo>
                      <a:pt x="113" y="153"/>
                      <a:pt x="104" y="160"/>
                      <a:pt x="97" y="165"/>
                    </a:cubicBezTo>
                    <a:cubicBezTo>
                      <a:pt x="168" y="165"/>
                      <a:pt x="168" y="165"/>
                      <a:pt x="168" y="165"/>
                    </a:cubicBezTo>
                    <a:cubicBezTo>
                      <a:pt x="168" y="196"/>
                      <a:pt x="168" y="196"/>
                      <a:pt x="168" y="196"/>
                    </a:cubicBezTo>
                    <a:cubicBezTo>
                      <a:pt x="158" y="212"/>
                      <a:pt x="143" y="226"/>
                      <a:pt x="123" y="240"/>
                    </a:cubicBezTo>
                    <a:cubicBezTo>
                      <a:pt x="123" y="243"/>
                      <a:pt x="123" y="243"/>
                      <a:pt x="123" y="243"/>
                    </a:cubicBezTo>
                    <a:cubicBezTo>
                      <a:pt x="144" y="241"/>
                      <a:pt x="165" y="238"/>
                      <a:pt x="186" y="235"/>
                    </a:cubicBezTo>
                    <a:cubicBezTo>
                      <a:pt x="186" y="266"/>
                      <a:pt x="186" y="266"/>
                      <a:pt x="186" y="266"/>
                    </a:cubicBezTo>
                    <a:cubicBezTo>
                      <a:pt x="174" y="269"/>
                      <a:pt x="156" y="272"/>
                      <a:pt x="131" y="275"/>
                    </a:cubicBezTo>
                    <a:cubicBezTo>
                      <a:pt x="146" y="273"/>
                      <a:pt x="144" y="274"/>
                      <a:pt x="123" y="277"/>
                    </a:cubicBezTo>
                    <a:cubicBezTo>
                      <a:pt x="123" y="308"/>
                      <a:pt x="123" y="308"/>
                      <a:pt x="123" y="308"/>
                    </a:cubicBezTo>
                    <a:cubicBezTo>
                      <a:pt x="124" y="337"/>
                      <a:pt x="109" y="352"/>
                      <a:pt x="78" y="351"/>
                    </a:cubicBezTo>
                    <a:cubicBezTo>
                      <a:pt x="38" y="351"/>
                      <a:pt x="38" y="351"/>
                      <a:pt x="38" y="351"/>
                    </a:cubicBezTo>
                    <a:cubicBezTo>
                      <a:pt x="38" y="320"/>
                      <a:pt x="38" y="320"/>
                      <a:pt x="38" y="320"/>
                    </a:cubicBezTo>
                    <a:cubicBezTo>
                      <a:pt x="58" y="320"/>
                      <a:pt x="58" y="320"/>
                      <a:pt x="58" y="320"/>
                    </a:cubicBezTo>
                    <a:cubicBezTo>
                      <a:pt x="72" y="321"/>
                      <a:pt x="78" y="315"/>
                      <a:pt x="77" y="303"/>
                    </a:cubicBezTo>
                    <a:cubicBezTo>
                      <a:pt x="77" y="281"/>
                      <a:pt x="77" y="281"/>
                      <a:pt x="77" y="281"/>
                    </a:cubicBezTo>
                    <a:cubicBezTo>
                      <a:pt x="67" y="282"/>
                      <a:pt x="50" y="283"/>
                      <a:pt x="26" y="284"/>
                    </a:cubicBezTo>
                    <a:cubicBezTo>
                      <a:pt x="16" y="285"/>
                      <a:pt x="7" y="286"/>
                      <a:pt x="1" y="286"/>
                    </a:cubicBezTo>
                    <a:cubicBezTo>
                      <a:pt x="1" y="249"/>
                      <a:pt x="1" y="249"/>
                      <a:pt x="1" y="249"/>
                    </a:cubicBezTo>
                    <a:cubicBezTo>
                      <a:pt x="10" y="249"/>
                      <a:pt x="24" y="248"/>
                      <a:pt x="43" y="247"/>
                    </a:cubicBezTo>
                    <a:cubicBezTo>
                      <a:pt x="58" y="247"/>
                      <a:pt x="70" y="247"/>
                      <a:pt x="77" y="247"/>
                    </a:cubicBezTo>
                    <a:cubicBezTo>
                      <a:pt x="77" y="229"/>
                      <a:pt x="77" y="229"/>
                      <a:pt x="77" y="229"/>
                    </a:cubicBezTo>
                    <a:cubicBezTo>
                      <a:pt x="93" y="221"/>
                      <a:pt x="107" y="210"/>
                      <a:pt x="117" y="196"/>
                    </a:cubicBezTo>
                    <a:cubicBezTo>
                      <a:pt x="51" y="196"/>
                      <a:pt x="51" y="196"/>
                      <a:pt x="51" y="196"/>
                    </a:cubicBezTo>
                    <a:cubicBezTo>
                      <a:pt x="35" y="206"/>
                      <a:pt x="18" y="214"/>
                      <a:pt x="0" y="223"/>
                    </a:cubicBezTo>
                    <a:cubicBezTo>
                      <a:pt x="0" y="192"/>
                      <a:pt x="0" y="192"/>
                      <a:pt x="0" y="192"/>
                    </a:cubicBezTo>
                    <a:cubicBezTo>
                      <a:pt x="36" y="172"/>
                      <a:pt x="64" y="153"/>
                      <a:pt x="83" y="135"/>
                    </a:cubicBezTo>
                    <a:cubicBezTo>
                      <a:pt x="3" y="135"/>
                      <a:pt x="3" y="135"/>
                      <a:pt x="3" y="135"/>
                    </a:cubicBezTo>
                    <a:cubicBezTo>
                      <a:pt x="3" y="102"/>
                      <a:pt x="3" y="102"/>
                      <a:pt x="3" y="102"/>
                    </a:cubicBezTo>
                    <a:cubicBezTo>
                      <a:pt x="60" y="102"/>
                      <a:pt x="60" y="102"/>
                      <a:pt x="60" y="102"/>
                    </a:cubicBezTo>
                    <a:cubicBezTo>
                      <a:pt x="60" y="62"/>
                      <a:pt x="60" y="62"/>
                      <a:pt x="60" y="62"/>
                    </a:cubicBezTo>
                    <a:lnTo>
                      <a:pt x="17" y="62"/>
                    </a:lnTo>
                    <a:close/>
                    <a:moveTo>
                      <a:pt x="114" y="102"/>
                    </a:moveTo>
                    <a:cubicBezTo>
                      <a:pt x="124" y="90"/>
                      <a:pt x="134" y="76"/>
                      <a:pt x="143" y="62"/>
                    </a:cubicBezTo>
                    <a:cubicBezTo>
                      <a:pt x="105" y="62"/>
                      <a:pt x="105" y="62"/>
                      <a:pt x="105" y="62"/>
                    </a:cubicBezTo>
                    <a:cubicBezTo>
                      <a:pt x="105" y="102"/>
                      <a:pt x="105" y="102"/>
                      <a:pt x="105" y="102"/>
                    </a:cubicBezTo>
                    <a:lnTo>
                      <a:pt x="114" y="102"/>
                    </a:lnTo>
                    <a:close/>
                    <a:moveTo>
                      <a:pt x="182" y="142"/>
                    </a:moveTo>
                    <a:cubicBezTo>
                      <a:pt x="182" y="108"/>
                      <a:pt x="182" y="108"/>
                      <a:pt x="182" y="108"/>
                    </a:cubicBezTo>
                    <a:cubicBezTo>
                      <a:pt x="207" y="82"/>
                      <a:pt x="221" y="46"/>
                      <a:pt x="225" y="0"/>
                    </a:cubicBezTo>
                    <a:cubicBezTo>
                      <a:pt x="270" y="0"/>
                      <a:pt x="270" y="0"/>
                      <a:pt x="270" y="0"/>
                    </a:cubicBezTo>
                    <a:cubicBezTo>
                      <a:pt x="267" y="17"/>
                      <a:pt x="263" y="32"/>
                      <a:pt x="259" y="47"/>
                    </a:cubicBezTo>
                    <a:cubicBezTo>
                      <a:pt x="358" y="47"/>
                      <a:pt x="358" y="47"/>
                      <a:pt x="358" y="47"/>
                    </a:cubicBezTo>
                    <a:cubicBezTo>
                      <a:pt x="358" y="79"/>
                      <a:pt x="358" y="79"/>
                      <a:pt x="358" y="79"/>
                    </a:cubicBezTo>
                    <a:cubicBezTo>
                      <a:pt x="333" y="79"/>
                      <a:pt x="333" y="79"/>
                      <a:pt x="333" y="79"/>
                    </a:cubicBezTo>
                    <a:cubicBezTo>
                      <a:pt x="332" y="152"/>
                      <a:pt x="317" y="210"/>
                      <a:pt x="288" y="253"/>
                    </a:cubicBezTo>
                    <a:cubicBezTo>
                      <a:pt x="306" y="278"/>
                      <a:pt x="328" y="299"/>
                      <a:pt x="355" y="317"/>
                    </a:cubicBezTo>
                    <a:cubicBezTo>
                      <a:pt x="355" y="354"/>
                      <a:pt x="355" y="354"/>
                      <a:pt x="355" y="354"/>
                    </a:cubicBezTo>
                    <a:cubicBezTo>
                      <a:pt x="315" y="329"/>
                      <a:pt x="285" y="306"/>
                      <a:pt x="265" y="284"/>
                    </a:cubicBezTo>
                    <a:cubicBezTo>
                      <a:pt x="245" y="307"/>
                      <a:pt x="214" y="330"/>
                      <a:pt x="173" y="354"/>
                    </a:cubicBezTo>
                    <a:cubicBezTo>
                      <a:pt x="173" y="318"/>
                      <a:pt x="173" y="318"/>
                      <a:pt x="173" y="318"/>
                    </a:cubicBezTo>
                    <a:cubicBezTo>
                      <a:pt x="200" y="301"/>
                      <a:pt x="224" y="279"/>
                      <a:pt x="244" y="253"/>
                    </a:cubicBezTo>
                    <a:cubicBezTo>
                      <a:pt x="223" y="220"/>
                      <a:pt x="209" y="178"/>
                      <a:pt x="200" y="130"/>
                    </a:cubicBezTo>
                    <a:cubicBezTo>
                      <a:pt x="198" y="131"/>
                      <a:pt x="195" y="133"/>
                      <a:pt x="191" y="136"/>
                    </a:cubicBezTo>
                    <a:cubicBezTo>
                      <a:pt x="187" y="138"/>
                      <a:pt x="184" y="140"/>
                      <a:pt x="182" y="142"/>
                    </a:cubicBezTo>
                    <a:close/>
                    <a:moveTo>
                      <a:pt x="247" y="79"/>
                    </a:moveTo>
                    <a:cubicBezTo>
                      <a:pt x="243" y="88"/>
                      <a:pt x="237" y="96"/>
                      <a:pt x="231" y="102"/>
                    </a:cubicBezTo>
                    <a:cubicBezTo>
                      <a:pt x="236" y="102"/>
                      <a:pt x="236" y="102"/>
                      <a:pt x="236" y="102"/>
                    </a:cubicBezTo>
                    <a:cubicBezTo>
                      <a:pt x="242" y="146"/>
                      <a:pt x="252" y="184"/>
                      <a:pt x="267" y="215"/>
                    </a:cubicBezTo>
                    <a:cubicBezTo>
                      <a:pt x="282" y="181"/>
                      <a:pt x="290" y="136"/>
                      <a:pt x="292" y="79"/>
                    </a:cubicBezTo>
                    <a:lnTo>
                      <a:pt x="247" y="7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
              <p:cNvSpPr>
                <a:spLocks noEditPoints="1"/>
              </p:cNvSpPr>
              <p:nvPr userDrawn="1"/>
            </p:nvSpPr>
            <p:spPr bwMode="auto">
              <a:xfrm>
                <a:off x="7075488" y="381000"/>
                <a:ext cx="309563" cy="333375"/>
              </a:xfrm>
              <a:custGeom>
                <a:avLst/>
                <a:gdLst>
                  <a:gd name="T0" fmla="*/ 0 w 354"/>
                  <a:gd name="T1" fmla="*/ 59 h 354"/>
                  <a:gd name="T2" fmla="*/ 0 w 354"/>
                  <a:gd name="T3" fmla="*/ 27 h 354"/>
                  <a:gd name="T4" fmla="*/ 148 w 354"/>
                  <a:gd name="T5" fmla="*/ 27 h 354"/>
                  <a:gd name="T6" fmla="*/ 148 w 354"/>
                  <a:gd name="T7" fmla="*/ 0 h 354"/>
                  <a:gd name="T8" fmla="*/ 205 w 354"/>
                  <a:gd name="T9" fmla="*/ 0 h 354"/>
                  <a:gd name="T10" fmla="*/ 205 w 354"/>
                  <a:gd name="T11" fmla="*/ 27 h 354"/>
                  <a:gd name="T12" fmla="*/ 354 w 354"/>
                  <a:gd name="T13" fmla="*/ 27 h 354"/>
                  <a:gd name="T14" fmla="*/ 354 w 354"/>
                  <a:gd name="T15" fmla="*/ 59 h 354"/>
                  <a:gd name="T16" fmla="*/ 164 w 354"/>
                  <a:gd name="T17" fmla="*/ 59 h 354"/>
                  <a:gd name="T18" fmla="*/ 102 w 354"/>
                  <a:gd name="T19" fmla="*/ 99 h 354"/>
                  <a:gd name="T20" fmla="*/ 194 w 354"/>
                  <a:gd name="T21" fmla="*/ 98 h 354"/>
                  <a:gd name="T22" fmla="*/ 255 w 354"/>
                  <a:gd name="T23" fmla="*/ 94 h 354"/>
                  <a:gd name="T24" fmla="*/ 235 w 354"/>
                  <a:gd name="T25" fmla="*/ 71 h 354"/>
                  <a:gd name="T26" fmla="*/ 253 w 354"/>
                  <a:gd name="T27" fmla="*/ 71 h 354"/>
                  <a:gd name="T28" fmla="*/ 329 w 354"/>
                  <a:gd name="T29" fmla="*/ 139 h 354"/>
                  <a:gd name="T30" fmla="*/ 279 w 354"/>
                  <a:gd name="T31" fmla="*/ 139 h 354"/>
                  <a:gd name="T32" fmla="*/ 272 w 354"/>
                  <a:gd name="T33" fmla="*/ 124 h 354"/>
                  <a:gd name="T34" fmla="*/ 93 w 354"/>
                  <a:gd name="T35" fmla="*/ 132 h 354"/>
                  <a:gd name="T36" fmla="*/ 39 w 354"/>
                  <a:gd name="T37" fmla="*/ 132 h 354"/>
                  <a:gd name="T38" fmla="*/ 39 w 354"/>
                  <a:gd name="T39" fmla="*/ 99 h 354"/>
                  <a:gd name="T40" fmla="*/ 102 w 354"/>
                  <a:gd name="T41" fmla="*/ 59 h 354"/>
                  <a:gd name="T42" fmla="*/ 0 w 354"/>
                  <a:gd name="T43" fmla="*/ 59 h 354"/>
                  <a:gd name="T44" fmla="*/ 39 w 354"/>
                  <a:gd name="T45" fmla="*/ 354 h 354"/>
                  <a:gd name="T46" fmla="*/ 39 w 354"/>
                  <a:gd name="T47" fmla="*/ 195 h 354"/>
                  <a:gd name="T48" fmla="*/ 39 w 354"/>
                  <a:gd name="T49" fmla="*/ 172 h 354"/>
                  <a:gd name="T50" fmla="*/ 46 w 354"/>
                  <a:gd name="T51" fmla="*/ 157 h 354"/>
                  <a:gd name="T52" fmla="*/ 68 w 354"/>
                  <a:gd name="T53" fmla="*/ 153 h 354"/>
                  <a:gd name="T54" fmla="*/ 93 w 354"/>
                  <a:gd name="T55" fmla="*/ 153 h 354"/>
                  <a:gd name="T56" fmla="*/ 294 w 354"/>
                  <a:gd name="T57" fmla="*/ 153 h 354"/>
                  <a:gd name="T58" fmla="*/ 312 w 354"/>
                  <a:gd name="T59" fmla="*/ 157 h 354"/>
                  <a:gd name="T60" fmla="*/ 316 w 354"/>
                  <a:gd name="T61" fmla="*/ 185 h 354"/>
                  <a:gd name="T62" fmla="*/ 316 w 354"/>
                  <a:gd name="T63" fmla="*/ 205 h 354"/>
                  <a:gd name="T64" fmla="*/ 316 w 354"/>
                  <a:gd name="T65" fmla="*/ 306 h 354"/>
                  <a:gd name="T66" fmla="*/ 269 w 354"/>
                  <a:gd name="T67" fmla="*/ 351 h 354"/>
                  <a:gd name="T68" fmla="*/ 230 w 354"/>
                  <a:gd name="T69" fmla="*/ 351 h 354"/>
                  <a:gd name="T70" fmla="*/ 230 w 354"/>
                  <a:gd name="T71" fmla="*/ 321 h 354"/>
                  <a:gd name="T72" fmla="*/ 249 w 354"/>
                  <a:gd name="T73" fmla="*/ 321 h 354"/>
                  <a:gd name="T74" fmla="*/ 267 w 354"/>
                  <a:gd name="T75" fmla="*/ 304 h 354"/>
                  <a:gd name="T76" fmla="*/ 267 w 354"/>
                  <a:gd name="T77" fmla="*/ 294 h 354"/>
                  <a:gd name="T78" fmla="*/ 88 w 354"/>
                  <a:gd name="T79" fmla="*/ 294 h 354"/>
                  <a:gd name="T80" fmla="*/ 88 w 354"/>
                  <a:gd name="T81" fmla="*/ 354 h 354"/>
                  <a:gd name="T82" fmla="*/ 39 w 354"/>
                  <a:gd name="T83" fmla="*/ 354 h 354"/>
                  <a:gd name="T84" fmla="*/ 88 w 354"/>
                  <a:gd name="T85" fmla="*/ 182 h 354"/>
                  <a:gd name="T86" fmla="*/ 88 w 354"/>
                  <a:gd name="T87" fmla="*/ 210 h 354"/>
                  <a:gd name="T88" fmla="*/ 267 w 354"/>
                  <a:gd name="T89" fmla="*/ 210 h 354"/>
                  <a:gd name="T90" fmla="*/ 267 w 354"/>
                  <a:gd name="T91" fmla="*/ 182 h 354"/>
                  <a:gd name="T92" fmla="*/ 88 w 354"/>
                  <a:gd name="T93" fmla="*/ 182 h 354"/>
                  <a:gd name="T94" fmla="*/ 88 w 354"/>
                  <a:gd name="T95" fmla="*/ 238 h 354"/>
                  <a:gd name="T96" fmla="*/ 88 w 354"/>
                  <a:gd name="T97" fmla="*/ 266 h 354"/>
                  <a:gd name="T98" fmla="*/ 267 w 354"/>
                  <a:gd name="T99" fmla="*/ 266 h 354"/>
                  <a:gd name="T100" fmla="*/ 267 w 354"/>
                  <a:gd name="T101" fmla="*/ 238 h 354"/>
                  <a:gd name="T102" fmla="*/ 88 w 354"/>
                  <a:gd name="T103" fmla="*/ 23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4" h="354">
                    <a:moveTo>
                      <a:pt x="0" y="59"/>
                    </a:moveTo>
                    <a:cubicBezTo>
                      <a:pt x="0" y="27"/>
                      <a:pt x="0" y="27"/>
                      <a:pt x="0" y="27"/>
                    </a:cubicBezTo>
                    <a:cubicBezTo>
                      <a:pt x="148" y="27"/>
                      <a:pt x="148" y="27"/>
                      <a:pt x="148" y="27"/>
                    </a:cubicBezTo>
                    <a:cubicBezTo>
                      <a:pt x="148" y="0"/>
                      <a:pt x="148" y="0"/>
                      <a:pt x="148" y="0"/>
                    </a:cubicBezTo>
                    <a:cubicBezTo>
                      <a:pt x="205" y="0"/>
                      <a:pt x="205" y="0"/>
                      <a:pt x="205" y="0"/>
                    </a:cubicBezTo>
                    <a:cubicBezTo>
                      <a:pt x="205" y="27"/>
                      <a:pt x="205" y="27"/>
                      <a:pt x="205" y="27"/>
                    </a:cubicBezTo>
                    <a:cubicBezTo>
                      <a:pt x="354" y="27"/>
                      <a:pt x="354" y="27"/>
                      <a:pt x="354" y="27"/>
                    </a:cubicBezTo>
                    <a:cubicBezTo>
                      <a:pt x="354" y="59"/>
                      <a:pt x="354" y="59"/>
                      <a:pt x="354" y="59"/>
                    </a:cubicBezTo>
                    <a:cubicBezTo>
                      <a:pt x="164" y="59"/>
                      <a:pt x="164" y="59"/>
                      <a:pt x="164" y="59"/>
                    </a:cubicBezTo>
                    <a:cubicBezTo>
                      <a:pt x="148" y="72"/>
                      <a:pt x="128" y="86"/>
                      <a:pt x="102" y="99"/>
                    </a:cubicBezTo>
                    <a:cubicBezTo>
                      <a:pt x="146" y="99"/>
                      <a:pt x="177" y="99"/>
                      <a:pt x="194" y="98"/>
                    </a:cubicBezTo>
                    <a:cubicBezTo>
                      <a:pt x="216" y="98"/>
                      <a:pt x="236" y="97"/>
                      <a:pt x="255" y="94"/>
                    </a:cubicBezTo>
                    <a:cubicBezTo>
                      <a:pt x="249" y="86"/>
                      <a:pt x="242" y="79"/>
                      <a:pt x="235" y="71"/>
                    </a:cubicBezTo>
                    <a:cubicBezTo>
                      <a:pt x="253" y="71"/>
                      <a:pt x="253" y="71"/>
                      <a:pt x="253" y="71"/>
                    </a:cubicBezTo>
                    <a:cubicBezTo>
                      <a:pt x="295" y="82"/>
                      <a:pt x="313" y="110"/>
                      <a:pt x="329" y="139"/>
                    </a:cubicBezTo>
                    <a:cubicBezTo>
                      <a:pt x="279" y="139"/>
                      <a:pt x="279" y="139"/>
                      <a:pt x="279" y="139"/>
                    </a:cubicBezTo>
                    <a:cubicBezTo>
                      <a:pt x="277" y="134"/>
                      <a:pt x="275" y="129"/>
                      <a:pt x="272" y="124"/>
                    </a:cubicBezTo>
                    <a:cubicBezTo>
                      <a:pt x="211" y="129"/>
                      <a:pt x="151" y="132"/>
                      <a:pt x="93" y="132"/>
                    </a:cubicBezTo>
                    <a:cubicBezTo>
                      <a:pt x="39" y="132"/>
                      <a:pt x="39" y="132"/>
                      <a:pt x="39" y="132"/>
                    </a:cubicBezTo>
                    <a:cubicBezTo>
                      <a:pt x="39" y="99"/>
                      <a:pt x="39" y="99"/>
                      <a:pt x="39" y="99"/>
                    </a:cubicBezTo>
                    <a:cubicBezTo>
                      <a:pt x="63" y="87"/>
                      <a:pt x="84" y="73"/>
                      <a:pt x="102" y="59"/>
                    </a:cubicBezTo>
                    <a:lnTo>
                      <a:pt x="0" y="59"/>
                    </a:lnTo>
                    <a:close/>
                    <a:moveTo>
                      <a:pt x="39" y="354"/>
                    </a:moveTo>
                    <a:cubicBezTo>
                      <a:pt x="39" y="195"/>
                      <a:pt x="39" y="195"/>
                      <a:pt x="39" y="195"/>
                    </a:cubicBezTo>
                    <a:cubicBezTo>
                      <a:pt x="39" y="172"/>
                      <a:pt x="39" y="172"/>
                      <a:pt x="39" y="172"/>
                    </a:cubicBezTo>
                    <a:cubicBezTo>
                      <a:pt x="39" y="172"/>
                      <a:pt x="39" y="162"/>
                      <a:pt x="46" y="157"/>
                    </a:cubicBezTo>
                    <a:cubicBezTo>
                      <a:pt x="53" y="151"/>
                      <a:pt x="68" y="153"/>
                      <a:pt x="68" y="153"/>
                    </a:cubicBezTo>
                    <a:cubicBezTo>
                      <a:pt x="93" y="153"/>
                      <a:pt x="93" y="153"/>
                      <a:pt x="93" y="153"/>
                    </a:cubicBezTo>
                    <a:cubicBezTo>
                      <a:pt x="294" y="153"/>
                      <a:pt x="294" y="153"/>
                      <a:pt x="294" y="153"/>
                    </a:cubicBezTo>
                    <a:cubicBezTo>
                      <a:pt x="294" y="153"/>
                      <a:pt x="306" y="153"/>
                      <a:pt x="312" y="157"/>
                    </a:cubicBezTo>
                    <a:cubicBezTo>
                      <a:pt x="318" y="162"/>
                      <a:pt x="316" y="185"/>
                      <a:pt x="316" y="185"/>
                    </a:cubicBezTo>
                    <a:cubicBezTo>
                      <a:pt x="316" y="205"/>
                      <a:pt x="316" y="205"/>
                      <a:pt x="316" y="205"/>
                    </a:cubicBezTo>
                    <a:cubicBezTo>
                      <a:pt x="316" y="306"/>
                      <a:pt x="316" y="306"/>
                      <a:pt x="316" y="306"/>
                    </a:cubicBezTo>
                    <a:cubicBezTo>
                      <a:pt x="318" y="338"/>
                      <a:pt x="303" y="353"/>
                      <a:pt x="269" y="351"/>
                    </a:cubicBezTo>
                    <a:cubicBezTo>
                      <a:pt x="230" y="351"/>
                      <a:pt x="230" y="351"/>
                      <a:pt x="230" y="351"/>
                    </a:cubicBezTo>
                    <a:cubicBezTo>
                      <a:pt x="230" y="321"/>
                      <a:pt x="230" y="321"/>
                      <a:pt x="230" y="321"/>
                    </a:cubicBezTo>
                    <a:cubicBezTo>
                      <a:pt x="249" y="321"/>
                      <a:pt x="249" y="321"/>
                      <a:pt x="249" y="321"/>
                    </a:cubicBezTo>
                    <a:cubicBezTo>
                      <a:pt x="262" y="322"/>
                      <a:pt x="268" y="317"/>
                      <a:pt x="267" y="304"/>
                    </a:cubicBezTo>
                    <a:cubicBezTo>
                      <a:pt x="267" y="294"/>
                      <a:pt x="267" y="294"/>
                      <a:pt x="267" y="294"/>
                    </a:cubicBezTo>
                    <a:cubicBezTo>
                      <a:pt x="88" y="294"/>
                      <a:pt x="88" y="294"/>
                      <a:pt x="88" y="294"/>
                    </a:cubicBezTo>
                    <a:cubicBezTo>
                      <a:pt x="88" y="354"/>
                      <a:pt x="88" y="354"/>
                      <a:pt x="88" y="354"/>
                    </a:cubicBezTo>
                    <a:lnTo>
                      <a:pt x="39" y="354"/>
                    </a:lnTo>
                    <a:close/>
                    <a:moveTo>
                      <a:pt x="88" y="182"/>
                    </a:moveTo>
                    <a:cubicBezTo>
                      <a:pt x="88" y="210"/>
                      <a:pt x="88" y="210"/>
                      <a:pt x="88" y="210"/>
                    </a:cubicBezTo>
                    <a:cubicBezTo>
                      <a:pt x="267" y="210"/>
                      <a:pt x="267" y="210"/>
                      <a:pt x="267" y="210"/>
                    </a:cubicBezTo>
                    <a:cubicBezTo>
                      <a:pt x="267" y="182"/>
                      <a:pt x="267" y="182"/>
                      <a:pt x="267" y="182"/>
                    </a:cubicBezTo>
                    <a:lnTo>
                      <a:pt x="88" y="182"/>
                    </a:lnTo>
                    <a:close/>
                    <a:moveTo>
                      <a:pt x="88" y="238"/>
                    </a:moveTo>
                    <a:cubicBezTo>
                      <a:pt x="88" y="266"/>
                      <a:pt x="88" y="266"/>
                      <a:pt x="88" y="266"/>
                    </a:cubicBezTo>
                    <a:cubicBezTo>
                      <a:pt x="267" y="266"/>
                      <a:pt x="267" y="266"/>
                      <a:pt x="267" y="266"/>
                    </a:cubicBezTo>
                    <a:cubicBezTo>
                      <a:pt x="267" y="238"/>
                      <a:pt x="267" y="238"/>
                      <a:pt x="267" y="238"/>
                    </a:cubicBezTo>
                    <a:lnTo>
                      <a:pt x="88" y="2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
              <p:cNvSpPr>
                <a:spLocks noEditPoints="1"/>
              </p:cNvSpPr>
              <p:nvPr userDrawn="1"/>
            </p:nvSpPr>
            <p:spPr bwMode="auto">
              <a:xfrm>
                <a:off x="5578475" y="393700"/>
                <a:ext cx="168275" cy="120650"/>
              </a:xfrm>
              <a:custGeom>
                <a:avLst/>
                <a:gdLst>
                  <a:gd name="T0" fmla="*/ 106 w 106"/>
                  <a:gd name="T1" fmla="*/ 59 h 76"/>
                  <a:gd name="T2" fmla="*/ 83 w 106"/>
                  <a:gd name="T3" fmla="*/ 59 h 76"/>
                  <a:gd name="T4" fmla="*/ 90 w 106"/>
                  <a:gd name="T5" fmla="*/ 31 h 76"/>
                  <a:gd name="T6" fmla="*/ 106 w 106"/>
                  <a:gd name="T7" fmla="*/ 31 h 76"/>
                  <a:gd name="T8" fmla="*/ 106 w 106"/>
                  <a:gd name="T9" fmla="*/ 14 h 76"/>
                  <a:gd name="T10" fmla="*/ 66 w 106"/>
                  <a:gd name="T11" fmla="*/ 14 h 76"/>
                  <a:gd name="T12" fmla="*/ 66 w 106"/>
                  <a:gd name="T13" fmla="*/ 0 h 76"/>
                  <a:gd name="T14" fmla="*/ 54 w 106"/>
                  <a:gd name="T15" fmla="*/ 0 h 76"/>
                  <a:gd name="T16" fmla="*/ 54 w 106"/>
                  <a:gd name="T17" fmla="*/ 31 h 76"/>
                  <a:gd name="T18" fmla="*/ 69 w 106"/>
                  <a:gd name="T19" fmla="*/ 31 h 76"/>
                  <a:gd name="T20" fmla="*/ 62 w 106"/>
                  <a:gd name="T21" fmla="*/ 59 h 76"/>
                  <a:gd name="T22" fmla="*/ 54 w 106"/>
                  <a:gd name="T23" fmla="*/ 59 h 76"/>
                  <a:gd name="T24" fmla="*/ 54 w 106"/>
                  <a:gd name="T25" fmla="*/ 76 h 76"/>
                  <a:gd name="T26" fmla="*/ 106 w 106"/>
                  <a:gd name="T27" fmla="*/ 76 h 76"/>
                  <a:gd name="T28" fmla="*/ 106 w 106"/>
                  <a:gd name="T29" fmla="*/ 59 h 76"/>
                  <a:gd name="T30" fmla="*/ 54 w 106"/>
                  <a:gd name="T31" fmla="*/ 0 h 76"/>
                  <a:gd name="T32" fmla="*/ 40 w 106"/>
                  <a:gd name="T33" fmla="*/ 0 h 76"/>
                  <a:gd name="T34" fmla="*/ 40 w 106"/>
                  <a:gd name="T35" fmla="*/ 14 h 76"/>
                  <a:gd name="T36" fmla="*/ 0 w 106"/>
                  <a:gd name="T37" fmla="*/ 14 h 76"/>
                  <a:gd name="T38" fmla="*/ 0 w 106"/>
                  <a:gd name="T39" fmla="*/ 31 h 76"/>
                  <a:gd name="T40" fmla="*/ 17 w 106"/>
                  <a:gd name="T41" fmla="*/ 31 h 76"/>
                  <a:gd name="T42" fmla="*/ 24 w 106"/>
                  <a:gd name="T43" fmla="*/ 59 h 76"/>
                  <a:gd name="T44" fmla="*/ 0 w 106"/>
                  <a:gd name="T45" fmla="*/ 59 h 76"/>
                  <a:gd name="T46" fmla="*/ 0 w 106"/>
                  <a:gd name="T47" fmla="*/ 76 h 76"/>
                  <a:gd name="T48" fmla="*/ 54 w 106"/>
                  <a:gd name="T49" fmla="*/ 76 h 76"/>
                  <a:gd name="T50" fmla="*/ 54 w 106"/>
                  <a:gd name="T51" fmla="*/ 59 h 76"/>
                  <a:gd name="T52" fmla="*/ 46 w 106"/>
                  <a:gd name="T53" fmla="*/ 59 h 76"/>
                  <a:gd name="T54" fmla="*/ 39 w 106"/>
                  <a:gd name="T55" fmla="*/ 31 h 76"/>
                  <a:gd name="T56" fmla="*/ 54 w 106"/>
                  <a:gd name="T57" fmla="*/ 31 h 76"/>
                  <a:gd name="T58" fmla="*/ 54 w 106"/>
                  <a:gd name="T5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76">
                    <a:moveTo>
                      <a:pt x="106" y="59"/>
                    </a:moveTo>
                    <a:lnTo>
                      <a:pt x="83" y="59"/>
                    </a:lnTo>
                    <a:lnTo>
                      <a:pt x="90" y="31"/>
                    </a:lnTo>
                    <a:lnTo>
                      <a:pt x="106" y="31"/>
                    </a:lnTo>
                    <a:lnTo>
                      <a:pt x="106" y="14"/>
                    </a:lnTo>
                    <a:lnTo>
                      <a:pt x="66" y="14"/>
                    </a:lnTo>
                    <a:lnTo>
                      <a:pt x="66" y="0"/>
                    </a:lnTo>
                    <a:lnTo>
                      <a:pt x="54" y="0"/>
                    </a:lnTo>
                    <a:lnTo>
                      <a:pt x="54" y="31"/>
                    </a:lnTo>
                    <a:lnTo>
                      <a:pt x="69" y="31"/>
                    </a:lnTo>
                    <a:lnTo>
                      <a:pt x="62" y="59"/>
                    </a:lnTo>
                    <a:lnTo>
                      <a:pt x="54" y="59"/>
                    </a:lnTo>
                    <a:lnTo>
                      <a:pt x="54" y="76"/>
                    </a:lnTo>
                    <a:lnTo>
                      <a:pt x="106" y="76"/>
                    </a:lnTo>
                    <a:lnTo>
                      <a:pt x="106" y="59"/>
                    </a:lnTo>
                    <a:close/>
                    <a:moveTo>
                      <a:pt x="54" y="0"/>
                    </a:moveTo>
                    <a:lnTo>
                      <a:pt x="40" y="0"/>
                    </a:lnTo>
                    <a:lnTo>
                      <a:pt x="40" y="14"/>
                    </a:lnTo>
                    <a:lnTo>
                      <a:pt x="0" y="14"/>
                    </a:lnTo>
                    <a:lnTo>
                      <a:pt x="0" y="31"/>
                    </a:lnTo>
                    <a:lnTo>
                      <a:pt x="17" y="31"/>
                    </a:lnTo>
                    <a:lnTo>
                      <a:pt x="24" y="59"/>
                    </a:lnTo>
                    <a:lnTo>
                      <a:pt x="0" y="59"/>
                    </a:lnTo>
                    <a:lnTo>
                      <a:pt x="0" y="76"/>
                    </a:lnTo>
                    <a:lnTo>
                      <a:pt x="54" y="76"/>
                    </a:lnTo>
                    <a:lnTo>
                      <a:pt x="54" y="59"/>
                    </a:lnTo>
                    <a:lnTo>
                      <a:pt x="46" y="59"/>
                    </a:lnTo>
                    <a:lnTo>
                      <a:pt x="39" y="31"/>
                    </a:lnTo>
                    <a:lnTo>
                      <a:pt x="54" y="31"/>
                    </a:lnTo>
                    <a:lnTo>
                      <a:pt x="54"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27"/>
              <p:cNvSpPr/>
              <p:nvPr userDrawn="1"/>
            </p:nvSpPr>
            <p:spPr bwMode="auto">
              <a:xfrm>
                <a:off x="5737225" y="393700"/>
                <a:ext cx="141288" cy="311150"/>
              </a:xfrm>
              <a:custGeom>
                <a:avLst/>
                <a:gdLst>
                  <a:gd name="T0" fmla="*/ 162 w 162"/>
                  <a:gd name="T1" fmla="*/ 98 h 329"/>
                  <a:gd name="T2" fmla="*/ 68 w 162"/>
                  <a:gd name="T3" fmla="*/ 98 h 329"/>
                  <a:gd name="T4" fmla="*/ 68 w 162"/>
                  <a:gd name="T5" fmla="*/ 52 h 329"/>
                  <a:gd name="T6" fmla="*/ 97 w 162"/>
                  <a:gd name="T7" fmla="*/ 52 h 329"/>
                  <a:gd name="T8" fmla="*/ 162 w 162"/>
                  <a:gd name="T9" fmla="*/ 0 h 329"/>
                  <a:gd name="T10" fmla="*/ 108 w 162"/>
                  <a:gd name="T11" fmla="*/ 0 h 329"/>
                  <a:gd name="T12" fmla="*/ 65 w 162"/>
                  <a:gd name="T13" fmla="*/ 22 h 329"/>
                  <a:gd name="T14" fmla="*/ 19 w 162"/>
                  <a:gd name="T15" fmla="*/ 22 h 329"/>
                  <a:gd name="T16" fmla="*/ 19 w 162"/>
                  <a:gd name="T17" fmla="*/ 26 h 329"/>
                  <a:gd name="T18" fmla="*/ 19 w 162"/>
                  <a:gd name="T19" fmla="*/ 26 h 329"/>
                  <a:gd name="T20" fmla="*/ 19 w 162"/>
                  <a:gd name="T21" fmla="*/ 210 h 329"/>
                  <a:gd name="T22" fmla="*/ 13 w 162"/>
                  <a:gd name="T23" fmla="*/ 280 h 329"/>
                  <a:gd name="T24" fmla="*/ 0 w 162"/>
                  <a:gd name="T25" fmla="*/ 300 h 329"/>
                  <a:gd name="T26" fmla="*/ 0 w 162"/>
                  <a:gd name="T27" fmla="*/ 329 h 329"/>
                  <a:gd name="T28" fmla="*/ 64 w 162"/>
                  <a:gd name="T29" fmla="*/ 236 h 329"/>
                  <a:gd name="T30" fmla="*/ 68 w 162"/>
                  <a:gd name="T31" fmla="*/ 168 h 329"/>
                  <a:gd name="T32" fmla="*/ 68 w 162"/>
                  <a:gd name="T33" fmla="*/ 128 h 329"/>
                  <a:gd name="T34" fmla="*/ 95 w 162"/>
                  <a:gd name="T35" fmla="*/ 128 h 329"/>
                  <a:gd name="T36" fmla="*/ 95 w 162"/>
                  <a:gd name="T37" fmla="*/ 329 h 329"/>
                  <a:gd name="T38" fmla="*/ 144 w 162"/>
                  <a:gd name="T39" fmla="*/ 329 h 329"/>
                  <a:gd name="T40" fmla="*/ 144 w 162"/>
                  <a:gd name="T41" fmla="*/ 128 h 329"/>
                  <a:gd name="T42" fmla="*/ 162 w 162"/>
                  <a:gd name="T43" fmla="*/ 128 h 329"/>
                  <a:gd name="T44" fmla="*/ 162 w 162"/>
                  <a:gd name="T45" fmla="*/ 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329">
                    <a:moveTo>
                      <a:pt x="162" y="98"/>
                    </a:moveTo>
                    <a:cubicBezTo>
                      <a:pt x="68" y="98"/>
                      <a:pt x="68" y="98"/>
                      <a:pt x="68" y="98"/>
                    </a:cubicBezTo>
                    <a:cubicBezTo>
                      <a:pt x="68" y="52"/>
                      <a:pt x="68" y="52"/>
                      <a:pt x="68" y="52"/>
                    </a:cubicBezTo>
                    <a:cubicBezTo>
                      <a:pt x="97" y="52"/>
                      <a:pt x="97" y="52"/>
                      <a:pt x="97" y="52"/>
                    </a:cubicBezTo>
                    <a:cubicBezTo>
                      <a:pt x="127" y="52"/>
                      <a:pt x="153" y="26"/>
                      <a:pt x="162" y="0"/>
                    </a:cubicBezTo>
                    <a:cubicBezTo>
                      <a:pt x="108" y="0"/>
                      <a:pt x="108" y="0"/>
                      <a:pt x="108" y="0"/>
                    </a:cubicBezTo>
                    <a:cubicBezTo>
                      <a:pt x="108" y="0"/>
                      <a:pt x="111" y="22"/>
                      <a:pt x="65" y="22"/>
                    </a:cubicBezTo>
                    <a:cubicBezTo>
                      <a:pt x="19" y="22"/>
                      <a:pt x="19" y="22"/>
                      <a:pt x="19" y="22"/>
                    </a:cubicBezTo>
                    <a:cubicBezTo>
                      <a:pt x="19" y="26"/>
                      <a:pt x="19" y="26"/>
                      <a:pt x="19" y="26"/>
                    </a:cubicBezTo>
                    <a:cubicBezTo>
                      <a:pt x="19" y="26"/>
                      <a:pt x="19" y="26"/>
                      <a:pt x="19" y="26"/>
                    </a:cubicBezTo>
                    <a:cubicBezTo>
                      <a:pt x="19" y="210"/>
                      <a:pt x="19" y="210"/>
                      <a:pt x="19" y="210"/>
                    </a:cubicBezTo>
                    <a:cubicBezTo>
                      <a:pt x="19" y="210"/>
                      <a:pt x="20" y="259"/>
                      <a:pt x="13" y="280"/>
                    </a:cubicBezTo>
                    <a:cubicBezTo>
                      <a:pt x="6" y="301"/>
                      <a:pt x="0" y="300"/>
                      <a:pt x="0" y="300"/>
                    </a:cubicBezTo>
                    <a:cubicBezTo>
                      <a:pt x="0" y="329"/>
                      <a:pt x="0" y="329"/>
                      <a:pt x="0" y="329"/>
                    </a:cubicBezTo>
                    <a:cubicBezTo>
                      <a:pt x="0" y="329"/>
                      <a:pt x="57" y="305"/>
                      <a:pt x="64" y="236"/>
                    </a:cubicBezTo>
                    <a:cubicBezTo>
                      <a:pt x="67" y="214"/>
                      <a:pt x="68" y="185"/>
                      <a:pt x="68" y="168"/>
                    </a:cubicBezTo>
                    <a:cubicBezTo>
                      <a:pt x="68" y="128"/>
                      <a:pt x="68" y="128"/>
                      <a:pt x="68" y="128"/>
                    </a:cubicBezTo>
                    <a:cubicBezTo>
                      <a:pt x="95" y="128"/>
                      <a:pt x="95" y="128"/>
                      <a:pt x="95" y="128"/>
                    </a:cubicBezTo>
                    <a:cubicBezTo>
                      <a:pt x="95" y="329"/>
                      <a:pt x="95" y="329"/>
                      <a:pt x="95" y="329"/>
                    </a:cubicBezTo>
                    <a:cubicBezTo>
                      <a:pt x="144" y="329"/>
                      <a:pt x="144" y="329"/>
                      <a:pt x="144" y="329"/>
                    </a:cubicBezTo>
                    <a:cubicBezTo>
                      <a:pt x="144" y="128"/>
                      <a:pt x="144" y="128"/>
                      <a:pt x="144" y="128"/>
                    </a:cubicBezTo>
                    <a:cubicBezTo>
                      <a:pt x="162" y="128"/>
                      <a:pt x="162" y="128"/>
                      <a:pt x="162" y="128"/>
                    </a:cubicBezTo>
                    <a:lnTo>
                      <a:pt x="162" y="9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Freeform 28"/>
              <p:cNvSpPr/>
              <p:nvPr userDrawn="1"/>
            </p:nvSpPr>
            <p:spPr bwMode="auto">
              <a:xfrm>
                <a:off x="5578475" y="520700"/>
                <a:ext cx="168275" cy="184150"/>
              </a:xfrm>
              <a:custGeom>
                <a:avLst/>
                <a:gdLst>
                  <a:gd name="T0" fmla="*/ 182 w 192"/>
                  <a:gd name="T1" fmla="*/ 162 h 196"/>
                  <a:gd name="T2" fmla="*/ 182 w 192"/>
                  <a:gd name="T3" fmla="*/ 104 h 196"/>
                  <a:gd name="T4" fmla="*/ 125 w 192"/>
                  <a:gd name="T5" fmla="*/ 54 h 196"/>
                  <a:gd name="T6" fmla="*/ 125 w 192"/>
                  <a:gd name="T7" fmla="*/ 46 h 196"/>
                  <a:gd name="T8" fmla="*/ 192 w 192"/>
                  <a:gd name="T9" fmla="*/ 46 h 196"/>
                  <a:gd name="T10" fmla="*/ 192 w 192"/>
                  <a:gd name="T11" fmla="*/ 16 h 196"/>
                  <a:gd name="T12" fmla="*/ 125 w 192"/>
                  <a:gd name="T13" fmla="*/ 16 h 196"/>
                  <a:gd name="T14" fmla="*/ 125 w 192"/>
                  <a:gd name="T15" fmla="*/ 0 h 196"/>
                  <a:gd name="T16" fmla="*/ 77 w 192"/>
                  <a:gd name="T17" fmla="*/ 0 h 196"/>
                  <a:gd name="T18" fmla="*/ 77 w 192"/>
                  <a:gd name="T19" fmla="*/ 16 h 196"/>
                  <a:gd name="T20" fmla="*/ 0 w 192"/>
                  <a:gd name="T21" fmla="*/ 16 h 196"/>
                  <a:gd name="T22" fmla="*/ 0 w 192"/>
                  <a:gd name="T23" fmla="*/ 46 h 196"/>
                  <a:gd name="T24" fmla="*/ 77 w 192"/>
                  <a:gd name="T25" fmla="*/ 46 h 196"/>
                  <a:gd name="T26" fmla="*/ 77 w 192"/>
                  <a:gd name="T27" fmla="*/ 59 h 196"/>
                  <a:gd name="T28" fmla="*/ 66 w 192"/>
                  <a:gd name="T29" fmla="*/ 59 h 196"/>
                  <a:gd name="T30" fmla="*/ 34 w 192"/>
                  <a:gd name="T31" fmla="*/ 59 h 196"/>
                  <a:gd name="T32" fmla="*/ 19 w 192"/>
                  <a:gd name="T33" fmla="*/ 59 h 196"/>
                  <a:gd name="T34" fmla="*/ 15 w 192"/>
                  <a:gd name="T35" fmla="*/ 145 h 196"/>
                  <a:gd name="T36" fmla="*/ 0 w 192"/>
                  <a:gd name="T37" fmla="*/ 166 h 196"/>
                  <a:gd name="T38" fmla="*/ 0 w 192"/>
                  <a:gd name="T39" fmla="*/ 196 h 196"/>
                  <a:gd name="T40" fmla="*/ 62 w 192"/>
                  <a:gd name="T41" fmla="*/ 121 h 196"/>
                  <a:gd name="T42" fmla="*/ 66 w 192"/>
                  <a:gd name="T43" fmla="*/ 72 h 196"/>
                  <a:gd name="T44" fmla="*/ 77 w 192"/>
                  <a:gd name="T45" fmla="*/ 72 h 196"/>
                  <a:gd name="T46" fmla="*/ 77 w 192"/>
                  <a:gd name="T47" fmla="*/ 196 h 196"/>
                  <a:gd name="T48" fmla="*/ 125 w 192"/>
                  <a:gd name="T49" fmla="*/ 196 h 196"/>
                  <a:gd name="T50" fmla="*/ 125 w 192"/>
                  <a:gd name="T51" fmla="*/ 91 h 196"/>
                  <a:gd name="T52" fmla="*/ 182 w 192"/>
                  <a:gd name="T53" fmla="*/ 16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6">
                    <a:moveTo>
                      <a:pt x="182" y="162"/>
                    </a:moveTo>
                    <a:cubicBezTo>
                      <a:pt x="182" y="104"/>
                      <a:pt x="182" y="104"/>
                      <a:pt x="182" y="104"/>
                    </a:cubicBezTo>
                    <a:cubicBezTo>
                      <a:pt x="157" y="88"/>
                      <a:pt x="130" y="60"/>
                      <a:pt x="125" y="54"/>
                    </a:cubicBezTo>
                    <a:cubicBezTo>
                      <a:pt x="125" y="46"/>
                      <a:pt x="125" y="46"/>
                      <a:pt x="125" y="46"/>
                    </a:cubicBezTo>
                    <a:cubicBezTo>
                      <a:pt x="192" y="46"/>
                      <a:pt x="192" y="46"/>
                      <a:pt x="192" y="46"/>
                    </a:cubicBezTo>
                    <a:cubicBezTo>
                      <a:pt x="192" y="16"/>
                      <a:pt x="192" y="16"/>
                      <a:pt x="192" y="16"/>
                    </a:cubicBezTo>
                    <a:cubicBezTo>
                      <a:pt x="125" y="16"/>
                      <a:pt x="125" y="16"/>
                      <a:pt x="125" y="16"/>
                    </a:cubicBezTo>
                    <a:cubicBezTo>
                      <a:pt x="125" y="0"/>
                      <a:pt x="125" y="0"/>
                      <a:pt x="125" y="0"/>
                    </a:cubicBezTo>
                    <a:cubicBezTo>
                      <a:pt x="77" y="0"/>
                      <a:pt x="77" y="0"/>
                      <a:pt x="77" y="0"/>
                    </a:cubicBezTo>
                    <a:cubicBezTo>
                      <a:pt x="77" y="16"/>
                      <a:pt x="77" y="16"/>
                      <a:pt x="77" y="16"/>
                    </a:cubicBezTo>
                    <a:cubicBezTo>
                      <a:pt x="0" y="16"/>
                      <a:pt x="0" y="16"/>
                      <a:pt x="0" y="16"/>
                    </a:cubicBezTo>
                    <a:cubicBezTo>
                      <a:pt x="0" y="46"/>
                      <a:pt x="0" y="46"/>
                      <a:pt x="0" y="46"/>
                    </a:cubicBezTo>
                    <a:cubicBezTo>
                      <a:pt x="77" y="46"/>
                      <a:pt x="77" y="46"/>
                      <a:pt x="77" y="46"/>
                    </a:cubicBezTo>
                    <a:cubicBezTo>
                      <a:pt x="77" y="59"/>
                      <a:pt x="77" y="59"/>
                      <a:pt x="77" y="59"/>
                    </a:cubicBezTo>
                    <a:cubicBezTo>
                      <a:pt x="66" y="59"/>
                      <a:pt x="66" y="59"/>
                      <a:pt x="66" y="59"/>
                    </a:cubicBezTo>
                    <a:cubicBezTo>
                      <a:pt x="34" y="59"/>
                      <a:pt x="34" y="59"/>
                      <a:pt x="34" y="59"/>
                    </a:cubicBezTo>
                    <a:cubicBezTo>
                      <a:pt x="19" y="59"/>
                      <a:pt x="19" y="59"/>
                      <a:pt x="19" y="59"/>
                    </a:cubicBezTo>
                    <a:cubicBezTo>
                      <a:pt x="19" y="59"/>
                      <a:pt x="20" y="130"/>
                      <a:pt x="15" y="145"/>
                    </a:cubicBezTo>
                    <a:cubicBezTo>
                      <a:pt x="7" y="166"/>
                      <a:pt x="0" y="166"/>
                      <a:pt x="0" y="166"/>
                    </a:cubicBezTo>
                    <a:cubicBezTo>
                      <a:pt x="0" y="196"/>
                      <a:pt x="0" y="196"/>
                      <a:pt x="0" y="196"/>
                    </a:cubicBezTo>
                    <a:cubicBezTo>
                      <a:pt x="0" y="196"/>
                      <a:pt x="55" y="191"/>
                      <a:pt x="62" y="121"/>
                    </a:cubicBezTo>
                    <a:cubicBezTo>
                      <a:pt x="65" y="99"/>
                      <a:pt x="65" y="88"/>
                      <a:pt x="66" y="72"/>
                    </a:cubicBezTo>
                    <a:cubicBezTo>
                      <a:pt x="77" y="72"/>
                      <a:pt x="77" y="72"/>
                      <a:pt x="77" y="72"/>
                    </a:cubicBezTo>
                    <a:cubicBezTo>
                      <a:pt x="77" y="196"/>
                      <a:pt x="77" y="196"/>
                      <a:pt x="77" y="196"/>
                    </a:cubicBezTo>
                    <a:cubicBezTo>
                      <a:pt x="125" y="196"/>
                      <a:pt x="125" y="196"/>
                      <a:pt x="125" y="196"/>
                    </a:cubicBezTo>
                    <a:cubicBezTo>
                      <a:pt x="125" y="91"/>
                      <a:pt x="125" y="91"/>
                      <a:pt x="125" y="91"/>
                    </a:cubicBezTo>
                    <a:cubicBezTo>
                      <a:pt x="140" y="126"/>
                      <a:pt x="182" y="162"/>
                      <a:pt x="182" y="16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29"/>
              <p:cNvSpPr/>
              <p:nvPr userDrawn="1"/>
            </p:nvSpPr>
            <p:spPr bwMode="auto">
              <a:xfrm>
                <a:off x="5945188" y="393700"/>
                <a:ext cx="301625" cy="311150"/>
              </a:xfrm>
              <a:custGeom>
                <a:avLst/>
                <a:gdLst>
                  <a:gd name="T0" fmla="*/ 260 w 344"/>
                  <a:gd name="T1" fmla="*/ 254 h 330"/>
                  <a:gd name="T2" fmla="*/ 202 w 344"/>
                  <a:gd name="T3" fmla="*/ 143 h 330"/>
                  <a:gd name="T4" fmla="*/ 202 w 344"/>
                  <a:gd name="T5" fmla="*/ 143 h 330"/>
                  <a:gd name="T6" fmla="*/ 202 w 344"/>
                  <a:gd name="T7" fmla="*/ 142 h 330"/>
                  <a:gd name="T8" fmla="*/ 202 w 344"/>
                  <a:gd name="T9" fmla="*/ 110 h 330"/>
                  <a:gd name="T10" fmla="*/ 344 w 344"/>
                  <a:gd name="T11" fmla="*/ 110 h 330"/>
                  <a:gd name="T12" fmla="*/ 344 w 344"/>
                  <a:gd name="T13" fmla="*/ 80 h 330"/>
                  <a:gd name="T14" fmla="*/ 202 w 344"/>
                  <a:gd name="T15" fmla="*/ 80 h 330"/>
                  <a:gd name="T16" fmla="*/ 202 w 344"/>
                  <a:gd name="T17" fmla="*/ 0 h 330"/>
                  <a:gd name="T18" fmla="*/ 202 w 344"/>
                  <a:gd name="T19" fmla="*/ 0 h 330"/>
                  <a:gd name="T20" fmla="*/ 144 w 344"/>
                  <a:gd name="T21" fmla="*/ 0 h 330"/>
                  <a:gd name="T22" fmla="*/ 144 w 344"/>
                  <a:gd name="T23" fmla="*/ 0 h 330"/>
                  <a:gd name="T24" fmla="*/ 144 w 344"/>
                  <a:gd name="T25" fmla="*/ 80 h 330"/>
                  <a:gd name="T26" fmla="*/ 0 w 344"/>
                  <a:gd name="T27" fmla="*/ 80 h 330"/>
                  <a:gd name="T28" fmla="*/ 0 w 344"/>
                  <a:gd name="T29" fmla="*/ 110 h 330"/>
                  <a:gd name="T30" fmla="*/ 144 w 344"/>
                  <a:gd name="T31" fmla="*/ 110 h 330"/>
                  <a:gd name="T32" fmla="*/ 144 w 344"/>
                  <a:gd name="T33" fmla="*/ 142 h 330"/>
                  <a:gd name="T34" fmla="*/ 144 w 344"/>
                  <a:gd name="T35" fmla="*/ 143 h 330"/>
                  <a:gd name="T36" fmla="*/ 144 w 344"/>
                  <a:gd name="T37" fmla="*/ 143 h 330"/>
                  <a:gd name="T38" fmla="*/ 86 w 344"/>
                  <a:gd name="T39" fmla="*/ 254 h 330"/>
                  <a:gd name="T40" fmla="*/ 0 w 344"/>
                  <a:gd name="T41" fmla="*/ 300 h 330"/>
                  <a:gd name="T42" fmla="*/ 0 w 344"/>
                  <a:gd name="T43" fmla="*/ 330 h 330"/>
                  <a:gd name="T44" fmla="*/ 127 w 344"/>
                  <a:gd name="T45" fmla="*/ 288 h 330"/>
                  <a:gd name="T46" fmla="*/ 173 w 344"/>
                  <a:gd name="T47" fmla="*/ 236 h 330"/>
                  <a:gd name="T48" fmla="*/ 218 w 344"/>
                  <a:gd name="T49" fmla="*/ 288 h 330"/>
                  <a:gd name="T50" fmla="*/ 344 w 344"/>
                  <a:gd name="T51" fmla="*/ 330 h 330"/>
                  <a:gd name="T52" fmla="*/ 344 w 344"/>
                  <a:gd name="T53" fmla="*/ 300 h 330"/>
                  <a:gd name="T54" fmla="*/ 260 w 344"/>
                  <a:gd name="T55" fmla="*/ 25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4" h="330">
                    <a:moveTo>
                      <a:pt x="260" y="254"/>
                    </a:moveTo>
                    <a:cubicBezTo>
                      <a:pt x="205" y="212"/>
                      <a:pt x="202" y="143"/>
                      <a:pt x="202" y="143"/>
                    </a:cubicBezTo>
                    <a:cubicBezTo>
                      <a:pt x="202" y="143"/>
                      <a:pt x="202" y="143"/>
                      <a:pt x="202" y="143"/>
                    </a:cubicBezTo>
                    <a:cubicBezTo>
                      <a:pt x="202" y="142"/>
                      <a:pt x="202" y="142"/>
                      <a:pt x="202" y="142"/>
                    </a:cubicBezTo>
                    <a:cubicBezTo>
                      <a:pt x="202" y="135"/>
                      <a:pt x="202" y="124"/>
                      <a:pt x="202" y="110"/>
                    </a:cubicBezTo>
                    <a:cubicBezTo>
                      <a:pt x="344" y="110"/>
                      <a:pt x="344" y="110"/>
                      <a:pt x="344" y="110"/>
                    </a:cubicBezTo>
                    <a:cubicBezTo>
                      <a:pt x="344" y="80"/>
                      <a:pt x="344" y="80"/>
                      <a:pt x="344" y="80"/>
                    </a:cubicBezTo>
                    <a:cubicBezTo>
                      <a:pt x="202" y="80"/>
                      <a:pt x="202" y="80"/>
                      <a:pt x="202" y="80"/>
                    </a:cubicBezTo>
                    <a:cubicBezTo>
                      <a:pt x="202" y="41"/>
                      <a:pt x="202" y="0"/>
                      <a:pt x="202" y="0"/>
                    </a:cubicBezTo>
                    <a:cubicBezTo>
                      <a:pt x="202" y="0"/>
                      <a:pt x="202" y="0"/>
                      <a:pt x="202" y="0"/>
                    </a:cubicBezTo>
                    <a:cubicBezTo>
                      <a:pt x="144" y="0"/>
                      <a:pt x="144" y="0"/>
                      <a:pt x="144" y="0"/>
                    </a:cubicBezTo>
                    <a:cubicBezTo>
                      <a:pt x="144" y="0"/>
                      <a:pt x="144" y="0"/>
                      <a:pt x="144" y="0"/>
                    </a:cubicBezTo>
                    <a:cubicBezTo>
                      <a:pt x="144" y="0"/>
                      <a:pt x="144" y="41"/>
                      <a:pt x="144" y="80"/>
                    </a:cubicBezTo>
                    <a:cubicBezTo>
                      <a:pt x="0" y="80"/>
                      <a:pt x="0" y="80"/>
                      <a:pt x="0" y="80"/>
                    </a:cubicBezTo>
                    <a:cubicBezTo>
                      <a:pt x="0" y="110"/>
                      <a:pt x="0" y="110"/>
                      <a:pt x="0" y="110"/>
                    </a:cubicBezTo>
                    <a:cubicBezTo>
                      <a:pt x="144" y="110"/>
                      <a:pt x="144" y="110"/>
                      <a:pt x="144" y="110"/>
                    </a:cubicBezTo>
                    <a:cubicBezTo>
                      <a:pt x="144" y="124"/>
                      <a:pt x="144" y="135"/>
                      <a:pt x="144" y="142"/>
                    </a:cubicBezTo>
                    <a:cubicBezTo>
                      <a:pt x="144" y="143"/>
                      <a:pt x="144" y="143"/>
                      <a:pt x="144" y="143"/>
                    </a:cubicBezTo>
                    <a:cubicBezTo>
                      <a:pt x="144" y="143"/>
                      <a:pt x="144" y="143"/>
                      <a:pt x="144" y="143"/>
                    </a:cubicBezTo>
                    <a:cubicBezTo>
                      <a:pt x="144" y="143"/>
                      <a:pt x="140" y="212"/>
                      <a:pt x="86" y="254"/>
                    </a:cubicBezTo>
                    <a:cubicBezTo>
                      <a:pt x="40" y="290"/>
                      <a:pt x="0" y="300"/>
                      <a:pt x="0" y="300"/>
                    </a:cubicBezTo>
                    <a:cubicBezTo>
                      <a:pt x="0" y="330"/>
                      <a:pt x="0" y="330"/>
                      <a:pt x="0" y="330"/>
                    </a:cubicBezTo>
                    <a:cubicBezTo>
                      <a:pt x="0" y="330"/>
                      <a:pt x="84" y="319"/>
                      <a:pt x="127" y="288"/>
                    </a:cubicBezTo>
                    <a:cubicBezTo>
                      <a:pt x="146" y="274"/>
                      <a:pt x="160" y="255"/>
                      <a:pt x="173" y="236"/>
                    </a:cubicBezTo>
                    <a:cubicBezTo>
                      <a:pt x="185" y="255"/>
                      <a:pt x="200" y="274"/>
                      <a:pt x="218" y="288"/>
                    </a:cubicBezTo>
                    <a:cubicBezTo>
                      <a:pt x="261" y="319"/>
                      <a:pt x="344" y="330"/>
                      <a:pt x="344" y="330"/>
                    </a:cubicBezTo>
                    <a:cubicBezTo>
                      <a:pt x="344" y="300"/>
                      <a:pt x="344" y="300"/>
                      <a:pt x="344" y="300"/>
                    </a:cubicBezTo>
                    <a:cubicBezTo>
                      <a:pt x="344" y="300"/>
                      <a:pt x="305" y="290"/>
                      <a:pt x="260" y="2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30"/>
              <p:cNvSpPr/>
              <p:nvPr userDrawn="1"/>
            </p:nvSpPr>
            <p:spPr bwMode="auto">
              <a:xfrm>
                <a:off x="6432550" y="393700"/>
                <a:ext cx="180975" cy="311150"/>
              </a:xfrm>
              <a:custGeom>
                <a:avLst/>
                <a:gdLst>
                  <a:gd name="T0" fmla="*/ 207 w 207"/>
                  <a:gd name="T1" fmla="*/ 140 h 330"/>
                  <a:gd name="T2" fmla="*/ 207 w 207"/>
                  <a:gd name="T3" fmla="*/ 110 h 330"/>
                  <a:gd name="T4" fmla="*/ 128 w 207"/>
                  <a:gd name="T5" fmla="*/ 110 h 330"/>
                  <a:gd name="T6" fmla="*/ 128 w 207"/>
                  <a:gd name="T7" fmla="*/ 62 h 330"/>
                  <a:gd name="T8" fmla="*/ 197 w 207"/>
                  <a:gd name="T9" fmla="*/ 62 h 330"/>
                  <a:gd name="T10" fmla="*/ 197 w 207"/>
                  <a:gd name="T11" fmla="*/ 33 h 330"/>
                  <a:gd name="T12" fmla="*/ 128 w 207"/>
                  <a:gd name="T13" fmla="*/ 33 h 330"/>
                  <a:gd name="T14" fmla="*/ 128 w 207"/>
                  <a:gd name="T15" fmla="*/ 0 h 330"/>
                  <a:gd name="T16" fmla="*/ 79 w 207"/>
                  <a:gd name="T17" fmla="*/ 0 h 330"/>
                  <a:gd name="T18" fmla="*/ 79 w 207"/>
                  <a:gd name="T19" fmla="*/ 33 h 330"/>
                  <a:gd name="T20" fmla="*/ 9 w 207"/>
                  <a:gd name="T21" fmla="*/ 33 h 330"/>
                  <a:gd name="T22" fmla="*/ 9 w 207"/>
                  <a:gd name="T23" fmla="*/ 62 h 330"/>
                  <a:gd name="T24" fmla="*/ 79 w 207"/>
                  <a:gd name="T25" fmla="*/ 62 h 330"/>
                  <a:gd name="T26" fmla="*/ 79 w 207"/>
                  <a:gd name="T27" fmla="*/ 110 h 330"/>
                  <a:gd name="T28" fmla="*/ 0 w 207"/>
                  <a:gd name="T29" fmla="*/ 110 h 330"/>
                  <a:gd name="T30" fmla="*/ 0 w 207"/>
                  <a:gd name="T31" fmla="*/ 140 h 330"/>
                  <a:gd name="T32" fmla="*/ 79 w 207"/>
                  <a:gd name="T33" fmla="*/ 140 h 330"/>
                  <a:gd name="T34" fmla="*/ 79 w 207"/>
                  <a:gd name="T35" fmla="*/ 299 h 330"/>
                  <a:gd name="T36" fmla="*/ 55 w 207"/>
                  <a:gd name="T37" fmla="*/ 299 h 330"/>
                  <a:gd name="T38" fmla="*/ 55 w 207"/>
                  <a:gd name="T39" fmla="*/ 176 h 330"/>
                  <a:gd name="T40" fmla="*/ 7 w 207"/>
                  <a:gd name="T41" fmla="*/ 176 h 330"/>
                  <a:gd name="T42" fmla="*/ 7 w 207"/>
                  <a:gd name="T43" fmla="*/ 299 h 330"/>
                  <a:gd name="T44" fmla="*/ 46 w 207"/>
                  <a:gd name="T45" fmla="*/ 330 h 330"/>
                  <a:gd name="T46" fmla="*/ 161 w 207"/>
                  <a:gd name="T47" fmla="*/ 330 h 330"/>
                  <a:gd name="T48" fmla="*/ 201 w 207"/>
                  <a:gd name="T49" fmla="*/ 299 h 330"/>
                  <a:gd name="T50" fmla="*/ 201 w 207"/>
                  <a:gd name="T51" fmla="*/ 176 h 330"/>
                  <a:gd name="T52" fmla="*/ 153 w 207"/>
                  <a:gd name="T53" fmla="*/ 176 h 330"/>
                  <a:gd name="T54" fmla="*/ 153 w 207"/>
                  <a:gd name="T55" fmla="*/ 299 h 330"/>
                  <a:gd name="T56" fmla="*/ 128 w 207"/>
                  <a:gd name="T57" fmla="*/ 299 h 330"/>
                  <a:gd name="T58" fmla="*/ 128 w 207"/>
                  <a:gd name="T59" fmla="*/ 140 h 330"/>
                  <a:gd name="T60" fmla="*/ 207 w 207"/>
                  <a:gd name="T61" fmla="*/ 14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330">
                    <a:moveTo>
                      <a:pt x="207" y="140"/>
                    </a:moveTo>
                    <a:cubicBezTo>
                      <a:pt x="207" y="110"/>
                      <a:pt x="207" y="110"/>
                      <a:pt x="207" y="110"/>
                    </a:cubicBezTo>
                    <a:cubicBezTo>
                      <a:pt x="128" y="110"/>
                      <a:pt x="128" y="110"/>
                      <a:pt x="128" y="110"/>
                    </a:cubicBezTo>
                    <a:cubicBezTo>
                      <a:pt x="128" y="62"/>
                      <a:pt x="128" y="62"/>
                      <a:pt x="128" y="62"/>
                    </a:cubicBezTo>
                    <a:cubicBezTo>
                      <a:pt x="197" y="62"/>
                      <a:pt x="197" y="62"/>
                      <a:pt x="197" y="62"/>
                    </a:cubicBezTo>
                    <a:cubicBezTo>
                      <a:pt x="197" y="33"/>
                      <a:pt x="197" y="33"/>
                      <a:pt x="197" y="33"/>
                    </a:cubicBezTo>
                    <a:cubicBezTo>
                      <a:pt x="128" y="33"/>
                      <a:pt x="128" y="33"/>
                      <a:pt x="128" y="33"/>
                    </a:cubicBezTo>
                    <a:cubicBezTo>
                      <a:pt x="128" y="0"/>
                      <a:pt x="128" y="0"/>
                      <a:pt x="128" y="0"/>
                    </a:cubicBezTo>
                    <a:cubicBezTo>
                      <a:pt x="79" y="0"/>
                      <a:pt x="79" y="0"/>
                      <a:pt x="79" y="0"/>
                    </a:cubicBezTo>
                    <a:cubicBezTo>
                      <a:pt x="79" y="33"/>
                      <a:pt x="79" y="33"/>
                      <a:pt x="79" y="33"/>
                    </a:cubicBezTo>
                    <a:cubicBezTo>
                      <a:pt x="9" y="33"/>
                      <a:pt x="9" y="33"/>
                      <a:pt x="9" y="33"/>
                    </a:cubicBezTo>
                    <a:cubicBezTo>
                      <a:pt x="9" y="62"/>
                      <a:pt x="9" y="62"/>
                      <a:pt x="9" y="62"/>
                    </a:cubicBezTo>
                    <a:cubicBezTo>
                      <a:pt x="79" y="62"/>
                      <a:pt x="79" y="62"/>
                      <a:pt x="79" y="62"/>
                    </a:cubicBezTo>
                    <a:cubicBezTo>
                      <a:pt x="79" y="110"/>
                      <a:pt x="79" y="110"/>
                      <a:pt x="79" y="110"/>
                    </a:cubicBezTo>
                    <a:cubicBezTo>
                      <a:pt x="0" y="110"/>
                      <a:pt x="0" y="110"/>
                      <a:pt x="0" y="110"/>
                    </a:cubicBezTo>
                    <a:cubicBezTo>
                      <a:pt x="0" y="140"/>
                      <a:pt x="0" y="140"/>
                      <a:pt x="0" y="140"/>
                    </a:cubicBezTo>
                    <a:cubicBezTo>
                      <a:pt x="79" y="140"/>
                      <a:pt x="79" y="140"/>
                      <a:pt x="79" y="140"/>
                    </a:cubicBezTo>
                    <a:cubicBezTo>
                      <a:pt x="79" y="299"/>
                      <a:pt x="79" y="299"/>
                      <a:pt x="79" y="299"/>
                    </a:cubicBezTo>
                    <a:cubicBezTo>
                      <a:pt x="55" y="299"/>
                      <a:pt x="55" y="299"/>
                      <a:pt x="55" y="299"/>
                    </a:cubicBezTo>
                    <a:cubicBezTo>
                      <a:pt x="55" y="176"/>
                      <a:pt x="55" y="176"/>
                      <a:pt x="55" y="176"/>
                    </a:cubicBezTo>
                    <a:cubicBezTo>
                      <a:pt x="7" y="176"/>
                      <a:pt x="7" y="176"/>
                      <a:pt x="7" y="176"/>
                    </a:cubicBezTo>
                    <a:cubicBezTo>
                      <a:pt x="7" y="299"/>
                      <a:pt x="7" y="299"/>
                      <a:pt x="7" y="299"/>
                    </a:cubicBezTo>
                    <a:cubicBezTo>
                      <a:pt x="7" y="299"/>
                      <a:pt x="7" y="330"/>
                      <a:pt x="46" y="330"/>
                    </a:cubicBezTo>
                    <a:cubicBezTo>
                      <a:pt x="161" y="330"/>
                      <a:pt x="161" y="330"/>
                      <a:pt x="161" y="330"/>
                    </a:cubicBezTo>
                    <a:cubicBezTo>
                      <a:pt x="201" y="330"/>
                      <a:pt x="201" y="299"/>
                      <a:pt x="201" y="299"/>
                    </a:cubicBezTo>
                    <a:cubicBezTo>
                      <a:pt x="201" y="176"/>
                      <a:pt x="201" y="176"/>
                      <a:pt x="201" y="176"/>
                    </a:cubicBezTo>
                    <a:cubicBezTo>
                      <a:pt x="153" y="176"/>
                      <a:pt x="153" y="176"/>
                      <a:pt x="153" y="176"/>
                    </a:cubicBezTo>
                    <a:cubicBezTo>
                      <a:pt x="153" y="299"/>
                      <a:pt x="153" y="299"/>
                      <a:pt x="153" y="299"/>
                    </a:cubicBezTo>
                    <a:cubicBezTo>
                      <a:pt x="128" y="299"/>
                      <a:pt x="128" y="299"/>
                      <a:pt x="128" y="299"/>
                    </a:cubicBezTo>
                    <a:cubicBezTo>
                      <a:pt x="128" y="140"/>
                      <a:pt x="128" y="140"/>
                      <a:pt x="128" y="140"/>
                    </a:cubicBezTo>
                    <a:lnTo>
                      <a:pt x="207" y="14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31"/>
              <p:cNvSpPr>
                <a:spLocks noEditPoints="1"/>
              </p:cNvSpPr>
              <p:nvPr userDrawn="1"/>
            </p:nvSpPr>
            <p:spPr bwMode="auto">
              <a:xfrm>
                <a:off x="6313488" y="393700"/>
                <a:ext cx="123825" cy="311150"/>
              </a:xfrm>
              <a:custGeom>
                <a:avLst/>
                <a:gdLst>
                  <a:gd name="T0" fmla="*/ 129 w 141"/>
                  <a:gd name="T1" fmla="*/ 22 h 330"/>
                  <a:gd name="T2" fmla="*/ 113 w 141"/>
                  <a:gd name="T3" fmla="*/ 0 h 330"/>
                  <a:gd name="T4" fmla="*/ 63 w 141"/>
                  <a:gd name="T5" fmla="*/ 0 h 330"/>
                  <a:gd name="T6" fmla="*/ 63 w 141"/>
                  <a:gd name="T7" fmla="*/ 29 h 330"/>
                  <a:gd name="T8" fmla="*/ 73 w 141"/>
                  <a:gd name="T9" fmla="*/ 29 h 330"/>
                  <a:gd name="T10" fmla="*/ 63 w 141"/>
                  <a:gd name="T11" fmla="*/ 97 h 330"/>
                  <a:gd name="T12" fmla="*/ 63 w 141"/>
                  <a:gd name="T13" fmla="*/ 154 h 330"/>
                  <a:gd name="T14" fmla="*/ 80 w 141"/>
                  <a:gd name="T15" fmla="*/ 246 h 330"/>
                  <a:gd name="T16" fmla="*/ 63 w 141"/>
                  <a:gd name="T17" fmla="*/ 246 h 330"/>
                  <a:gd name="T18" fmla="*/ 63 w 141"/>
                  <a:gd name="T19" fmla="*/ 275 h 330"/>
                  <a:gd name="T20" fmla="*/ 106 w 141"/>
                  <a:gd name="T21" fmla="*/ 275 h 330"/>
                  <a:gd name="T22" fmla="*/ 127 w 141"/>
                  <a:gd name="T23" fmla="*/ 264 h 330"/>
                  <a:gd name="T24" fmla="*/ 95 w 141"/>
                  <a:gd name="T25" fmla="*/ 118 h 330"/>
                  <a:gd name="T26" fmla="*/ 129 w 141"/>
                  <a:gd name="T27" fmla="*/ 22 h 330"/>
                  <a:gd name="T28" fmla="*/ 63 w 141"/>
                  <a:gd name="T29" fmla="*/ 0 h 330"/>
                  <a:gd name="T30" fmla="*/ 41 w 141"/>
                  <a:gd name="T31" fmla="*/ 0 h 330"/>
                  <a:gd name="T32" fmla="*/ 0 w 141"/>
                  <a:gd name="T33" fmla="*/ 0 h 330"/>
                  <a:gd name="T34" fmla="*/ 0 w 141"/>
                  <a:gd name="T35" fmla="*/ 330 h 330"/>
                  <a:gd name="T36" fmla="*/ 46 w 141"/>
                  <a:gd name="T37" fmla="*/ 330 h 330"/>
                  <a:gd name="T38" fmla="*/ 46 w 141"/>
                  <a:gd name="T39" fmla="*/ 275 h 330"/>
                  <a:gd name="T40" fmla="*/ 63 w 141"/>
                  <a:gd name="T41" fmla="*/ 275 h 330"/>
                  <a:gd name="T42" fmla="*/ 63 w 141"/>
                  <a:gd name="T43" fmla="*/ 246 h 330"/>
                  <a:gd name="T44" fmla="*/ 46 w 141"/>
                  <a:gd name="T45" fmla="*/ 246 h 330"/>
                  <a:gd name="T46" fmla="*/ 46 w 141"/>
                  <a:gd name="T47" fmla="*/ 29 h 330"/>
                  <a:gd name="T48" fmla="*/ 63 w 141"/>
                  <a:gd name="T49" fmla="*/ 29 h 330"/>
                  <a:gd name="T50" fmla="*/ 63 w 141"/>
                  <a:gd name="T51" fmla="*/ 0 h 330"/>
                  <a:gd name="T52" fmla="*/ 63 w 141"/>
                  <a:gd name="T53" fmla="*/ 97 h 330"/>
                  <a:gd name="T54" fmla="*/ 63 w 141"/>
                  <a:gd name="T55" fmla="*/ 154 h 330"/>
                  <a:gd name="T56" fmla="*/ 54 w 141"/>
                  <a:gd name="T57" fmla="*/ 118 h 330"/>
                  <a:gd name="T58" fmla="*/ 63 w 141"/>
                  <a:gd name="T59" fmla="*/ 9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 h="330">
                    <a:moveTo>
                      <a:pt x="129" y="22"/>
                    </a:moveTo>
                    <a:cubicBezTo>
                      <a:pt x="131" y="5"/>
                      <a:pt x="113" y="0"/>
                      <a:pt x="113" y="0"/>
                    </a:cubicBezTo>
                    <a:cubicBezTo>
                      <a:pt x="63" y="0"/>
                      <a:pt x="63" y="0"/>
                      <a:pt x="63" y="0"/>
                    </a:cubicBezTo>
                    <a:cubicBezTo>
                      <a:pt x="63" y="29"/>
                      <a:pt x="63" y="29"/>
                      <a:pt x="63" y="29"/>
                    </a:cubicBezTo>
                    <a:cubicBezTo>
                      <a:pt x="73" y="29"/>
                      <a:pt x="73" y="29"/>
                      <a:pt x="73" y="29"/>
                    </a:cubicBezTo>
                    <a:cubicBezTo>
                      <a:pt x="73" y="29"/>
                      <a:pt x="71" y="70"/>
                      <a:pt x="63" y="97"/>
                    </a:cubicBezTo>
                    <a:cubicBezTo>
                      <a:pt x="63" y="154"/>
                      <a:pt x="63" y="154"/>
                      <a:pt x="63" y="154"/>
                    </a:cubicBezTo>
                    <a:cubicBezTo>
                      <a:pt x="72" y="185"/>
                      <a:pt x="83" y="231"/>
                      <a:pt x="80" y="246"/>
                    </a:cubicBezTo>
                    <a:cubicBezTo>
                      <a:pt x="63" y="246"/>
                      <a:pt x="63" y="246"/>
                      <a:pt x="63" y="246"/>
                    </a:cubicBezTo>
                    <a:cubicBezTo>
                      <a:pt x="63" y="275"/>
                      <a:pt x="63" y="275"/>
                      <a:pt x="63" y="275"/>
                    </a:cubicBezTo>
                    <a:cubicBezTo>
                      <a:pt x="106" y="275"/>
                      <a:pt x="106" y="275"/>
                      <a:pt x="106" y="275"/>
                    </a:cubicBezTo>
                    <a:cubicBezTo>
                      <a:pt x="114" y="275"/>
                      <a:pt x="124" y="271"/>
                      <a:pt x="127" y="264"/>
                    </a:cubicBezTo>
                    <a:cubicBezTo>
                      <a:pt x="141" y="230"/>
                      <a:pt x="103" y="129"/>
                      <a:pt x="95" y="118"/>
                    </a:cubicBezTo>
                    <a:cubicBezTo>
                      <a:pt x="95" y="118"/>
                      <a:pt x="126" y="48"/>
                      <a:pt x="129" y="22"/>
                    </a:cubicBezTo>
                    <a:close/>
                    <a:moveTo>
                      <a:pt x="63" y="0"/>
                    </a:moveTo>
                    <a:cubicBezTo>
                      <a:pt x="41" y="0"/>
                      <a:pt x="41" y="0"/>
                      <a:pt x="41" y="0"/>
                    </a:cubicBezTo>
                    <a:cubicBezTo>
                      <a:pt x="0" y="0"/>
                      <a:pt x="0" y="0"/>
                      <a:pt x="0" y="0"/>
                    </a:cubicBezTo>
                    <a:cubicBezTo>
                      <a:pt x="0" y="330"/>
                      <a:pt x="0" y="330"/>
                      <a:pt x="0" y="330"/>
                    </a:cubicBezTo>
                    <a:cubicBezTo>
                      <a:pt x="46" y="330"/>
                      <a:pt x="46" y="330"/>
                      <a:pt x="46" y="330"/>
                    </a:cubicBezTo>
                    <a:cubicBezTo>
                      <a:pt x="46" y="275"/>
                      <a:pt x="46" y="275"/>
                      <a:pt x="46" y="275"/>
                    </a:cubicBezTo>
                    <a:cubicBezTo>
                      <a:pt x="63" y="275"/>
                      <a:pt x="63" y="275"/>
                      <a:pt x="63" y="275"/>
                    </a:cubicBezTo>
                    <a:cubicBezTo>
                      <a:pt x="63" y="246"/>
                      <a:pt x="63" y="246"/>
                      <a:pt x="63" y="246"/>
                    </a:cubicBezTo>
                    <a:cubicBezTo>
                      <a:pt x="46" y="246"/>
                      <a:pt x="46" y="246"/>
                      <a:pt x="46" y="246"/>
                    </a:cubicBezTo>
                    <a:cubicBezTo>
                      <a:pt x="46" y="29"/>
                      <a:pt x="46" y="29"/>
                      <a:pt x="46" y="29"/>
                    </a:cubicBezTo>
                    <a:cubicBezTo>
                      <a:pt x="63" y="29"/>
                      <a:pt x="63" y="29"/>
                      <a:pt x="63" y="29"/>
                    </a:cubicBezTo>
                    <a:cubicBezTo>
                      <a:pt x="63" y="0"/>
                      <a:pt x="63" y="0"/>
                      <a:pt x="63" y="0"/>
                    </a:cubicBezTo>
                    <a:close/>
                    <a:moveTo>
                      <a:pt x="63" y="97"/>
                    </a:moveTo>
                    <a:cubicBezTo>
                      <a:pt x="63" y="154"/>
                      <a:pt x="63" y="154"/>
                      <a:pt x="63" y="154"/>
                    </a:cubicBezTo>
                    <a:cubicBezTo>
                      <a:pt x="58" y="133"/>
                      <a:pt x="54" y="118"/>
                      <a:pt x="54" y="118"/>
                    </a:cubicBezTo>
                    <a:cubicBezTo>
                      <a:pt x="58" y="114"/>
                      <a:pt x="61" y="106"/>
                      <a:pt x="63" y="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pic>
        <p:nvPicPr>
          <p:cNvPr id="64" name="图片 63" descr="图片2"/>
          <p:cNvPicPr>
            <a:picLocks noChangeAspect="1"/>
          </p:cNvPicPr>
          <p:nvPr userDrawn="1"/>
        </p:nvPicPr>
        <p:blipFill>
          <a:blip r:embed="rId8"/>
          <a:stretch>
            <a:fillRect/>
          </a:stretch>
        </p:blipFill>
        <p:spPr>
          <a:xfrm>
            <a:off x="0" y="0"/>
            <a:ext cx="12192000" cy="68637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 name="任意多边形: 形状 33" hidden="1"/>
          <p:cNvSpPr/>
          <p:nvPr userDrawn="1"/>
        </p:nvSpPr>
        <p:spPr>
          <a:xfrm>
            <a:off x="-15682972" y="-8394197"/>
            <a:ext cx="43557944" cy="23646394"/>
          </a:xfrm>
          <a:custGeom>
            <a:avLst/>
            <a:gdLst>
              <a:gd name="connsiteX0" fmla="*/ 15682973 w 43557944"/>
              <a:gd name="connsiteY0" fmla="*/ 8394197 h 23646394"/>
              <a:gd name="connsiteX1" fmla="*/ 15682973 w 43557944"/>
              <a:gd name="connsiteY1" fmla="*/ 15252197 h 23646394"/>
              <a:gd name="connsiteX2" fmla="*/ 27874972 w 43557944"/>
              <a:gd name="connsiteY2" fmla="*/ 15252197 h 23646394"/>
              <a:gd name="connsiteX3" fmla="*/ 27874972 w 43557944"/>
              <a:gd name="connsiteY3" fmla="*/ 8394197 h 23646394"/>
              <a:gd name="connsiteX4" fmla="*/ 0 w 43557944"/>
              <a:gd name="connsiteY4" fmla="*/ 0 h 23646394"/>
              <a:gd name="connsiteX5" fmla="*/ 43557944 w 43557944"/>
              <a:gd name="connsiteY5" fmla="*/ 0 h 23646394"/>
              <a:gd name="connsiteX6" fmla="*/ 43557944 w 43557944"/>
              <a:gd name="connsiteY6" fmla="*/ 23646394 h 23646394"/>
              <a:gd name="connsiteX7" fmla="*/ 0 w 43557944"/>
              <a:gd name="connsiteY7" fmla="*/ 23646394 h 236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7944" h="23646394">
                <a:moveTo>
                  <a:pt x="15682973" y="8394197"/>
                </a:moveTo>
                <a:lnTo>
                  <a:pt x="15682973" y="15252197"/>
                </a:lnTo>
                <a:lnTo>
                  <a:pt x="27874972" y="15252197"/>
                </a:lnTo>
                <a:lnTo>
                  <a:pt x="27874972" y="8394197"/>
                </a:lnTo>
                <a:close/>
                <a:moveTo>
                  <a:pt x="0" y="0"/>
                </a:moveTo>
                <a:lnTo>
                  <a:pt x="43557944" y="0"/>
                </a:lnTo>
                <a:lnTo>
                  <a:pt x="43557944" y="23646394"/>
                </a:lnTo>
                <a:lnTo>
                  <a:pt x="0" y="23646394"/>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hidden="1"/>
          <p:cNvGrpSpPr/>
          <p:nvPr userDrawn="1"/>
        </p:nvGrpSpPr>
        <p:grpSpPr>
          <a:xfrm>
            <a:off x="567800" y="404813"/>
            <a:ext cx="11172685" cy="6193082"/>
            <a:chOff x="567800" y="404813"/>
            <a:chExt cx="11172685" cy="6193082"/>
          </a:xfrm>
        </p:grpSpPr>
        <p:sp>
          <p:nvSpPr>
            <p:cNvPr id="31" name="矩形: 圆角 30"/>
            <p:cNvSpPr/>
            <p:nvPr userDrawn="1"/>
          </p:nvSpPr>
          <p:spPr>
            <a:xfrm>
              <a:off x="9713550" y="404813"/>
              <a:ext cx="1818050" cy="623888"/>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a:xfrm>
              <a:off x="660400" y="404813"/>
              <a:ext cx="127030"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8" name="任意多边形: 形状 7"/>
            <p:cNvSpPr/>
            <p:nvPr userDrawn="1"/>
          </p:nvSpPr>
          <p:spPr>
            <a:xfrm>
              <a:off x="666751" y="404813"/>
              <a:ext cx="197691"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文本框 31"/>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979997"/>
                  </a:solidFill>
                  <a:effectLst/>
                  <a:uLnTx/>
                  <a:uFillTx/>
                  <a:latin typeface="Arial" panose="020B0604020202020204"/>
                  <a:ea typeface="微软雅黑" panose="020B0503020204020204" charset="-122"/>
                  <a:cs typeface="+mn-cs"/>
                </a:rPr>
                <a:t>服务教育、成就未来</a:t>
              </a:r>
              <a:endParaRPr kumimoji="0" lang="zh-CN" altLang="en-US" sz="1600" b="0" i="0" u="none" strike="noStrike" kern="1200" cap="none" spc="0" normalizeH="0" baseline="0" noProof="0" dirty="0">
                <a:ln>
                  <a:noFill/>
                </a:ln>
                <a:solidFill>
                  <a:srgbClr val="979997"/>
                </a:solidFill>
                <a:effectLst/>
                <a:uLnTx/>
                <a:uFillTx/>
                <a:latin typeface="Arial" panose="020B0604020202020204"/>
                <a:ea typeface="微软雅黑" panose="020B0503020204020204" charset="-122"/>
                <a:cs typeface="+mn-cs"/>
              </a:endParaRPr>
            </a:p>
          </p:txBody>
        </p:sp>
        <p:sp>
          <p:nvSpPr>
            <p:cNvPr id="33" name="矩形 32"/>
            <p:cNvSpPr/>
            <p:nvPr userDrawn="1"/>
          </p:nvSpPr>
          <p:spPr>
            <a:xfrm>
              <a:off x="9119190" y="6228563"/>
              <a:ext cx="26212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979997"/>
                  </a:solidFill>
                  <a:effectLst/>
                  <a:uLnTx/>
                  <a:uFillTx/>
                  <a:latin typeface="Arial" panose="020B0604020202020204"/>
                  <a:ea typeface="微软雅黑" panose="020B0503020204020204" charset="-122"/>
                  <a:cs typeface="+mn-cs"/>
                </a:rPr>
                <a:t>www.newland-edu.com/</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cxnSp>
          <p:nvCxnSpPr>
            <p:cNvPr id="3" name="直接连接符 2"/>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userDrawn="1"/>
          </p:nvGrpSpPr>
          <p:grpSpPr>
            <a:xfrm>
              <a:off x="9954861" y="496112"/>
              <a:ext cx="1288533" cy="441148"/>
              <a:chOff x="4806950" y="279400"/>
              <a:chExt cx="2578101" cy="882651"/>
            </a:xfrm>
          </p:grpSpPr>
          <p:sp>
            <p:nvSpPr>
              <p:cNvPr id="36" name="AutoShape 3"/>
              <p:cNvSpPr>
                <a:spLocks noChangeAspect="1" noChangeArrowheads="1" noTextEdit="1"/>
              </p:cNvSpPr>
              <p:nvPr userDrawn="1"/>
            </p:nvSpPr>
            <p:spPr bwMode="auto">
              <a:xfrm>
                <a:off x="4806950" y="288925"/>
                <a:ext cx="25781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Freeform 5"/>
              <p:cNvSpPr/>
              <p:nvPr userDrawn="1"/>
            </p:nvSpPr>
            <p:spPr bwMode="auto">
              <a:xfrm>
                <a:off x="6819900" y="817563"/>
                <a:ext cx="158750" cy="223838"/>
              </a:xfrm>
              <a:custGeom>
                <a:avLst/>
                <a:gdLst>
                  <a:gd name="T0" fmla="*/ 97 w 100"/>
                  <a:gd name="T1" fmla="*/ 0 h 141"/>
                  <a:gd name="T2" fmla="*/ 97 w 100"/>
                  <a:gd name="T3" fmla="*/ 25 h 141"/>
                  <a:gd name="T4" fmla="*/ 27 w 100"/>
                  <a:gd name="T5" fmla="*/ 25 h 141"/>
                  <a:gd name="T6" fmla="*/ 27 w 100"/>
                  <a:gd name="T7" fmla="*/ 55 h 141"/>
                  <a:gd name="T8" fmla="*/ 91 w 100"/>
                  <a:gd name="T9" fmla="*/ 55 h 141"/>
                  <a:gd name="T10" fmla="*/ 91 w 100"/>
                  <a:gd name="T11" fmla="*/ 79 h 141"/>
                  <a:gd name="T12" fmla="*/ 27 w 100"/>
                  <a:gd name="T13" fmla="*/ 79 h 141"/>
                  <a:gd name="T14" fmla="*/ 27 w 100"/>
                  <a:gd name="T15" fmla="*/ 116 h 141"/>
                  <a:gd name="T16" fmla="*/ 100 w 100"/>
                  <a:gd name="T17" fmla="*/ 116 h 141"/>
                  <a:gd name="T18" fmla="*/ 100 w 100"/>
                  <a:gd name="T19" fmla="*/ 141 h 141"/>
                  <a:gd name="T20" fmla="*/ 0 w 100"/>
                  <a:gd name="T21" fmla="*/ 141 h 141"/>
                  <a:gd name="T22" fmla="*/ 0 w 100"/>
                  <a:gd name="T23" fmla="*/ 0 h 141"/>
                  <a:gd name="T24" fmla="*/ 97 w 100"/>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1">
                    <a:moveTo>
                      <a:pt x="97" y="0"/>
                    </a:moveTo>
                    <a:lnTo>
                      <a:pt x="97" y="25"/>
                    </a:lnTo>
                    <a:lnTo>
                      <a:pt x="27" y="25"/>
                    </a:lnTo>
                    <a:lnTo>
                      <a:pt x="27" y="55"/>
                    </a:lnTo>
                    <a:lnTo>
                      <a:pt x="91" y="55"/>
                    </a:lnTo>
                    <a:lnTo>
                      <a:pt x="91" y="79"/>
                    </a:lnTo>
                    <a:lnTo>
                      <a:pt x="27" y="79"/>
                    </a:lnTo>
                    <a:lnTo>
                      <a:pt x="27" y="116"/>
                    </a:lnTo>
                    <a:lnTo>
                      <a:pt x="100" y="116"/>
                    </a:lnTo>
                    <a:lnTo>
                      <a:pt x="100" y="141"/>
                    </a:lnTo>
                    <a:lnTo>
                      <a:pt x="0" y="141"/>
                    </a:lnTo>
                    <a:lnTo>
                      <a:pt x="0" y="0"/>
                    </a:lnTo>
                    <a:lnTo>
                      <a:pt x="9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p:cNvSpPr/>
              <p:nvPr userDrawn="1"/>
            </p:nvSpPr>
            <p:spPr bwMode="auto">
              <a:xfrm>
                <a:off x="5578475" y="811213"/>
                <a:ext cx="168275" cy="230188"/>
              </a:xfrm>
              <a:custGeom>
                <a:avLst/>
                <a:gdLst>
                  <a:gd name="T0" fmla="*/ 25 w 106"/>
                  <a:gd name="T1" fmla="*/ 145 h 145"/>
                  <a:gd name="T2" fmla="*/ 0 w 106"/>
                  <a:gd name="T3" fmla="*/ 145 h 145"/>
                  <a:gd name="T4" fmla="*/ 0 w 106"/>
                  <a:gd name="T5" fmla="*/ 0 h 145"/>
                  <a:gd name="T6" fmla="*/ 24 w 106"/>
                  <a:gd name="T7" fmla="*/ 0 h 145"/>
                  <a:gd name="T8" fmla="*/ 80 w 106"/>
                  <a:gd name="T9" fmla="*/ 92 h 145"/>
                  <a:gd name="T10" fmla="*/ 80 w 106"/>
                  <a:gd name="T11" fmla="*/ 0 h 145"/>
                  <a:gd name="T12" fmla="*/ 106 w 106"/>
                  <a:gd name="T13" fmla="*/ 0 h 145"/>
                  <a:gd name="T14" fmla="*/ 106 w 106"/>
                  <a:gd name="T15" fmla="*/ 145 h 145"/>
                  <a:gd name="T16" fmla="*/ 81 w 106"/>
                  <a:gd name="T17" fmla="*/ 145 h 145"/>
                  <a:gd name="T18" fmla="*/ 25 w 106"/>
                  <a:gd name="T19" fmla="*/ 50 h 145"/>
                  <a:gd name="T20" fmla="*/ 25 w 106"/>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45">
                    <a:moveTo>
                      <a:pt x="25" y="145"/>
                    </a:moveTo>
                    <a:lnTo>
                      <a:pt x="0" y="145"/>
                    </a:lnTo>
                    <a:lnTo>
                      <a:pt x="0" y="0"/>
                    </a:lnTo>
                    <a:lnTo>
                      <a:pt x="24" y="0"/>
                    </a:lnTo>
                    <a:lnTo>
                      <a:pt x="80" y="92"/>
                    </a:lnTo>
                    <a:lnTo>
                      <a:pt x="80" y="0"/>
                    </a:lnTo>
                    <a:lnTo>
                      <a:pt x="106" y="0"/>
                    </a:lnTo>
                    <a:lnTo>
                      <a:pt x="106" y="145"/>
                    </a:lnTo>
                    <a:lnTo>
                      <a:pt x="81" y="145"/>
                    </a:lnTo>
                    <a:lnTo>
                      <a:pt x="25" y="50"/>
                    </a:lnTo>
                    <a:lnTo>
                      <a:pt x="25" y="14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p:cNvSpPr>
                <a:spLocks noEditPoints="1"/>
              </p:cNvSpPr>
              <p:nvPr userDrawn="1"/>
            </p:nvSpPr>
            <p:spPr bwMode="auto">
              <a:xfrm>
                <a:off x="5753100" y="857250"/>
                <a:ext cx="165100" cy="185738"/>
              </a:xfrm>
              <a:custGeom>
                <a:avLst/>
                <a:gdLst>
                  <a:gd name="T0" fmla="*/ 87 w 188"/>
                  <a:gd name="T1" fmla="*/ 41 h 196"/>
                  <a:gd name="T2" fmla="*/ 101 w 188"/>
                  <a:gd name="T3" fmla="*/ 40 h 196"/>
                  <a:gd name="T4" fmla="*/ 131 w 188"/>
                  <a:gd name="T5" fmla="*/ 56 h 196"/>
                  <a:gd name="T6" fmla="*/ 87 w 188"/>
                  <a:gd name="T7" fmla="*/ 82 h 196"/>
                  <a:gd name="T8" fmla="*/ 87 w 188"/>
                  <a:gd name="T9" fmla="*/ 120 h 196"/>
                  <a:gd name="T10" fmla="*/ 188 w 188"/>
                  <a:gd name="T11" fmla="*/ 62 h 196"/>
                  <a:gd name="T12" fmla="*/ 187 w 188"/>
                  <a:gd name="T13" fmla="*/ 58 h 196"/>
                  <a:gd name="T14" fmla="*/ 184 w 188"/>
                  <a:gd name="T15" fmla="*/ 53 h 196"/>
                  <a:gd name="T16" fmla="*/ 163 w 188"/>
                  <a:gd name="T17" fmla="*/ 26 h 196"/>
                  <a:gd name="T18" fmla="*/ 139 w 188"/>
                  <a:gd name="T19" fmla="*/ 11 h 196"/>
                  <a:gd name="T20" fmla="*/ 93 w 188"/>
                  <a:gd name="T21" fmla="*/ 1 h 196"/>
                  <a:gd name="T22" fmla="*/ 87 w 188"/>
                  <a:gd name="T23" fmla="*/ 1 h 196"/>
                  <a:gd name="T24" fmla="*/ 87 w 188"/>
                  <a:gd name="T25" fmla="*/ 41 h 196"/>
                  <a:gd name="T26" fmla="*/ 87 w 188"/>
                  <a:gd name="T27" fmla="*/ 195 h 196"/>
                  <a:gd name="T28" fmla="*/ 87 w 188"/>
                  <a:gd name="T29" fmla="*/ 154 h 196"/>
                  <a:gd name="T30" fmla="*/ 89 w 188"/>
                  <a:gd name="T31" fmla="*/ 155 h 196"/>
                  <a:gd name="T32" fmla="*/ 126 w 188"/>
                  <a:gd name="T33" fmla="*/ 147 h 196"/>
                  <a:gd name="T34" fmla="*/ 145 w 188"/>
                  <a:gd name="T35" fmla="*/ 129 h 196"/>
                  <a:gd name="T36" fmla="*/ 151 w 188"/>
                  <a:gd name="T37" fmla="*/ 89 h 196"/>
                  <a:gd name="T38" fmla="*/ 184 w 188"/>
                  <a:gd name="T39" fmla="*/ 145 h 196"/>
                  <a:gd name="T40" fmla="*/ 148 w 188"/>
                  <a:gd name="T41" fmla="*/ 181 h 196"/>
                  <a:gd name="T42" fmla="*/ 111 w 188"/>
                  <a:gd name="T43" fmla="*/ 195 h 196"/>
                  <a:gd name="T44" fmla="*/ 87 w 188"/>
                  <a:gd name="T45" fmla="*/ 195 h 196"/>
                  <a:gd name="T46" fmla="*/ 44 w 188"/>
                  <a:gd name="T47" fmla="*/ 106 h 196"/>
                  <a:gd name="T48" fmla="*/ 47 w 188"/>
                  <a:gd name="T49" fmla="*/ 72 h 196"/>
                  <a:gd name="T50" fmla="*/ 68 w 188"/>
                  <a:gd name="T51" fmla="*/ 49 h 196"/>
                  <a:gd name="T52" fmla="*/ 87 w 188"/>
                  <a:gd name="T53" fmla="*/ 41 h 196"/>
                  <a:gd name="T54" fmla="*/ 87 w 188"/>
                  <a:gd name="T55" fmla="*/ 1 h 196"/>
                  <a:gd name="T56" fmla="*/ 48 w 188"/>
                  <a:gd name="T57" fmla="*/ 14 h 196"/>
                  <a:gd name="T58" fmla="*/ 21 w 188"/>
                  <a:gd name="T59" fmla="*/ 39 h 196"/>
                  <a:gd name="T60" fmla="*/ 4 w 188"/>
                  <a:gd name="T61" fmla="*/ 76 h 196"/>
                  <a:gd name="T62" fmla="*/ 3 w 188"/>
                  <a:gd name="T63" fmla="*/ 111 h 196"/>
                  <a:gd name="T64" fmla="*/ 15 w 188"/>
                  <a:gd name="T65" fmla="*/ 146 h 196"/>
                  <a:gd name="T66" fmla="*/ 40 w 188"/>
                  <a:gd name="T67" fmla="*/ 174 h 196"/>
                  <a:gd name="T68" fmla="*/ 73 w 188"/>
                  <a:gd name="T69" fmla="*/ 191 h 196"/>
                  <a:gd name="T70" fmla="*/ 87 w 188"/>
                  <a:gd name="T71" fmla="*/ 195 h 196"/>
                  <a:gd name="T72" fmla="*/ 87 w 188"/>
                  <a:gd name="T73" fmla="*/ 154 h 196"/>
                  <a:gd name="T74" fmla="*/ 60 w 188"/>
                  <a:gd name="T75" fmla="*/ 136 h 196"/>
                  <a:gd name="T76" fmla="*/ 87 w 188"/>
                  <a:gd name="T77" fmla="*/ 120 h 196"/>
                  <a:gd name="T78" fmla="*/ 87 w 188"/>
                  <a:gd name="T79" fmla="*/ 82 h 196"/>
                  <a:gd name="T80" fmla="*/ 44 w 188"/>
                  <a:gd name="T81" fmla="*/ 10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196">
                    <a:moveTo>
                      <a:pt x="87" y="41"/>
                    </a:moveTo>
                    <a:cubicBezTo>
                      <a:pt x="92" y="40"/>
                      <a:pt x="97" y="40"/>
                      <a:pt x="101" y="40"/>
                    </a:cubicBezTo>
                    <a:cubicBezTo>
                      <a:pt x="112" y="41"/>
                      <a:pt x="121" y="46"/>
                      <a:pt x="131" y="56"/>
                    </a:cubicBezTo>
                    <a:cubicBezTo>
                      <a:pt x="87" y="82"/>
                      <a:pt x="87" y="82"/>
                      <a:pt x="87" y="82"/>
                    </a:cubicBezTo>
                    <a:cubicBezTo>
                      <a:pt x="87" y="120"/>
                      <a:pt x="87" y="120"/>
                      <a:pt x="87" y="120"/>
                    </a:cubicBezTo>
                    <a:cubicBezTo>
                      <a:pt x="188" y="62"/>
                      <a:pt x="188" y="62"/>
                      <a:pt x="188" y="62"/>
                    </a:cubicBezTo>
                    <a:cubicBezTo>
                      <a:pt x="188" y="60"/>
                      <a:pt x="187" y="59"/>
                      <a:pt x="187" y="58"/>
                    </a:cubicBezTo>
                    <a:cubicBezTo>
                      <a:pt x="186" y="56"/>
                      <a:pt x="184" y="55"/>
                      <a:pt x="184" y="53"/>
                    </a:cubicBezTo>
                    <a:cubicBezTo>
                      <a:pt x="177" y="43"/>
                      <a:pt x="171" y="33"/>
                      <a:pt x="163" y="26"/>
                    </a:cubicBezTo>
                    <a:cubicBezTo>
                      <a:pt x="156" y="19"/>
                      <a:pt x="148" y="14"/>
                      <a:pt x="139" y="11"/>
                    </a:cubicBezTo>
                    <a:cubicBezTo>
                      <a:pt x="124" y="4"/>
                      <a:pt x="108" y="0"/>
                      <a:pt x="93" y="1"/>
                    </a:cubicBezTo>
                    <a:cubicBezTo>
                      <a:pt x="91" y="1"/>
                      <a:pt x="89" y="1"/>
                      <a:pt x="87" y="1"/>
                    </a:cubicBezTo>
                    <a:cubicBezTo>
                      <a:pt x="87" y="41"/>
                      <a:pt x="87" y="41"/>
                      <a:pt x="87" y="41"/>
                    </a:cubicBezTo>
                    <a:close/>
                    <a:moveTo>
                      <a:pt x="87" y="195"/>
                    </a:moveTo>
                    <a:cubicBezTo>
                      <a:pt x="87" y="154"/>
                      <a:pt x="87" y="154"/>
                      <a:pt x="87" y="154"/>
                    </a:cubicBezTo>
                    <a:cubicBezTo>
                      <a:pt x="88" y="155"/>
                      <a:pt x="89" y="155"/>
                      <a:pt x="89" y="155"/>
                    </a:cubicBezTo>
                    <a:cubicBezTo>
                      <a:pt x="101" y="158"/>
                      <a:pt x="113" y="154"/>
                      <a:pt x="126" y="147"/>
                    </a:cubicBezTo>
                    <a:cubicBezTo>
                      <a:pt x="135" y="142"/>
                      <a:pt x="140" y="136"/>
                      <a:pt x="145" y="129"/>
                    </a:cubicBezTo>
                    <a:cubicBezTo>
                      <a:pt x="152" y="119"/>
                      <a:pt x="155" y="98"/>
                      <a:pt x="151" y="89"/>
                    </a:cubicBezTo>
                    <a:cubicBezTo>
                      <a:pt x="184" y="145"/>
                      <a:pt x="184" y="145"/>
                      <a:pt x="184" y="145"/>
                    </a:cubicBezTo>
                    <a:cubicBezTo>
                      <a:pt x="176" y="160"/>
                      <a:pt x="165" y="172"/>
                      <a:pt x="148" y="181"/>
                    </a:cubicBezTo>
                    <a:cubicBezTo>
                      <a:pt x="136" y="189"/>
                      <a:pt x="123" y="193"/>
                      <a:pt x="111" y="195"/>
                    </a:cubicBezTo>
                    <a:cubicBezTo>
                      <a:pt x="103" y="196"/>
                      <a:pt x="95" y="196"/>
                      <a:pt x="87" y="195"/>
                    </a:cubicBezTo>
                    <a:close/>
                    <a:moveTo>
                      <a:pt x="44" y="106"/>
                    </a:moveTo>
                    <a:cubicBezTo>
                      <a:pt x="42" y="95"/>
                      <a:pt x="42" y="83"/>
                      <a:pt x="47" y="72"/>
                    </a:cubicBezTo>
                    <a:cubicBezTo>
                      <a:pt x="51" y="63"/>
                      <a:pt x="59" y="55"/>
                      <a:pt x="68" y="49"/>
                    </a:cubicBezTo>
                    <a:cubicBezTo>
                      <a:pt x="75" y="45"/>
                      <a:pt x="81" y="43"/>
                      <a:pt x="87" y="41"/>
                    </a:cubicBezTo>
                    <a:cubicBezTo>
                      <a:pt x="87" y="1"/>
                      <a:pt x="87" y="1"/>
                      <a:pt x="87" y="1"/>
                    </a:cubicBezTo>
                    <a:cubicBezTo>
                      <a:pt x="74" y="2"/>
                      <a:pt x="61" y="7"/>
                      <a:pt x="48" y="14"/>
                    </a:cubicBezTo>
                    <a:cubicBezTo>
                      <a:pt x="37" y="20"/>
                      <a:pt x="28" y="28"/>
                      <a:pt x="21" y="39"/>
                    </a:cubicBezTo>
                    <a:cubicBezTo>
                      <a:pt x="14" y="50"/>
                      <a:pt x="8" y="62"/>
                      <a:pt x="4" y="76"/>
                    </a:cubicBezTo>
                    <a:cubicBezTo>
                      <a:pt x="2" y="88"/>
                      <a:pt x="0" y="100"/>
                      <a:pt x="3" y="111"/>
                    </a:cubicBezTo>
                    <a:cubicBezTo>
                      <a:pt x="5" y="123"/>
                      <a:pt x="9" y="135"/>
                      <a:pt x="15" y="146"/>
                    </a:cubicBezTo>
                    <a:cubicBezTo>
                      <a:pt x="22" y="157"/>
                      <a:pt x="30" y="166"/>
                      <a:pt x="40" y="174"/>
                    </a:cubicBezTo>
                    <a:cubicBezTo>
                      <a:pt x="50" y="183"/>
                      <a:pt x="61" y="187"/>
                      <a:pt x="73" y="191"/>
                    </a:cubicBezTo>
                    <a:cubicBezTo>
                      <a:pt x="78" y="193"/>
                      <a:pt x="82" y="193"/>
                      <a:pt x="87" y="195"/>
                    </a:cubicBezTo>
                    <a:cubicBezTo>
                      <a:pt x="87" y="154"/>
                      <a:pt x="87" y="154"/>
                      <a:pt x="87" y="154"/>
                    </a:cubicBezTo>
                    <a:cubicBezTo>
                      <a:pt x="76" y="152"/>
                      <a:pt x="68" y="146"/>
                      <a:pt x="60" y="136"/>
                    </a:cubicBezTo>
                    <a:cubicBezTo>
                      <a:pt x="87" y="120"/>
                      <a:pt x="87" y="120"/>
                      <a:pt x="87" y="120"/>
                    </a:cubicBezTo>
                    <a:cubicBezTo>
                      <a:pt x="87" y="82"/>
                      <a:pt x="87" y="82"/>
                      <a:pt x="87" y="82"/>
                    </a:cubicBezTo>
                    <a:lnTo>
                      <a:pt x="44" y="1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userDrawn="1"/>
            </p:nvSpPr>
            <p:spPr bwMode="auto">
              <a:xfrm>
                <a:off x="5908675" y="866775"/>
                <a:ext cx="217488" cy="174625"/>
              </a:xfrm>
              <a:custGeom>
                <a:avLst/>
                <a:gdLst>
                  <a:gd name="T0" fmla="*/ 68 w 137"/>
                  <a:gd name="T1" fmla="*/ 44 h 110"/>
                  <a:gd name="T2" fmla="*/ 51 w 137"/>
                  <a:gd name="T3" fmla="*/ 110 h 110"/>
                  <a:gd name="T4" fmla="*/ 36 w 137"/>
                  <a:gd name="T5" fmla="*/ 110 h 110"/>
                  <a:gd name="T6" fmla="*/ 0 w 137"/>
                  <a:gd name="T7" fmla="*/ 0 h 110"/>
                  <a:gd name="T8" fmla="*/ 26 w 137"/>
                  <a:gd name="T9" fmla="*/ 0 h 110"/>
                  <a:gd name="T10" fmla="*/ 42 w 137"/>
                  <a:gd name="T11" fmla="*/ 64 h 110"/>
                  <a:gd name="T12" fmla="*/ 61 w 137"/>
                  <a:gd name="T13" fmla="*/ 0 h 110"/>
                  <a:gd name="T14" fmla="*/ 78 w 137"/>
                  <a:gd name="T15" fmla="*/ 0 h 110"/>
                  <a:gd name="T16" fmla="*/ 95 w 137"/>
                  <a:gd name="T17" fmla="*/ 64 h 110"/>
                  <a:gd name="T18" fmla="*/ 111 w 137"/>
                  <a:gd name="T19" fmla="*/ 0 h 110"/>
                  <a:gd name="T20" fmla="*/ 137 w 137"/>
                  <a:gd name="T21" fmla="*/ 0 h 110"/>
                  <a:gd name="T22" fmla="*/ 101 w 137"/>
                  <a:gd name="T23" fmla="*/ 110 h 110"/>
                  <a:gd name="T24" fmla="*/ 86 w 137"/>
                  <a:gd name="T25" fmla="*/ 110 h 110"/>
                  <a:gd name="T26" fmla="*/ 68 w 137"/>
                  <a:gd name="T2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10">
                    <a:moveTo>
                      <a:pt x="68" y="44"/>
                    </a:moveTo>
                    <a:lnTo>
                      <a:pt x="51" y="110"/>
                    </a:lnTo>
                    <a:lnTo>
                      <a:pt x="36" y="110"/>
                    </a:lnTo>
                    <a:lnTo>
                      <a:pt x="0" y="0"/>
                    </a:lnTo>
                    <a:lnTo>
                      <a:pt x="26" y="0"/>
                    </a:lnTo>
                    <a:lnTo>
                      <a:pt x="42" y="64"/>
                    </a:lnTo>
                    <a:lnTo>
                      <a:pt x="61" y="0"/>
                    </a:lnTo>
                    <a:lnTo>
                      <a:pt x="78" y="0"/>
                    </a:lnTo>
                    <a:lnTo>
                      <a:pt x="95" y="64"/>
                    </a:lnTo>
                    <a:lnTo>
                      <a:pt x="111" y="0"/>
                    </a:lnTo>
                    <a:lnTo>
                      <a:pt x="137" y="0"/>
                    </a:lnTo>
                    <a:lnTo>
                      <a:pt x="101" y="110"/>
                    </a:lnTo>
                    <a:lnTo>
                      <a:pt x="86" y="110"/>
                    </a:lnTo>
                    <a:lnTo>
                      <a:pt x="68" y="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Rectangle 9"/>
              <p:cNvSpPr>
                <a:spLocks noChangeArrowheads="1"/>
              </p:cNvSpPr>
              <p:nvPr userDrawn="1"/>
            </p:nvSpPr>
            <p:spPr bwMode="auto">
              <a:xfrm>
                <a:off x="6134100" y="811213"/>
                <a:ext cx="38100"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Freeform 10"/>
              <p:cNvSpPr/>
              <p:nvPr userDrawn="1"/>
            </p:nvSpPr>
            <p:spPr bwMode="auto">
              <a:xfrm>
                <a:off x="6357938" y="865188"/>
                <a:ext cx="142875" cy="176213"/>
              </a:xfrm>
              <a:custGeom>
                <a:avLst/>
                <a:gdLst>
                  <a:gd name="T0" fmla="*/ 159 w 163"/>
                  <a:gd name="T1" fmla="*/ 54 h 188"/>
                  <a:gd name="T2" fmla="*/ 151 w 163"/>
                  <a:gd name="T3" fmla="*/ 32 h 188"/>
                  <a:gd name="T4" fmla="*/ 126 w 163"/>
                  <a:gd name="T5" fmla="*/ 9 h 188"/>
                  <a:gd name="T6" fmla="*/ 81 w 163"/>
                  <a:gd name="T7" fmla="*/ 0 h 188"/>
                  <a:gd name="T8" fmla="*/ 37 w 163"/>
                  <a:gd name="T9" fmla="*/ 9 h 188"/>
                  <a:gd name="T10" fmla="*/ 12 w 163"/>
                  <a:gd name="T11" fmla="*/ 32 h 188"/>
                  <a:gd name="T12" fmla="*/ 4 w 163"/>
                  <a:gd name="T13" fmla="*/ 54 h 188"/>
                  <a:gd name="T14" fmla="*/ 0 w 163"/>
                  <a:gd name="T15" fmla="*/ 92 h 188"/>
                  <a:gd name="T16" fmla="*/ 0 w 163"/>
                  <a:gd name="T17" fmla="*/ 188 h 188"/>
                  <a:gd name="T18" fmla="*/ 44 w 163"/>
                  <a:gd name="T19" fmla="*/ 188 h 188"/>
                  <a:gd name="T20" fmla="*/ 44 w 163"/>
                  <a:gd name="T21" fmla="*/ 108 h 188"/>
                  <a:gd name="T22" fmla="*/ 52 w 163"/>
                  <a:gd name="T23" fmla="*/ 57 h 188"/>
                  <a:gd name="T24" fmla="*/ 82 w 163"/>
                  <a:gd name="T25" fmla="*/ 42 h 188"/>
                  <a:gd name="T26" fmla="*/ 112 w 163"/>
                  <a:gd name="T27" fmla="*/ 57 h 188"/>
                  <a:gd name="T28" fmla="*/ 119 w 163"/>
                  <a:gd name="T29" fmla="*/ 108 h 188"/>
                  <a:gd name="T30" fmla="*/ 119 w 163"/>
                  <a:gd name="T31" fmla="*/ 188 h 188"/>
                  <a:gd name="T32" fmla="*/ 163 w 163"/>
                  <a:gd name="T33" fmla="*/ 188 h 188"/>
                  <a:gd name="T34" fmla="*/ 163 w 163"/>
                  <a:gd name="T35" fmla="*/ 92 h 188"/>
                  <a:gd name="T36" fmla="*/ 159 w 163"/>
                  <a:gd name="T37" fmla="*/ 5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188">
                    <a:moveTo>
                      <a:pt x="159" y="54"/>
                    </a:moveTo>
                    <a:cubicBezTo>
                      <a:pt x="158" y="46"/>
                      <a:pt x="154" y="38"/>
                      <a:pt x="151" y="32"/>
                    </a:cubicBezTo>
                    <a:cubicBezTo>
                      <a:pt x="144" y="21"/>
                      <a:pt x="135" y="14"/>
                      <a:pt x="126" y="9"/>
                    </a:cubicBezTo>
                    <a:cubicBezTo>
                      <a:pt x="111" y="1"/>
                      <a:pt x="92" y="0"/>
                      <a:pt x="81" y="0"/>
                    </a:cubicBezTo>
                    <a:cubicBezTo>
                      <a:pt x="71" y="0"/>
                      <a:pt x="52" y="1"/>
                      <a:pt x="37" y="9"/>
                    </a:cubicBezTo>
                    <a:cubicBezTo>
                      <a:pt x="27" y="14"/>
                      <a:pt x="19" y="21"/>
                      <a:pt x="12" y="32"/>
                    </a:cubicBezTo>
                    <a:cubicBezTo>
                      <a:pt x="8" y="38"/>
                      <a:pt x="5" y="46"/>
                      <a:pt x="4" y="54"/>
                    </a:cubicBezTo>
                    <a:cubicBezTo>
                      <a:pt x="1" y="63"/>
                      <a:pt x="0" y="76"/>
                      <a:pt x="0" y="92"/>
                    </a:cubicBezTo>
                    <a:cubicBezTo>
                      <a:pt x="0" y="188"/>
                      <a:pt x="0" y="188"/>
                      <a:pt x="0" y="188"/>
                    </a:cubicBezTo>
                    <a:cubicBezTo>
                      <a:pt x="44" y="188"/>
                      <a:pt x="44" y="188"/>
                      <a:pt x="44" y="188"/>
                    </a:cubicBezTo>
                    <a:cubicBezTo>
                      <a:pt x="44" y="108"/>
                      <a:pt x="44" y="108"/>
                      <a:pt x="44" y="108"/>
                    </a:cubicBezTo>
                    <a:cubicBezTo>
                      <a:pt x="44" y="83"/>
                      <a:pt x="48" y="65"/>
                      <a:pt x="52" y="57"/>
                    </a:cubicBezTo>
                    <a:cubicBezTo>
                      <a:pt x="58" y="47"/>
                      <a:pt x="68" y="42"/>
                      <a:pt x="82" y="42"/>
                    </a:cubicBezTo>
                    <a:cubicBezTo>
                      <a:pt x="96" y="42"/>
                      <a:pt x="106" y="47"/>
                      <a:pt x="112" y="57"/>
                    </a:cubicBezTo>
                    <a:cubicBezTo>
                      <a:pt x="116" y="65"/>
                      <a:pt x="119" y="83"/>
                      <a:pt x="119" y="108"/>
                    </a:cubicBezTo>
                    <a:cubicBezTo>
                      <a:pt x="119" y="188"/>
                      <a:pt x="119" y="188"/>
                      <a:pt x="119" y="188"/>
                    </a:cubicBezTo>
                    <a:cubicBezTo>
                      <a:pt x="163" y="188"/>
                      <a:pt x="163" y="188"/>
                      <a:pt x="163" y="188"/>
                    </a:cubicBezTo>
                    <a:cubicBezTo>
                      <a:pt x="163" y="92"/>
                      <a:pt x="163" y="92"/>
                      <a:pt x="163" y="92"/>
                    </a:cubicBezTo>
                    <a:cubicBezTo>
                      <a:pt x="163" y="76"/>
                      <a:pt x="162" y="63"/>
                      <a:pt x="159" y="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p:cNvSpPr/>
              <p:nvPr userDrawn="1"/>
            </p:nvSpPr>
            <p:spPr bwMode="auto">
              <a:xfrm>
                <a:off x="6180138" y="858838"/>
                <a:ext cx="169863" cy="182563"/>
              </a:xfrm>
              <a:custGeom>
                <a:avLst/>
                <a:gdLst>
                  <a:gd name="T0" fmla="*/ 8 w 195"/>
                  <a:gd name="T1" fmla="*/ 56 h 194"/>
                  <a:gd name="T2" fmla="*/ 35 w 195"/>
                  <a:gd name="T3" fmla="*/ 21 h 194"/>
                  <a:gd name="T4" fmla="*/ 62 w 195"/>
                  <a:gd name="T5" fmla="*/ 6 h 194"/>
                  <a:gd name="T6" fmla="*/ 94 w 195"/>
                  <a:gd name="T7" fmla="*/ 0 h 194"/>
                  <a:gd name="T8" fmla="*/ 97 w 195"/>
                  <a:gd name="T9" fmla="*/ 0 h 194"/>
                  <a:gd name="T10" fmla="*/ 195 w 195"/>
                  <a:gd name="T11" fmla="*/ 97 h 194"/>
                  <a:gd name="T12" fmla="*/ 195 w 195"/>
                  <a:gd name="T13" fmla="*/ 103 h 194"/>
                  <a:gd name="T14" fmla="*/ 195 w 195"/>
                  <a:gd name="T15" fmla="*/ 188 h 194"/>
                  <a:gd name="T16" fmla="*/ 151 w 195"/>
                  <a:gd name="T17" fmla="*/ 188 h 194"/>
                  <a:gd name="T18" fmla="*/ 151 w 195"/>
                  <a:gd name="T19" fmla="*/ 98 h 194"/>
                  <a:gd name="T20" fmla="*/ 151 w 195"/>
                  <a:gd name="T21" fmla="*/ 96 h 194"/>
                  <a:gd name="T22" fmla="*/ 135 w 195"/>
                  <a:gd name="T23" fmla="*/ 58 h 194"/>
                  <a:gd name="T24" fmla="*/ 100 w 195"/>
                  <a:gd name="T25" fmla="*/ 43 h 194"/>
                  <a:gd name="T26" fmla="*/ 59 w 195"/>
                  <a:gd name="T27" fmla="*/ 58 h 194"/>
                  <a:gd name="T28" fmla="*/ 44 w 195"/>
                  <a:gd name="T29" fmla="*/ 97 h 194"/>
                  <a:gd name="T30" fmla="*/ 59 w 195"/>
                  <a:gd name="T31" fmla="*/ 135 h 194"/>
                  <a:gd name="T32" fmla="*/ 97 w 195"/>
                  <a:gd name="T33" fmla="*/ 152 h 194"/>
                  <a:gd name="T34" fmla="*/ 135 w 195"/>
                  <a:gd name="T35" fmla="*/ 136 h 194"/>
                  <a:gd name="T36" fmla="*/ 141 w 195"/>
                  <a:gd name="T37" fmla="*/ 128 h 194"/>
                  <a:gd name="T38" fmla="*/ 141 w 195"/>
                  <a:gd name="T39" fmla="*/ 183 h 194"/>
                  <a:gd name="T40" fmla="*/ 126 w 195"/>
                  <a:gd name="T41" fmla="*/ 190 h 194"/>
                  <a:gd name="T42" fmla="*/ 95 w 195"/>
                  <a:gd name="T43" fmla="*/ 194 h 194"/>
                  <a:gd name="T44" fmla="*/ 61 w 195"/>
                  <a:gd name="T45" fmla="*/ 187 h 194"/>
                  <a:gd name="T46" fmla="*/ 31 w 195"/>
                  <a:gd name="T47" fmla="*/ 169 h 194"/>
                  <a:gd name="T48" fmla="*/ 8 w 195"/>
                  <a:gd name="T49" fmla="*/ 136 h 194"/>
                  <a:gd name="T50" fmla="*/ 0 w 195"/>
                  <a:gd name="T51" fmla="*/ 97 h 194"/>
                  <a:gd name="T52" fmla="*/ 8 w 195"/>
                  <a:gd name="T53" fmla="*/ 5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94">
                    <a:moveTo>
                      <a:pt x="8" y="56"/>
                    </a:moveTo>
                    <a:cubicBezTo>
                      <a:pt x="14" y="43"/>
                      <a:pt x="24" y="31"/>
                      <a:pt x="35" y="21"/>
                    </a:cubicBezTo>
                    <a:cubicBezTo>
                      <a:pt x="43" y="14"/>
                      <a:pt x="52" y="9"/>
                      <a:pt x="62" y="6"/>
                    </a:cubicBezTo>
                    <a:cubicBezTo>
                      <a:pt x="72" y="2"/>
                      <a:pt x="83" y="0"/>
                      <a:pt x="94" y="0"/>
                    </a:cubicBezTo>
                    <a:cubicBezTo>
                      <a:pt x="95" y="0"/>
                      <a:pt x="96" y="0"/>
                      <a:pt x="97" y="0"/>
                    </a:cubicBezTo>
                    <a:cubicBezTo>
                      <a:pt x="151" y="0"/>
                      <a:pt x="195" y="44"/>
                      <a:pt x="195" y="97"/>
                    </a:cubicBezTo>
                    <a:cubicBezTo>
                      <a:pt x="195" y="99"/>
                      <a:pt x="195" y="101"/>
                      <a:pt x="195" y="103"/>
                    </a:cubicBezTo>
                    <a:cubicBezTo>
                      <a:pt x="195" y="188"/>
                      <a:pt x="195" y="188"/>
                      <a:pt x="195" y="188"/>
                    </a:cubicBezTo>
                    <a:cubicBezTo>
                      <a:pt x="151" y="188"/>
                      <a:pt x="151" y="188"/>
                      <a:pt x="151" y="188"/>
                    </a:cubicBezTo>
                    <a:cubicBezTo>
                      <a:pt x="151" y="98"/>
                      <a:pt x="151" y="98"/>
                      <a:pt x="151" y="98"/>
                    </a:cubicBezTo>
                    <a:cubicBezTo>
                      <a:pt x="151" y="97"/>
                      <a:pt x="151" y="97"/>
                      <a:pt x="151" y="96"/>
                    </a:cubicBezTo>
                    <a:cubicBezTo>
                      <a:pt x="151" y="80"/>
                      <a:pt x="146" y="69"/>
                      <a:pt x="135" y="58"/>
                    </a:cubicBezTo>
                    <a:cubicBezTo>
                      <a:pt x="126" y="47"/>
                      <a:pt x="114" y="43"/>
                      <a:pt x="100" y="43"/>
                    </a:cubicBezTo>
                    <a:cubicBezTo>
                      <a:pt x="84" y="43"/>
                      <a:pt x="70" y="47"/>
                      <a:pt x="59" y="58"/>
                    </a:cubicBezTo>
                    <a:cubicBezTo>
                      <a:pt x="50" y="67"/>
                      <a:pt x="44" y="80"/>
                      <a:pt x="44" y="97"/>
                    </a:cubicBezTo>
                    <a:cubicBezTo>
                      <a:pt x="44" y="111"/>
                      <a:pt x="50" y="124"/>
                      <a:pt x="59" y="135"/>
                    </a:cubicBezTo>
                    <a:cubicBezTo>
                      <a:pt x="70" y="146"/>
                      <a:pt x="83" y="152"/>
                      <a:pt x="97" y="152"/>
                    </a:cubicBezTo>
                    <a:cubicBezTo>
                      <a:pt x="113" y="152"/>
                      <a:pt x="125" y="146"/>
                      <a:pt x="135" y="136"/>
                    </a:cubicBezTo>
                    <a:cubicBezTo>
                      <a:pt x="138" y="134"/>
                      <a:pt x="140" y="130"/>
                      <a:pt x="141" y="128"/>
                    </a:cubicBezTo>
                    <a:cubicBezTo>
                      <a:pt x="141" y="183"/>
                      <a:pt x="141" y="183"/>
                      <a:pt x="141" y="183"/>
                    </a:cubicBezTo>
                    <a:cubicBezTo>
                      <a:pt x="137" y="185"/>
                      <a:pt x="132" y="187"/>
                      <a:pt x="126" y="190"/>
                    </a:cubicBezTo>
                    <a:cubicBezTo>
                      <a:pt x="116" y="192"/>
                      <a:pt x="107" y="194"/>
                      <a:pt x="95" y="194"/>
                    </a:cubicBezTo>
                    <a:cubicBezTo>
                      <a:pt x="83" y="194"/>
                      <a:pt x="71" y="192"/>
                      <a:pt x="61" y="187"/>
                    </a:cubicBezTo>
                    <a:cubicBezTo>
                      <a:pt x="49" y="184"/>
                      <a:pt x="39" y="177"/>
                      <a:pt x="31" y="169"/>
                    </a:cubicBezTo>
                    <a:cubicBezTo>
                      <a:pt x="21" y="160"/>
                      <a:pt x="13" y="149"/>
                      <a:pt x="8" y="136"/>
                    </a:cubicBezTo>
                    <a:cubicBezTo>
                      <a:pt x="2" y="124"/>
                      <a:pt x="0" y="111"/>
                      <a:pt x="0" y="97"/>
                    </a:cubicBezTo>
                    <a:cubicBezTo>
                      <a:pt x="0" y="83"/>
                      <a:pt x="2" y="69"/>
                      <a:pt x="8" y="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
              <p:cNvSpPr/>
              <p:nvPr userDrawn="1"/>
            </p:nvSpPr>
            <p:spPr bwMode="auto">
              <a:xfrm>
                <a:off x="6508750" y="806450"/>
                <a:ext cx="171450" cy="234950"/>
              </a:xfrm>
              <a:custGeom>
                <a:avLst/>
                <a:gdLst>
                  <a:gd name="T0" fmla="*/ 9 w 195"/>
                  <a:gd name="T1" fmla="*/ 195 h 250"/>
                  <a:gd name="T2" fmla="*/ 35 w 195"/>
                  <a:gd name="T3" fmla="*/ 228 h 250"/>
                  <a:gd name="T4" fmla="*/ 62 w 195"/>
                  <a:gd name="T5" fmla="*/ 244 h 250"/>
                  <a:gd name="T6" fmla="*/ 94 w 195"/>
                  <a:gd name="T7" fmla="*/ 250 h 250"/>
                  <a:gd name="T8" fmla="*/ 97 w 195"/>
                  <a:gd name="T9" fmla="*/ 250 h 250"/>
                  <a:gd name="T10" fmla="*/ 195 w 195"/>
                  <a:gd name="T11" fmla="*/ 153 h 250"/>
                  <a:gd name="T12" fmla="*/ 195 w 195"/>
                  <a:gd name="T13" fmla="*/ 147 h 250"/>
                  <a:gd name="T14" fmla="*/ 195 w 195"/>
                  <a:gd name="T15" fmla="*/ 0 h 250"/>
                  <a:gd name="T16" fmla="*/ 151 w 195"/>
                  <a:gd name="T17" fmla="*/ 0 h 250"/>
                  <a:gd name="T18" fmla="*/ 151 w 195"/>
                  <a:gd name="T19" fmla="*/ 152 h 250"/>
                  <a:gd name="T20" fmla="*/ 151 w 195"/>
                  <a:gd name="T21" fmla="*/ 154 h 250"/>
                  <a:gd name="T22" fmla="*/ 135 w 195"/>
                  <a:gd name="T23" fmla="*/ 192 h 250"/>
                  <a:gd name="T24" fmla="*/ 100 w 195"/>
                  <a:gd name="T25" fmla="*/ 208 h 250"/>
                  <a:gd name="T26" fmla="*/ 60 w 195"/>
                  <a:gd name="T27" fmla="*/ 192 h 250"/>
                  <a:gd name="T28" fmla="*/ 44 w 195"/>
                  <a:gd name="T29" fmla="*/ 153 h 250"/>
                  <a:gd name="T30" fmla="*/ 60 w 195"/>
                  <a:gd name="T31" fmla="*/ 114 h 250"/>
                  <a:gd name="T32" fmla="*/ 97 w 195"/>
                  <a:gd name="T33" fmla="*/ 99 h 250"/>
                  <a:gd name="T34" fmla="*/ 135 w 195"/>
                  <a:gd name="T35" fmla="*/ 114 h 250"/>
                  <a:gd name="T36" fmla="*/ 141 w 195"/>
                  <a:gd name="T37" fmla="*/ 121 h 250"/>
                  <a:gd name="T38" fmla="*/ 141 w 195"/>
                  <a:gd name="T39" fmla="*/ 68 h 250"/>
                  <a:gd name="T40" fmla="*/ 126 w 195"/>
                  <a:gd name="T41" fmla="*/ 61 h 250"/>
                  <a:gd name="T42" fmla="*/ 95 w 195"/>
                  <a:gd name="T43" fmla="*/ 56 h 250"/>
                  <a:gd name="T44" fmla="*/ 61 w 195"/>
                  <a:gd name="T45" fmla="*/ 63 h 250"/>
                  <a:gd name="T46" fmla="*/ 31 w 195"/>
                  <a:gd name="T47" fmla="*/ 81 h 250"/>
                  <a:gd name="T48" fmla="*/ 9 w 195"/>
                  <a:gd name="T49" fmla="*/ 113 h 250"/>
                  <a:gd name="T50" fmla="*/ 0 w 195"/>
                  <a:gd name="T51" fmla="*/ 153 h 250"/>
                  <a:gd name="T52" fmla="*/ 9 w 195"/>
                  <a:gd name="T53" fmla="*/ 19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250">
                    <a:moveTo>
                      <a:pt x="9" y="195"/>
                    </a:moveTo>
                    <a:cubicBezTo>
                      <a:pt x="14" y="208"/>
                      <a:pt x="24" y="218"/>
                      <a:pt x="35" y="228"/>
                    </a:cubicBezTo>
                    <a:cubicBezTo>
                      <a:pt x="43" y="235"/>
                      <a:pt x="52" y="241"/>
                      <a:pt x="62" y="244"/>
                    </a:cubicBezTo>
                    <a:cubicBezTo>
                      <a:pt x="73" y="248"/>
                      <a:pt x="83" y="250"/>
                      <a:pt x="94" y="250"/>
                    </a:cubicBezTo>
                    <a:cubicBezTo>
                      <a:pt x="95" y="250"/>
                      <a:pt x="96" y="250"/>
                      <a:pt x="97" y="250"/>
                    </a:cubicBezTo>
                    <a:cubicBezTo>
                      <a:pt x="151" y="250"/>
                      <a:pt x="195" y="206"/>
                      <a:pt x="195" y="153"/>
                    </a:cubicBezTo>
                    <a:cubicBezTo>
                      <a:pt x="195" y="151"/>
                      <a:pt x="195" y="148"/>
                      <a:pt x="195" y="147"/>
                    </a:cubicBezTo>
                    <a:cubicBezTo>
                      <a:pt x="195" y="0"/>
                      <a:pt x="195" y="0"/>
                      <a:pt x="195" y="0"/>
                    </a:cubicBezTo>
                    <a:cubicBezTo>
                      <a:pt x="151" y="0"/>
                      <a:pt x="151" y="0"/>
                      <a:pt x="151" y="0"/>
                    </a:cubicBezTo>
                    <a:cubicBezTo>
                      <a:pt x="151" y="152"/>
                      <a:pt x="151" y="152"/>
                      <a:pt x="151" y="152"/>
                    </a:cubicBezTo>
                    <a:cubicBezTo>
                      <a:pt x="151" y="152"/>
                      <a:pt x="151" y="153"/>
                      <a:pt x="151" y="154"/>
                    </a:cubicBezTo>
                    <a:cubicBezTo>
                      <a:pt x="151" y="169"/>
                      <a:pt x="146" y="182"/>
                      <a:pt x="135" y="192"/>
                    </a:cubicBezTo>
                    <a:cubicBezTo>
                      <a:pt x="126" y="203"/>
                      <a:pt x="114" y="208"/>
                      <a:pt x="100" y="208"/>
                    </a:cubicBezTo>
                    <a:cubicBezTo>
                      <a:pt x="83" y="208"/>
                      <a:pt x="70" y="203"/>
                      <a:pt x="60" y="192"/>
                    </a:cubicBezTo>
                    <a:cubicBezTo>
                      <a:pt x="50" y="182"/>
                      <a:pt x="44" y="169"/>
                      <a:pt x="44" y="153"/>
                    </a:cubicBezTo>
                    <a:cubicBezTo>
                      <a:pt x="44" y="139"/>
                      <a:pt x="50" y="126"/>
                      <a:pt x="60" y="114"/>
                    </a:cubicBezTo>
                    <a:cubicBezTo>
                      <a:pt x="70" y="103"/>
                      <a:pt x="83" y="99"/>
                      <a:pt x="97" y="99"/>
                    </a:cubicBezTo>
                    <a:cubicBezTo>
                      <a:pt x="113" y="99"/>
                      <a:pt x="125" y="103"/>
                      <a:pt x="135" y="114"/>
                    </a:cubicBezTo>
                    <a:cubicBezTo>
                      <a:pt x="138" y="116"/>
                      <a:pt x="140" y="119"/>
                      <a:pt x="141" y="121"/>
                    </a:cubicBezTo>
                    <a:cubicBezTo>
                      <a:pt x="141" y="68"/>
                      <a:pt x="141" y="68"/>
                      <a:pt x="141" y="68"/>
                    </a:cubicBezTo>
                    <a:cubicBezTo>
                      <a:pt x="137" y="65"/>
                      <a:pt x="132" y="63"/>
                      <a:pt x="126" y="61"/>
                    </a:cubicBezTo>
                    <a:cubicBezTo>
                      <a:pt x="116" y="58"/>
                      <a:pt x="107" y="56"/>
                      <a:pt x="95" y="56"/>
                    </a:cubicBezTo>
                    <a:cubicBezTo>
                      <a:pt x="83" y="56"/>
                      <a:pt x="71" y="58"/>
                      <a:pt x="61" y="63"/>
                    </a:cubicBezTo>
                    <a:cubicBezTo>
                      <a:pt x="49" y="66"/>
                      <a:pt x="39" y="72"/>
                      <a:pt x="31" y="81"/>
                    </a:cubicBezTo>
                    <a:cubicBezTo>
                      <a:pt x="22" y="90"/>
                      <a:pt x="13" y="101"/>
                      <a:pt x="9" y="113"/>
                    </a:cubicBezTo>
                    <a:cubicBezTo>
                      <a:pt x="3" y="126"/>
                      <a:pt x="0" y="139"/>
                      <a:pt x="0" y="153"/>
                    </a:cubicBezTo>
                    <a:cubicBezTo>
                      <a:pt x="0" y="167"/>
                      <a:pt x="3" y="182"/>
                      <a:pt x="9" y="1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p:nvPr userDrawn="1"/>
            </p:nvSpPr>
            <p:spPr bwMode="auto">
              <a:xfrm>
                <a:off x="7192963" y="865188"/>
                <a:ext cx="139700" cy="176213"/>
              </a:xfrm>
              <a:custGeom>
                <a:avLst/>
                <a:gdLst>
                  <a:gd name="T0" fmla="*/ 2 w 159"/>
                  <a:gd name="T1" fmla="*/ 133 h 187"/>
                  <a:gd name="T2" fmla="*/ 12 w 159"/>
                  <a:gd name="T3" fmla="*/ 155 h 187"/>
                  <a:gd name="T4" fmla="*/ 35 w 159"/>
                  <a:gd name="T5" fmla="*/ 178 h 187"/>
                  <a:gd name="T6" fmla="*/ 79 w 159"/>
                  <a:gd name="T7" fmla="*/ 187 h 187"/>
                  <a:gd name="T8" fmla="*/ 123 w 159"/>
                  <a:gd name="T9" fmla="*/ 178 h 187"/>
                  <a:gd name="T10" fmla="*/ 147 w 159"/>
                  <a:gd name="T11" fmla="*/ 155 h 187"/>
                  <a:gd name="T12" fmla="*/ 156 w 159"/>
                  <a:gd name="T13" fmla="*/ 133 h 187"/>
                  <a:gd name="T14" fmla="*/ 159 w 159"/>
                  <a:gd name="T15" fmla="*/ 96 h 187"/>
                  <a:gd name="T16" fmla="*/ 159 w 159"/>
                  <a:gd name="T17" fmla="*/ 0 h 187"/>
                  <a:gd name="T18" fmla="*/ 117 w 159"/>
                  <a:gd name="T19" fmla="*/ 0 h 187"/>
                  <a:gd name="T20" fmla="*/ 117 w 159"/>
                  <a:gd name="T21" fmla="*/ 81 h 187"/>
                  <a:gd name="T22" fmla="*/ 108 w 159"/>
                  <a:gd name="T23" fmla="*/ 132 h 187"/>
                  <a:gd name="T24" fmla="*/ 79 w 159"/>
                  <a:gd name="T25" fmla="*/ 146 h 187"/>
                  <a:gd name="T26" fmla="*/ 50 w 159"/>
                  <a:gd name="T27" fmla="*/ 132 h 187"/>
                  <a:gd name="T28" fmla="*/ 43 w 159"/>
                  <a:gd name="T29" fmla="*/ 81 h 187"/>
                  <a:gd name="T30" fmla="*/ 43 w 159"/>
                  <a:gd name="T31" fmla="*/ 0 h 187"/>
                  <a:gd name="T32" fmla="*/ 0 w 159"/>
                  <a:gd name="T33" fmla="*/ 0 h 187"/>
                  <a:gd name="T34" fmla="*/ 0 w 159"/>
                  <a:gd name="T35" fmla="*/ 96 h 187"/>
                  <a:gd name="T36" fmla="*/ 2 w 159"/>
                  <a:gd name="T37" fmla="*/ 13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87">
                    <a:moveTo>
                      <a:pt x="2" y="133"/>
                    </a:moveTo>
                    <a:cubicBezTo>
                      <a:pt x="5" y="142"/>
                      <a:pt x="7" y="149"/>
                      <a:pt x="12" y="155"/>
                    </a:cubicBezTo>
                    <a:cubicBezTo>
                      <a:pt x="18" y="166"/>
                      <a:pt x="26" y="173"/>
                      <a:pt x="35" y="178"/>
                    </a:cubicBezTo>
                    <a:cubicBezTo>
                      <a:pt x="51" y="186"/>
                      <a:pt x="70" y="187"/>
                      <a:pt x="79" y="187"/>
                    </a:cubicBezTo>
                    <a:cubicBezTo>
                      <a:pt x="89" y="187"/>
                      <a:pt x="108" y="186"/>
                      <a:pt x="123" y="178"/>
                    </a:cubicBezTo>
                    <a:cubicBezTo>
                      <a:pt x="133" y="173"/>
                      <a:pt x="141" y="166"/>
                      <a:pt x="147" y="155"/>
                    </a:cubicBezTo>
                    <a:cubicBezTo>
                      <a:pt x="152" y="149"/>
                      <a:pt x="155" y="142"/>
                      <a:pt x="156" y="133"/>
                    </a:cubicBezTo>
                    <a:cubicBezTo>
                      <a:pt x="159" y="125"/>
                      <a:pt x="159" y="113"/>
                      <a:pt x="159" y="96"/>
                    </a:cubicBezTo>
                    <a:cubicBezTo>
                      <a:pt x="159" y="0"/>
                      <a:pt x="159" y="0"/>
                      <a:pt x="159" y="0"/>
                    </a:cubicBezTo>
                    <a:cubicBezTo>
                      <a:pt x="117" y="0"/>
                      <a:pt x="117" y="0"/>
                      <a:pt x="117" y="0"/>
                    </a:cubicBezTo>
                    <a:cubicBezTo>
                      <a:pt x="117" y="81"/>
                      <a:pt x="117" y="81"/>
                      <a:pt x="117" y="81"/>
                    </a:cubicBezTo>
                    <a:cubicBezTo>
                      <a:pt x="117" y="106"/>
                      <a:pt x="114" y="122"/>
                      <a:pt x="108" y="132"/>
                    </a:cubicBezTo>
                    <a:cubicBezTo>
                      <a:pt x="102" y="140"/>
                      <a:pt x="92" y="146"/>
                      <a:pt x="79" y="146"/>
                    </a:cubicBezTo>
                    <a:cubicBezTo>
                      <a:pt x="65" y="146"/>
                      <a:pt x="56" y="140"/>
                      <a:pt x="50" y="132"/>
                    </a:cubicBezTo>
                    <a:cubicBezTo>
                      <a:pt x="44" y="122"/>
                      <a:pt x="43" y="106"/>
                      <a:pt x="43" y="81"/>
                    </a:cubicBezTo>
                    <a:cubicBezTo>
                      <a:pt x="43" y="0"/>
                      <a:pt x="43" y="0"/>
                      <a:pt x="43" y="0"/>
                    </a:cubicBezTo>
                    <a:cubicBezTo>
                      <a:pt x="0" y="0"/>
                      <a:pt x="0" y="0"/>
                      <a:pt x="0" y="0"/>
                    </a:cubicBezTo>
                    <a:cubicBezTo>
                      <a:pt x="0" y="96"/>
                      <a:pt x="0" y="96"/>
                      <a:pt x="0" y="96"/>
                    </a:cubicBezTo>
                    <a:cubicBezTo>
                      <a:pt x="0" y="113"/>
                      <a:pt x="1" y="125"/>
                      <a:pt x="2" y="1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userDrawn="1"/>
            </p:nvSpPr>
            <p:spPr bwMode="auto">
              <a:xfrm>
                <a:off x="6994525" y="809625"/>
                <a:ext cx="168275" cy="231775"/>
              </a:xfrm>
              <a:custGeom>
                <a:avLst/>
                <a:gdLst>
                  <a:gd name="T0" fmla="*/ 8 w 192"/>
                  <a:gd name="T1" fmla="*/ 191 h 246"/>
                  <a:gd name="T2" fmla="*/ 33 w 192"/>
                  <a:gd name="T3" fmla="*/ 225 h 246"/>
                  <a:gd name="T4" fmla="*/ 60 w 192"/>
                  <a:gd name="T5" fmla="*/ 240 h 246"/>
                  <a:gd name="T6" fmla="*/ 92 w 192"/>
                  <a:gd name="T7" fmla="*/ 246 h 246"/>
                  <a:gd name="T8" fmla="*/ 96 w 192"/>
                  <a:gd name="T9" fmla="*/ 246 h 246"/>
                  <a:gd name="T10" fmla="*/ 191 w 192"/>
                  <a:gd name="T11" fmla="*/ 150 h 246"/>
                  <a:gd name="T12" fmla="*/ 192 w 192"/>
                  <a:gd name="T13" fmla="*/ 144 h 246"/>
                  <a:gd name="T14" fmla="*/ 192 w 192"/>
                  <a:gd name="T15" fmla="*/ 0 h 246"/>
                  <a:gd name="T16" fmla="*/ 148 w 192"/>
                  <a:gd name="T17" fmla="*/ 0 h 246"/>
                  <a:gd name="T18" fmla="*/ 148 w 192"/>
                  <a:gd name="T19" fmla="*/ 149 h 246"/>
                  <a:gd name="T20" fmla="*/ 148 w 192"/>
                  <a:gd name="T21" fmla="*/ 152 h 246"/>
                  <a:gd name="T22" fmla="*/ 134 w 192"/>
                  <a:gd name="T23" fmla="*/ 189 h 246"/>
                  <a:gd name="T24" fmla="*/ 98 w 192"/>
                  <a:gd name="T25" fmla="*/ 205 h 246"/>
                  <a:gd name="T26" fmla="*/ 59 w 192"/>
                  <a:gd name="T27" fmla="*/ 189 h 246"/>
                  <a:gd name="T28" fmla="*/ 42 w 192"/>
                  <a:gd name="T29" fmla="*/ 150 h 246"/>
                  <a:gd name="T30" fmla="*/ 59 w 192"/>
                  <a:gd name="T31" fmla="*/ 112 h 246"/>
                  <a:gd name="T32" fmla="*/ 96 w 192"/>
                  <a:gd name="T33" fmla="*/ 97 h 246"/>
                  <a:gd name="T34" fmla="*/ 133 w 192"/>
                  <a:gd name="T35" fmla="*/ 112 h 246"/>
                  <a:gd name="T36" fmla="*/ 138 w 192"/>
                  <a:gd name="T37" fmla="*/ 119 h 246"/>
                  <a:gd name="T38" fmla="*/ 138 w 192"/>
                  <a:gd name="T39" fmla="*/ 66 h 246"/>
                  <a:gd name="T40" fmla="*/ 124 w 192"/>
                  <a:gd name="T41" fmla="*/ 59 h 246"/>
                  <a:gd name="T42" fmla="*/ 92 w 192"/>
                  <a:gd name="T43" fmla="*/ 54 h 246"/>
                  <a:gd name="T44" fmla="*/ 59 w 192"/>
                  <a:gd name="T45" fmla="*/ 61 h 246"/>
                  <a:gd name="T46" fmla="*/ 30 w 192"/>
                  <a:gd name="T47" fmla="*/ 79 h 246"/>
                  <a:gd name="T48" fmla="*/ 7 w 192"/>
                  <a:gd name="T49" fmla="*/ 111 h 246"/>
                  <a:gd name="T50" fmla="*/ 0 w 192"/>
                  <a:gd name="T51" fmla="*/ 150 h 246"/>
                  <a:gd name="T52" fmla="*/ 8 w 192"/>
                  <a:gd name="T53" fmla="*/ 19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246">
                    <a:moveTo>
                      <a:pt x="8" y="191"/>
                    </a:moveTo>
                    <a:cubicBezTo>
                      <a:pt x="14" y="204"/>
                      <a:pt x="22" y="216"/>
                      <a:pt x="33" y="225"/>
                    </a:cubicBezTo>
                    <a:cubicBezTo>
                      <a:pt x="41" y="232"/>
                      <a:pt x="51" y="237"/>
                      <a:pt x="60" y="240"/>
                    </a:cubicBezTo>
                    <a:cubicBezTo>
                      <a:pt x="71" y="244"/>
                      <a:pt x="80" y="246"/>
                      <a:pt x="92" y="246"/>
                    </a:cubicBezTo>
                    <a:cubicBezTo>
                      <a:pt x="92" y="246"/>
                      <a:pt x="93" y="246"/>
                      <a:pt x="96" y="246"/>
                    </a:cubicBezTo>
                    <a:cubicBezTo>
                      <a:pt x="148" y="246"/>
                      <a:pt x="191" y="203"/>
                      <a:pt x="191" y="150"/>
                    </a:cubicBezTo>
                    <a:cubicBezTo>
                      <a:pt x="191" y="148"/>
                      <a:pt x="191" y="147"/>
                      <a:pt x="192" y="144"/>
                    </a:cubicBezTo>
                    <a:cubicBezTo>
                      <a:pt x="192" y="0"/>
                      <a:pt x="192" y="0"/>
                      <a:pt x="192" y="0"/>
                    </a:cubicBezTo>
                    <a:cubicBezTo>
                      <a:pt x="148" y="0"/>
                      <a:pt x="148" y="0"/>
                      <a:pt x="148" y="0"/>
                    </a:cubicBezTo>
                    <a:cubicBezTo>
                      <a:pt x="148" y="149"/>
                      <a:pt x="148" y="149"/>
                      <a:pt x="148" y="149"/>
                    </a:cubicBezTo>
                    <a:cubicBezTo>
                      <a:pt x="148" y="150"/>
                      <a:pt x="148" y="150"/>
                      <a:pt x="148" y="152"/>
                    </a:cubicBezTo>
                    <a:cubicBezTo>
                      <a:pt x="148" y="166"/>
                      <a:pt x="143" y="179"/>
                      <a:pt x="134" y="189"/>
                    </a:cubicBezTo>
                    <a:cubicBezTo>
                      <a:pt x="123" y="199"/>
                      <a:pt x="111" y="205"/>
                      <a:pt x="98" y="205"/>
                    </a:cubicBezTo>
                    <a:cubicBezTo>
                      <a:pt x="82" y="205"/>
                      <a:pt x="68" y="199"/>
                      <a:pt x="59" y="189"/>
                    </a:cubicBezTo>
                    <a:cubicBezTo>
                      <a:pt x="48" y="179"/>
                      <a:pt x="42" y="166"/>
                      <a:pt x="42" y="150"/>
                    </a:cubicBezTo>
                    <a:cubicBezTo>
                      <a:pt x="42" y="136"/>
                      <a:pt x="48" y="123"/>
                      <a:pt x="59" y="112"/>
                    </a:cubicBezTo>
                    <a:cubicBezTo>
                      <a:pt x="68" y="102"/>
                      <a:pt x="82" y="97"/>
                      <a:pt x="96" y="97"/>
                    </a:cubicBezTo>
                    <a:cubicBezTo>
                      <a:pt x="110" y="97"/>
                      <a:pt x="123" y="102"/>
                      <a:pt x="133" y="112"/>
                    </a:cubicBezTo>
                    <a:cubicBezTo>
                      <a:pt x="135" y="115"/>
                      <a:pt x="137" y="117"/>
                      <a:pt x="138" y="119"/>
                    </a:cubicBezTo>
                    <a:cubicBezTo>
                      <a:pt x="138" y="66"/>
                      <a:pt x="138" y="66"/>
                      <a:pt x="138" y="66"/>
                    </a:cubicBezTo>
                    <a:cubicBezTo>
                      <a:pt x="134" y="64"/>
                      <a:pt x="129" y="61"/>
                      <a:pt x="124" y="59"/>
                    </a:cubicBezTo>
                    <a:cubicBezTo>
                      <a:pt x="115" y="57"/>
                      <a:pt x="104" y="54"/>
                      <a:pt x="92" y="54"/>
                    </a:cubicBezTo>
                    <a:cubicBezTo>
                      <a:pt x="80" y="54"/>
                      <a:pt x="70" y="57"/>
                      <a:pt x="59" y="61"/>
                    </a:cubicBezTo>
                    <a:cubicBezTo>
                      <a:pt x="48" y="65"/>
                      <a:pt x="39" y="71"/>
                      <a:pt x="30" y="79"/>
                    </a:cubicBezTo>
                    <a:cubicBezTo>
                      <a:pt x="20" y="89"/>
                      <a:pt x="13" y="99"/>
                      <a:pt x="7" y="111"/>
                    </a:cubicBezTo>
                    <a:cubicBezTo>
                      <a:pt x="2" y="123"/>
                      <a:pt x="0" y="136"/>
                      <a:pt x="0" y="150"/>
                    </a:cubicBezTo>
                    <a:cubicBezTo>
                      <a:pt x="0" y="165"/>
                      <a:pt x="2" y="179"/>
                      <a:pt x="8" y="19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p:nvPr userDrawn="1"/>
            </p:nvSpPr>
            <p:spPr bwMode="auto">
              <a:xfrm>
                <a:off x="4811713" y="279400"/>
                <a:ext cx="585788" cy="528638"/>
              </a:xfrm>
              <a:custGeom>
                <a:avLst/>
                <a:gdLst>
                  <a:gd name="T0" fmla="*/ 359 w 669"/>
                  <a:gd name="T1" fmla="*/ 17 h 561"/>
                  <a:gd name="T2" fmla="*/ 669 w 669"/>
                  <a:gd name="T3" fmla="*/ 339 h 561"/>
                  <a:gd name="T4" fmla="*/ 439 w 669"/>
                  <a:gd name="T5" fmla="*/ 561 h 561"/>
                  <a:gd name="T6" fmla="*/ 232 w 669"/>
                  <a:gd name="T7" fmla="*/ 347 h 561"/>
                  <a:gd name="T8" fmla="*/ 220 w 669"/>
                  <a:gd name="T9" fmla="*/ 334 h 561"/>
                  <a:gd name="T10" fmla="*/ 110 w 669"/>
                  <a:gd name="T11" fmla="*/ 440 h 561"/>
                  <a:gd name="T12" fmla="*/ 0 w 669"/>
                  <a:gd name="T13" fmla="*/ 327 h 561"/>
                  <a:gd name="T14" fmla="*/ 321 w 669"/>
                  <a:gd name="T15" fmla="*/ 16 h 561"/>
                  <a:gd name="T16" fmla="*/ 359 w 669"/>
                  <a:gd name="T17" fmla="*/ 1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9" h="561">
                    <a:moveTo>
                      <a:pt x="359" y="17"/>
                    </a:moveTo>
                    <a:cubicBezTo>
                      <a:pt x="669" y="339"/>
                      <a:pt x="669" y="339"/>
                      <a:pt x="669" y="339"/>
                    </a:cubicBezTo>
                    <a:cubicBezTo>
                      <a:pt x="439" y="561"/>
                      <a:pt x="439" y="561"/>
                      <a:pt x="439" y="561"/>
                    </a:cubicBezTo>
                    <a:cubicBezTo>
                      <a:pt x="232" y="347"/>
                      <a:pt x="232" y="347"/>
                      <a:pt x="232" y="347"/>
                    </a:cubicBezTo>
                    <a:cubicBezTo>
                      <a:pt x="220" y="334"/>
                      <a:pt x="220" y="334"/>
                      <a:pt x="220" y="334"/>
                    </a:cubicBezTo>
                    <a:cubicBezTo>
                      <a:pt x="110" y="440"/>
                      <a:pt x="110" y="440"/>
                      <a:pt x="110" y="440"/>
                    </a:cubicBezTo>
                    <a:cubicBezTo>
                      <a:pt x="0" y="327"/>
                      <a:pt x="0" y="327"/>
                      <a:pt x="0" y="327"/>
                    </a:cubicBezTo>
                    <a:cubicBezTo>
                      <a:pt x="321" y="16"/>
                      <a:pt x="321" y="16"/>
                      <a:pt x="321" y="16"/>
                    </a:cubicBezTo>
                    <a:cubicBezTo>
                      <a:pt x="321" y="16"/>
                      <a:pt x="338" y="0"/>
                      <a:pt x="359"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p:nvPr userDrawn="1"/>
            </p:nvSpPr>
            <p:spPr bwMode="auto">
              <a:xfrm>
                <a:off x="4999038" y="744538"/>
                <a:ext cx="315913" cy="330200"/>
              </a:xfrm>
              <a:custGeom>
                <a:avLst/>
                <a:gdLst>
                  <a:gd name="T0" fmla="*/ 0 w 199"/>
                  <a:gd name="T1" fmla="*/ 195 h 208"/>
                  <a:gd name="T2" fmla="*/ 187 w 199"/>
                  <a:gd name="T3" fmla="*/ 0 h 208"/>
                  <a:gd name="T4" fmla="*/ 199 w 199"/>
                  <a:gd name="T5" fmla="*/ 13 h 208"/>
                  <a:gd name="T6" fmla="*/ 12 w 199"/>
                  <a:gd name="T7" fmla="*/ 208 h 208"/>
                  <a:gd name="T8" fmla="*/ 0 w 199"/>
                  <a:gd name="T9" fmla="*/ 195 h 208"/>
                </a:gdLst>
                <a:ahLst/>
                <a:cxnLst>
                  <a:cxn ang="0">
                    <a:pos x="T0" y="T1"/>
                  </a:cxn>
                  <a:cxn ang="0">
                    <a:pos x="T2" y="T3"/>
                  </a:cxn>
                  <a:cxn ang="0">
                    <a:pos x="T4" y="T5"/>
                  </a:cxn>
                  <a:cxn ang="0">
                    <a:pos x="T6" y="T7"/>
                  </a:cxn>
                  <a:cxn ang="0">
                    <a:pos x="T8" y="T9"/>
                  </a:cxn>
                </a:cxnLst>
                <a:rect l="0" t="0" r="r" b="b"/>
                <a:pathLst>
                  <a:path w="199" h="208">
                    <a:moveTo>
                      <a:pt x="0" y="195"/>
                    </a:moveTo>
                    <a:lnTo>
                      <a:pt x="187" y="0"/>
                    </a:lnTo>
                    <a:lnTo>
                      <a:pt x="199" y="13"/>
                    </a:lnTo>
                    <a:lnTo>
                      <a:pt x="12" y="208"/>
                    </a:lnTo>
                    <a:lnTo>
                      <a:pt x="0" y="19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userDrawn="1"/>
            </p:nvSpPr>
            <p:spPr bwMode="auto">
              <a:xfrm>
                <a:off x="5037138" y="785813"/>
                <a:ext cx="317500" cy="331788"/>
              </a:xfrm>
              <a:custGeom>
                <a:avLst/>
                <a:gdLst>
                  <a:gd name="T0" fmla="*/ 0 w 200"/>
                  <a:gd name="T1" fmla="*/ 196 h 209"/>
                  <a:gd name="T2" fmla="*/ 187 w 200"/>
                  <a:gd name="T3" fmla="*/ 0 h 209"/>
                  <a:gd name="T4" fmla="*/ 200 w 200"/>
                  <a:gd name="T5" fmla="*/ 14 h 209"/>
                  <a:gd name="T6" fmla="*/ 12 w 200"/>
                  <a:gd name="T7" fmla="*/ 209 h 209"/>
                  <a:gd name="T8" fmla="*/ 0 w 200"/>
                  <a:gd name="T9" fmla="*/ 196 h 209"/>
                </a:gdLst>
                <a:ahLst/>
                <a:cxnLst>
                  <a:cxn ang="0">
                    <a:pos x="T0" y="T1"/>
                  </a:cxn>
                  <a:cxn ang="0">
                    <a:pos x="T2" y="T3"/>
                  </a:cxn>
                  <a:cxn ang="0">
                    <a:pos x="T4" y="T5"/>
                  </a:cxn>
                  <a:cxn ang="0">
                    <a:pos x="T6" y="T7"/>
                  </a:cxn>
                  <a:cxn ang="0">
                    <a:pos x="T8" y="T9"/>
                  </a:cxn>
                </a:cxnLst>
                <a:rect l="0" t="0" r="r" b="b"/>
                <a:pathLst>
                  <a:path w="200" h="209">
                    <a:moveTo>
                      <a:pt x="0" y="196"/>
                    </a:moveTo>
                    <a:lnTo>
                      <a:pt x="187" y="0"/>
                    </a:lnTo>
                    <a:lnTo>
                      <a:pt x="200" y="14"/>
                    </a:lnTo>
                    <a:lnTo>
                      <a:pt x="12" y="209"/>
                    </a:lnTo>
                    <a:lnTo>
                      <a:pt x="0" y="19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p:cNvSpPr/>
              <p:nvPr userDrawn="1"/>
            </p:nvSpPr>
            <p:spPr bwMode="auto">
              <a:xfrm>
                <a:off x="5075238" y="830263"/>
                <a:ext cx="317500" cy="331788"/>
              </a:xfrm>
              <a:custGeom>
                <a:avLst/>
                <a:gdLst>
                  <a:gd name="T0" fmla="*/ 0 w 363"/>
                  <a:gd name="T1" fmla="*/ 328 h 352"/>
                  <a:gd name="T2" fmla="*/ 341 w 363"/>
                  <a:gd name="T3" fmla="*/ 0 h 352"/>
                  <a:gd name="T4" fmla="*/ 363 w 363"/>
                  <a:gd name="T5" fmla="*/ 22 h 352"/>
                  <a:gd name="T6" fmla="*/ 40 w 363"/>
                  <a:gd name="T7" fmla="*/ 333 h 352"/>
                  <a:gd name="T8" fmla="*/ 0 w 363"/>
                  <a:gd name="T9" fmla="*/ 328 h 352"/>
                </a:gdLst>
                <a:ahLst/>
                <a:cxnLst>
                  <a:cxn ang="0">
                    <a:pos x="T0" y="T1"/>
                  </a:cxn>
                  <a:cxn ang="0">
                    <a:pos x="T2" y="T3"/>
                  </a:cxn>
                  <a:cxn ang="0">
                    <a:pos x="T4" y="T5"/>
                  </a:cxn>
                  <a:cxn ang="0">
                    <a:pos x="T6" y="T7"/>
                  </a:cxn>
                  <a:cxn ang="0">
                    <a:pos x="T8" y="T9"/>
                  </a:cxn>
                </a:cxnLst>
                <a:rect l="0" t="0" r="r" b="b"/>
                <a:pathLst>
                  <a:path w="363" h="352">
                    <a:moveTo>
                      <a:pt x="0" y="328"/>
                    </a:moveTo>
                    <a:cubicBezTo>
                      <a:pt x="341" y="0"/>
                      <a:pt x="341" y="0"/>
                      <a:pt x="341" y="0"/>
                    </a:cubicBezTo>
                    <a:cubicBezTo>
                      <a:pt x="363" y="22"/>
                      <a:pt x="363" y="22"/>
                      <a:pt x="363" y="22"/>
                    </a:cubicBezTo>
                    <a:cubicBezTo>
                      <a:pt x="40" y="333"/>
                      <a:pt x="40" y="333"/>
                      <a:pt x="40" y="333"/>
                    </a:cubicBezTo>
                    <a:cubicBezTo>
                      <a:pt x="22" y="352"/>
                      <a:pt x="0" y="328"/>
                      <a:pt x="0" y="3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p:nvPr userDrawn="1"/>
            </p:nvSpPr>
            <p:spPr bwMode="auto">
              <a:xfrm>
                <a:off x="4806950" y="630238"/>
                <a:ext cx="222250" cy="231775"/>
              </a:xfrm>
              <a:custGeom>
                <a:avLst/>
                <a:gdLst>
                  <a:gd name="T0" fmla="*/ 0 w 140"/>
                  <a:gd name="T1" fmla="*/ 132 h 146"/>
                  <a:gd name="T2" fmla="*/ 12 w 140"/>
                  <a:gd name="T3" fmla="*/ 146 h 146"/>
                  <a:gd name="T4" fmla="*/ 140 w 140"/>
                  <a:gd name="T5" fmla="*/ 13 h 146"/>
                  <a:gd name="T6" fmla="*/ 127 w 140"/>
                  <a:gd name="T7" fmla="*/ 0 h 146"/>
                  <a:gd name="T8" fmla="*/ 0 w 140"/>
                  <a:gd name="T9" fmla="*/ 132 h 146"/>
                </a:gdLst>
                <a:ahLst/>
                <a:cxnLst>
                  <a:cxn ang="0">
                    <a:pos x="T0" y="T1"/>
                  </a:cxn>
                  <a:cxn ang="0">
                    <a:pos x="T2" y="T3"/>
                  </a:cxn>
                  <a:cxn ang="0">
                    <a:pos x="T4" y="T5"/>
                  </a:cxn>
                  <a:cxn ang="0">
                    <a:pos x="T6" y="T7"/>
                  </a:cxn>
                  <a:cxn ang="0">
                    <a:pos x="T8" y="T9"/>
                  </a:cxn>
                </a:cxnLst>
                <a:rect l="0" t="0" r="r" b="b"/>
                <a:pathLst>
                  <a:path w="140" h="146">
                    <a:moveTo>
                      <a:pt x="0" y="132"/>
                    </a:moveTo>
                    <a:lnTo>
                      <a:pt x="12" y="146"/>
                    </a:lnTo>
                    <a:lnTo>
                      <a:pt x="140"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userDrawn="1"/>
            </p:nvSpPr>
            <p:spPr bwMode="auto">
              <a:xfrm>
                <a:off x="4845050" y="673100"/>
                <a:ext cx="220663" cy="231775"/>
              </a:xfrm>
              <a:custGeom>
                <a:avLst/>
                <a:gdLst>
                  <a:gd name="T0" fmla="*/ 0 w 139"/>
                  <a:gd name="T1" fmla="*/ 132 h 146"/>
                  <a:gd name="T2" fmla="*/ 12 w 139"/>
                  <a:gd name="T3" fmla="*/ 146 h 146"/>
                  <a:gd name="T4" fmla="*/ 139 w 139"/>
                  <a:gd name="T5" fmla="*/ 13 h 146"/>
                  <a:gd name="T6" fmla="*/ 127 w 139"/>
                  <a:gd name="T7" fmla="*/ 0 h 146"/>
                  <a:gd name="T8" fmla="*/ 0 w 139"/>
                  <a:gd name="T9" fmla="*/ 132 h 146"/>
                </a:gdLst>
                <a:ahLst/>
                <a:cxnLst>
                  <a:cxn ang="0">
                    <a:pos x="T0" y="T1"/>
                  </a:cxn>
                  <a:cxn ang="0">
                    <a:pos x="T2" y="T3"/>
                  </a:cxn>
                  <a:cxn ang="0">
                    <a:pos x="T4" y="T5"/>
                  </a:cxn>
                  <a:cxn ang="0">
                    <a:pos x="T6" y="T7"/>
                  </a:cxn>
                  <a:cxn ang="0">
                    <a:pos x="T8" y="T9"/>
                  </a:cxn>
                </a:cxnLst>
                <a:rect l="0" t="0" r="r" b="b"/>
                <a:pathLst>
                  <a:path w="139" h="146">
                    <a:moveTo>
                      <a:pt x="0" y="132"/>
                    </a:moveTo>
                    <a:lnTo>
                      <a:pt x="12" y="146"/>
                    </a:lnTo>
                    <a:lnTo>
                      <a:pt x="139"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p:cNvSpPr/>
              <p:nvPr userDrawn="1"/>
            </p:nvSpPr>
            <p:spPr bwMode="auto">
              <a:xfrm>
                <a:off x="4884738" y="715963"/>
                <a:ext cx="219075" cy="231775"/>
              </a:xfrm>
              <a:custGeom>
                <a:avLst/>
                <a:gdLst>
                  <a:gd name="T0" fmla="*/ 0 w 138"/>
                  <a:gd name="T1" fmla="*/ 132 h 146"/>
                  <a:gd name="T2" fmla="*/ 12 w 138"/>
                  <a:gd name="T3" fmla="*/ 146 h 146"/>
                  <a:gd name="T4" fmla="*/ 138 w 138"/>
                  <a:gd name="T5" fmla="*/ 13 h 146"/>
                  <a:gd name="T6" fmla="*/ 126 w 138"/>
                  <a:gd name="T7" fmla="*/ 0 h 146"/>
                  <a:gd name="T8" fmla="*/ 0 w 138"/>
                  <a:gd name="T9" fmla="*/ 132 h 146"/>
                </a:gdLst>
                <a:ahLst/>
                <a:cxnLst>
                  <a:cxn ang="0">
                    <a:pos x="T0" y="T1"/>
                  </a:cxn>
                  <a:cxn ang="0">
                    <a:pos x="T2" y="T3"/>
                  </a:cxn>
                  <a:cxn ang="0">
                    <a:pos x="T4" y="T5"/>
                  </a:cxn>
                  <a:cxn ang="0">
                    <a:pos x="T6" y="T7"/>
                  </a:cxn>
                  <a:cxn ang="0">
                    <a:pos x="T8" y="T9"/>
                  </a:cxn>
                </a:cxnLst>
                <a:rect l="0" t="0" r="r" b="b"/>
                <a:pathLst>
                  <a:path w="138" h="146">
                    <a:moveTo>
                      <a:pt x="0" y="132"/>
                    </a:moveTo>
                    <a:lnTo>
                      <a:pt x="12" y="146"/>
                    </a:lnTo>
                    <a:lnTo>
                      <a:pt x="138" y="13"/>
                    </a:lnTo>
                    <a:lnTo>
                      <a:pt x="126"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p:cNvSpPr/>
              <p:nvPr userDrawn="1"/>
            </p:nvSpPr>
            <p:spPr bwMode="auto">
              <a:xfrm>
                <a:off x="4922838" y="758825"/>
                <a:ext cx="220663" cy="231775"/>
              </a:xfrm>
              <a:custGeom>
                <a:avLst/>
                <a:gdLst>
                  <a:gd name="T0" fmla="*/ 0 w 139"/>
                  <a:gd name="T1" fmla="*/ 132 h 146"/>
                  <a:gd name="T2" fmla="*/ 11 w 139"/>
                  <a:gd name="T3" fmla="*/ 146 h 146"/>
                  <a:gd name="T4" fmla="*/ 139 w 139"/>
                  <a:gd name="T5" fmla="*/ 14 h 146"/>
                  <a:gd name="T6" fmla="*/ 127 w 139"/>
                  <a:gd name="T7" fmla="*/ 0 h 146"/>
                  <a:gd name="T8" fmla="*/ 0 w 139"/>
                  <a:gd name="T9" fmla="*/ 132 h 146"/>
                </a:gdLst>
                <a:ahLst/>
                <a:cxnLst>
                  <a:cxn ang="0">
                    <a:pos x="T0" y="T1"/>
                  </a:cxn>
                  <a:cxn ang="0">
                    <a:pos x="T2" y="T3"/>
                  </a:cxn>
                  <a:cxn ang="0">
                    <a:pos x="T4" y="T5"/>
                  </a:cxn>
                  <a:cxn ang="0">
                    <a:pos x="T6" y="T7"/>
                  </a:cxn>
                  <a:cxn ang="0">
                    <a:pos x="T8" y="T9"/>
                  </a:cxn>
                </a:cxnLst>
                <a:rect l="0" t="0" r="r" b="b"/>
                <a:pathLst>
                  <a:path w="139" h="146">
                    <a:moveTo>
                      <a:pt x="0" y="132"/>
                    </a:moveTo>
                    <a:lnTo>
                      <a:pt x="11" y="146"/>
                    </a:lnTo>
                    <a:lnTo>
                      <a:pt x="139" y="14"/>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p:cNvSpPr/>
              <p:nvPr userDrawn="1"/>
            </p:nvSpPr>
            <p:spPr bwMode="auto">
              <a:xfrm>
                <a:off x="4960938" y="801688"/>
                <a:ext cx="220663" cy="230188"/>
              </a:xfrm>
              <a:custGeom>
                <a:avLst/>
                <a:gdLst>
                  <a:gd name="T0" fmla="*/ 0 w 139"/>
                  <a:gd name="T1" fmla="*/ 132 h 145"/>
                  <a:gd name="T2" fmla="*/ 12 w 139"/>
                  <a:gd name="T3" fmla="*/ 145 h 145"/>
                  <a:gd name="T4" fmla="*/ 139 w 139"/>
                  <a:gd name="T5" fmla="*/ 13 h 145"/>
                  <a:gd name="T6" fmla="*/ 127 w 139"/>
                  <a:gd name="T7" fmla="*/ 0 h 145"/>
                  <a:gd name="T8" fmla="*/ 0 w 139"/>
                  <a:gd name="T9" fmla="*/ 132 h 145"/>
                </a:gdLst>
                <a:ahLst/>
                <a:cxnLst>
                  <a:cxn ang="0">
                    <a:pos x="T0" y="T1"/>
                  </a:cxn>
                  <a:cxn ang="0">
                    <a:pos x="T2" y="T3"/>
                  </a:cxn>
                  <a:cxn ang="0">
                    <a:pos x="T4" y="T5"/>
                  </a:cxn>
                  <a:cxn ang="0">
                    <a:pos x="T6" y="T7"/>
                  </a:cxn>
                  <a:cxn ang="0">
                    <a:pos x="T8" y="T9"/>
                  </a:cxn>
                </a:cxnLst>
                <a:rect l="0" t="0" r="r" b="b"/>
                <a:pathLst>
                  <a:path w="139" h="145">
                    <a:moveTo>
                      <a:pt x="0" y="132"/>
                    </a:moveTo>
                    <a:lnTo>
                      <a:pt x="12" y="145"/>
                    </a:lnTo>
                    <a:lnTo>
                      <a:pt x="139" y="13"/>
                    </a:lnTo>
                    <a:lnTo>
                      <a:pt x="127" y="0"/>
                    </a:lnTo>
                    <a:lnTo>
                      <a:pt x="0"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p:cNvSpPr>
                <a:spLocks noEditPoints="1"/>
              </p:cNvSpPr>
              <p:nvPr userDrawn="1"/>
            </p:nvSpPr>
            <p:spPr bwMode="auto">
              <a:xfrm>
                <a:off x="6686550" y="381000"/>
                <a:ext cx="312738" cy="333375"/>
              </a:xfrm>
              <a:custGeom>
                <a:avLst/>
                <a:gdLst>
                  <a:gd name="T0" fmla="*/ 17 w 358"/>
                  <a:gd name="T1" fmla="*/ 30 h 354"/>
                  <a:gd name="T2" fmla="*/ 60 w 358"/>
                  <a:gd name="T3" fmla="*/ 0 h 354"/>
                  <a:gd name="T4" fmla="*/ 105 w 358"/>
                  <a:gd name="T5" fmla="*/ 30 h 354"/>
                  <a:gd name="T6" fmla="*/ 143 w 358"/>
                  <a:gd name="T7" fmla="*/ 62 h 354"/>
                  <a:gd name="T8" fmla="*/ 163 w 358"/>
                  <a:gd name="T9" fmla="*/ 27 h 354"/>
                  <a:gd name="T10" fmla="*/ 160 w 358"/>
                  <a:gd name="T11" fmla="*/ 102 h 354"/>
                  <a:gd name="T12" fmla="*/ 176 w 358"/>
                  <a:gd name="T13" fmla="*/ 135 h 354"/>
                  <a:gd name="T14" fmla="*/ 125 w 358"/>
                  <a:gd name="T15" fmla="*/ 142 h 354"/>
                  <a:gd name="T16" fmla="*/ 168 w 358"/>
                  <a:gd name="T17" fmla="*/ 165 h 354"/>
                  <a:gd name="T18" fmla="*/ 123 w 358"/>
                  <a:gd name="T19" fmla="*/ 240 h 354"/>
                  <a:gd name="T20" fmla="*/ 186 w 358"/>
                  <a:gd name="T21" fmla="*/ 235 h 354"/>
                  <a:gd name="T22" fmla="*/ 131 w 358"/>
                  <a:gd name="T23" fmla="*/ 275 h 354"/>
                  <a:gd name="T24" fmla="*/ 123 w 358"/>
                  <a:gd name="T25" fmla="*/ 308 h 354"/>
                  <a:gd name="T26" fmla="*/ 38 w 358"/>
                  <a:gd name="T27" fmla="*/ 351 h 354"/>
                  <a:gd name="T28" fmla="*/ 58 w 358"/>
                  <a:gd name="T29" fmla="*/ 320 h 354"/>
                  <a:gd name="T30" fmla="*/ 77 w 358"/>
                  <a:gd name="T31" fmla="*/ 281 h 354"/>
                  <a:gd name="T32" fmla="*/ 1 w 358"/>
                  <a:gd name="T33" fmla="*/ 286 h 354"/>
                  <a:gd name="T34" fmla="*/ 43 w 358"/>
                  <a:gd name="T35" fmla="*/ 247 h 354"/>
                  <a:gd name="T36" fmla="*/ 77 w 358"/>
                  <a:gd name="T37" fmla="*/ 229 h 354"/>
                  <a:gd name="T38" fmla="*/ 51 w 358"/>
                  <a:gd name="T39" fmla="*/ 196 h 354"/>
                  <a:gd name="T40" fmla="*/ 0 w 358"/>
                  <a:gd name="T41" fmla="*/ 192 h 354"/>
                  <a:gd name="T42" fmla="*/ 3 w 358"/>
                  <a:gd name="T43" fmla="*/ 135 h 354"/>
                  <a:gd name="T44" fmla="*/ 60 w 358"/>
                  <a:gd name="T45" fmla="*/ 102 h 354"/>
                  <a:gd name="T46" fmla="*/ 17 w 358"/>
                  <a:gd name="T47" fmla="*/ 62 h 354"/>
                  <a:gd name="T48" fmla="*/ 143 w 358"/>
                  <a:gd name="T49" fmla="*/ 62 h 354"/>
                  <a:gd name="T50" fmla="*/ 105 w 358"/>
                  <a:gd name="T51" fmla="*/ 102 h 354"/>
                  <a:gd name="T52" fmla="*/ 182 w 358"/>
                  <a:gd name="T53" fmla="*/ 142 h 354"/>
                  <a:gd name="T54" fmla="*/ 225 w 358"/>
                  <a:gd name="T55" fmla="*/ 0 h 354"/>
                  <a:gd name="T56" fmla="*/ 259 w 358"/>
                  <a:gd name="T57" fmla="*/ 47 h 354"/>
                  <a:gd name="T58" fmla="*/ 358 w 358"/>
                  <a:gd name="T59" fmla="*/ 79 h 354"/>
                  <a:gd name="T60" fmla="*/ 288 w 358"/>
                  <a:gd name="T61" fmla="*/ 253 h 354"/>
                  <a:gd name="T62" fmla="*/ 355 w 358"/>
                  <a:gd name="T63" fmla="*/ 354 h 354"/>
                  <a:gd name="T64" fmla="*/ 173 w 358"/>
                  <a:gd name="T65" fmla="*/ 354 h 354"/>
                  <a:gd name="T66" fmla="*/ 244 w 358"/>
                  <a:gd name="T67" fmla="*/ 253 h 354"/>
                  <a:gd name="T68" fmla="*/ 191 w 358"/>
                  <a:gd name="T69" fmla="*/ 136 h 354"/>
                  <a:gd name="T70" fmla="*/ 247 w 358"/>
                  <a:gd name="T71" fmla="*/ 79 h 354"/>
                  <a:gd name="T72" fmla="*/ 236 w 358"/>
                  <a:gd name="T73" fmla="*/ 102 h 354"/>
                  <a:gd name="T74" fmla="*/ 292 w 358"/>
                  <a:gd name="T75" fmla="*/ 7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4">
                    <a:moveTo>
                      <a:pt x="17" y="62"/>
                    </a:moveTo>
                    <a:cubicBezTo>
                      <a:pt x="17" y="30"/>
                      <a:pt x="17" y="30"/>
                      <a:pt x="17" y="30"/>
                    </a:cubicBezTo>
                    <a:cubicBezTo>
                      <a:pt x="60" y="30"/>
                      <a:pt x="60" y="30"/>
                      <a:pt x="60" y="30"/>
                    </a:cubicBezTo>
                    <a:cubicBezTo>
                      <a:pt x="60" y="0"/>
                      <a:pt x="60" y="0"/>
                      <a:pt x="60" y="0"/>
                    </a:cubicBezTo>
                    <a:cubicBezTo>
                      <a:pt x="105" y="0"/>
                      <a:pt x="105" y="0"/>
                      <a:pt x="105" y="0"/>
                    </a:cubicBezTo>
                    <a:cubicBezTo>
                      <a:pt x="105" y="30"/>
                      <a:pt x="105" y="30"/>
                      <a:pt x="105" y="30"/>
                    </a:cubicBezTo>
                    <a:cubicBezTo>
                      <a:pt x="143" y="30"/>
                      <a:pt x="143" y="30"/>
                      <a:pt x="143" y="30"/>
                    </a:cubicBezTo>
                    <a:cubicBezTo>
                      <a:pt x="143" y="62"/>
                      <a:pt x="143" y="62"/>
                      <a:pt x="143" y="62"/>
                    </a:cubicBezTo>
                    <a:cubicBezTo>
                      <a:pt x="144" y="60"/>
                      <a:pt x="146" y="56"/>
                      <a:pt x="149" y="51"/>
                    </a:cubicBezTo>
                    <a:cubicBezTo>
                      <a:pt x="153" y="48"/>
                      <a:pt x="157" y="40"/>
                      <a:pt x="163" y="27"/>
                    </a:cubicBezTo>
                    <a:cubicBezTo>
                      <a:pt x="203" y="27"/>
                      <a:pt x="203" y="27"/>
                      <a:pt x="203" y="27"/>
                    </a:cubicBezTo>
                    <a:cubicBezTo>
                      <a:pt x="190" y="55"/>
                      <a:pt x="176" y="81"/>
                      <a:pt x="160" y="102"/>
                    </a:cubicBezTo>
                    <a:cubicBezTo>
                      <a:pt x="176" y="102"/>
                      <a:pt x="176" y="102"/>
                      <a:pt x="176" y="102"/>
                    </a:cubicBezTo>
                    <a:cubicBezTo>
                      <a:pt x="176" y="135"/>
                      <a:pt x="176" y="135"/>
                      <a:pt x="176" y="135"/>
                    </a:cubicBezTo>
                    <a:cubicBezTo>
                      <a:pt x="134" y="135"/>
                      <a:pt x="134" y="135"/>
                      <a:pt x="134" y="135"/>
                    </a:cubicBezTo>
                    <a:cubicBezTo>
                      <a:pt x="132" y="137"/>
                      <a:pt x="129" y="139"/>
                      <a:pt x="125" y="142"/>
                    </a:cubicBezTo>
                    <a:cubicBezTo>
                      <a:pt x="113" y="153"/>
                      <a:pt x="104" y="160"/>
                      <a:pt x="97" y="165"/>
                    </a:cubicBezTo>
                    <a:cubicBezTo>
                      <a:pt x="168" y="165"/>
                      <a:pt x="168" y="165"/>
                      <a:pt x="168" y="165"/>
                    </a:cubicBezTo>
                    <a:cubicBezTo>
                      <a:pt x="168" y="196"/>
                      <a:pt x="168" y="196"/>
                      <a:pt x="168" y="196"/>
                    </a:cubicBezTo>
                    <a:cubicBezTo>
                      <a:pt x="158" y="212"/>
                      <a:pt x="143" y="226"/>
                      <a:pt x="123" y="240"/>
                    </a:cubicBezTo>
                    <a:cubicBezTo>
                      <a:pt x="123" y="243"/>
                      <a:pt x="123" y="243"/>
                      <a:pt x="123" y="243"/>
                    </a:cubicBezTo>
                    <a:cubicBezTo>
                      <a:pt x="144" y="241"/>
                      <a:pt x="165" y="238"/>
                      <a:pt x="186" y="235"/>
                    </a:cubicBezTo>
                    <a:cubicBezTo>
                      <a:pt x="186" y="266"/>
                      <a:pt x="186" y="266"/>
                      <a:pt x="186" y="266"/>
                    </a:cubicBezTo>
                    <a:cubicBezTo>
                      <a:pt x="174" y="269"/>
                      <a:pt x="156" y="272"/>
                      <a:pt x="131" y="275"/>
                    </a:cubicBezTo>
                    <a:cubicBezTo>
                      <a:pt x="146" y="273"/>
                      <a:pt x="144" y="274"/>
                      <a:pt x="123" y="277"/>
                    </a:cubicBezTo>
                    <a:cubicBezTo>
                      <a:pt x="123" y="308"/>
                      <a:pt x="123" y="308"/>
                      <a:pt x="123" y="308"/>
                    </a:cubicBezTo>
                    <a:cubicBezTo>
                      <a:pt x="124" y="337"/>
                      <a:pt x="109" y="352"/>
                      <a:pt x="78" y="351"/>
                    </a:cubicBezTo>
                    <a:cubicBezTo>
                      <a:pt x="38" y="351"/>
                      <a:pt x="38" y="351"/>
                      <a:pt x="38" y="351"/>
                    </a:cubicBezTo>
                    <a:cubicBezTo>
                      <a:pt x="38" y="320"/>
                      <a:pt x="38" y="320"/>
                      <a:pt x="38" y="320"/>
                    </a:cubicBezTo>
                    <a:cubicBezTo>
                      <a:pt x="58" y="320"/>
                      <a:pt x="58" y="320"/>
                      <a:pt x="58" y="320"/>
                    </a:cubicBezTo>
                    <a:cubicBezTo>
                      <a:pt x="72" y="321"/>
                      <a:pt x="78" y="315"/>
                      <a:pt x="77" y="303"/>
                    </a:cubicBezTo>
                    <a:cubicBezTo>
                      <a:pt x="77" y="281"/>
                      <a:pt x="77" y="281"/>
                      <a:pt x="77" y="281"/>
                    </a:cubicBezTo>
                    <a:cubicBezTo>
                      <a:pt x="67" y="282"/>
                      <a:pt x="50" y="283"/>
                      <a:pt x="26" y="284"/>
                    </a:cubicBezTo>
                    <a:cubicBezTo>
                      <a:pt x="16" y="285"/>
                      <a:pt x="7" y="286"/>
                      <a:pt x="1" y="286"/>
                    </a:cubicBezTo>
                    <a:cubicBezTo>
                      <a:pt x="1" y="249"/>
                      <a:pt x="1" y="249"/>
                      <a:pt x="1" y="249"/>
                    </a:cubicBezTo>
                    <a:cubicBezTo>
                      <a:pt x="10" y="249"/>
                      <a:pt x="24" y="248"/>
                      <a:pt x="43" y="247"/>
                    </a:cubicBezTo>
                    <a:cubicBezTo>
                      <a:pt x="58" y="247"/>
                      <a:pt x="70" y="247"/>
                      <a:pt x="77" y="247"/>
                    </a:cubicBezTo>
                    <a:cubicBezTo>
                      <a:pt x="77" y="229"/>
                      <a:pt x="77" y="229"/>
                      <a:pt x="77" y="229"/>
                    </a:cubicBezTo>
                    <a:cubicBezTo>
                      <a:pt x="93" y="221"/>
                      <a:pt x="107" y="210"/>
                      <a:pt x="117" y="196"/>
                    </a:cubicBezTo>
                    <a:cubicBezTo>
                      <a:pt x="51" y="196"/>
                      <a:pt x="51" y="196"/>
                      <a:pt x="51" y="196"/>
                    </a:cubicBezTo>
                    <a:cubicBezTo>
                      <a:pt x="35" y="206"/>
                      <a:pt x="18" y="214"/>
                      <a:pt x="0" y="223"/>
                    </a:cubicBezTo>
                    <a:cubicBezTo>
                      <a:pt x="0" y="192"/>
                      <a:pt x="0" y="192"/>
                      <a:pt x="0" y="192"/>
                    </a:cubicBezTo>
                    <a:cubicBezTo>
                      <a:pt x="36" y="172"/>
                      <a:pt x="64" y="153"/>
                      <a:pt x="83" y="135"/>
                    </a:cubicBezTo>
                    <a:cubicBezTo>
                      <a:pt x="3" y="135"/>
                      <a:pt x="3" y="135"/>
                      <a:pt x="3" y="135"/>
                    </a:cubicBezTo>
                    <a:cubicBezTo>
                      <a:pt x="3" y="102"/>
                      <a:pt x="3" y="102"/>
                      <a:pt x="3" y="102"/>
                    </a:cubicBezTo>
                    <a:cubicBezTo>
                      <a:pt x="60" y="102"/>
                      <a:pt x="60" y="102"/>
                      <a:pt x="60" y="102"/>
                    </a:cubicBezTo>
                    <a:cubicBezTo>
                      <a:pt x="60" y="62"/>
                      <a:pt x="60" y="62"/>
                      <a:pt x="60" y="62"/>
                    </a:cubicBezTo>
                    <a:lnTo>
                      <a:pt x="17" y="62"/>
                    </a:lnTo>
                    <a:close/>
                    <a:moveTo>
                      <a:pt x="114" y="102"/>
                    </a:moveTo>
                    <a:cubicBezTo>
                      <a:pt x="124" y="90"/>
                      <a:pt x="134" y="76"/>
                      <a:pt x="143" y="62"/>
                    </a:cubicBezTo>
                    <a:cubicBezTo>
                      <a:pt x="105" y="62"/>
                      <a:pt x="105" y="62"/>
                      <a:pt x="105" y="62"/>
                    </a:cubicBezTo>
                    <a:cubicBezTo>
                      <a:pt x="105" y="102"/>
                      <a:pt x="105" y="102"/>
                      <a:pt x="105" y="102"/>
                    </a:cubicBezTo>
                    <a:lnTo>
                      <a:pt x="114" y="102"/>
                    </a:lnTo>
                    <a:close/>
                    <a:moveTo>
                      <a:pt x="182" y="142"/>
                    </a:moveTo>
                    <a:cubicBezTo>
                      <a:pt x="182" y="108"/>
                      <a:pt x="182" y="108"/>
                      <a:pt x="182" y="108"/>
                    </a:cubicBezTo>
                    <a:cubicBezTo>
                      <a:pt x="207" y="82"/>
                      <a:pt x="221" y="46"/>
                      <a:pt x="225" y="0"/>
                    </a:cubicBezTo>
                    <a:cubicBezTo>
                      <a:pt x="270" y="0"/>
                      <a:pt x="270" y="0"/>
                      <a:pt x="270" y="0"/>
                    </a:cubicBezTo>
                    <a:cubicBezTo>
                      <a:pt x="267" y="17"/>
                      <a:pt x="263" y="32"/>
                      <a:pt x="259" y="47"/>
                    </a:cubicBezTo>
                    <a:cubicBezTo>
                      <a:pt x="358" y="47"/>
                      <a:pt x="358" y="47"/>
                      <a:pt x="358" y="47"/>
                    </a:cubicBezTo>
                    <a:cubicBezTo>
                      <a:pt x="358" y="79"/>
                      <a:pt x="358" y="79"/>
                      <a:pt x="358" y="79"/>
                    </a:cubicBezTo>
                    <a:cubicBezTo>
                      <a:pt x="333" y="79"/>
                      <a:pt x="333" y="79"/>
                      <a:pt x="333" y="79"/>
                    </a:cubicBezTo>
                    <a:cubicBezTo>
                      <a:pt x="332" y="152"/>
                      <a:pt x="317" y="210"/>
                      <a:pt x="288" y="253"/>
                    </a:cubicBezTo>
                    <a:cubicBezTo>
                      <a:pt x="306" y="278"/>
                      <a:pt x="328" y="299"/>
                      <a:pt x="355" y="317"/>
                    </a:cubicBezTo>
                    <a:cubicBezTo>
                      <a:pt x="355" y="354"/>
                      <a:pt x="355" y="354"/>
                      <a:pt x="355" y="354"/>
                    </a:cubicBezTo>
                    <a:cubicBezTo>
                      <a:pt x="315" y="329"/>
                      <a:pt x="285" y="306"/>
                      <a:pt x="265" y="284"/>
                    </a:cubicBezTo>
                    <a:cubicBezTo>
                      <a:pt x="245" y="307"/>
                      <a:pt x="214" y="330"/>
                      <a:pt x="173" y="354"/>
                    </a:cubicBezTo>
                    <a:cubicBezTo>
                      <a:pt x="173" y="318"/>
                      <a:pt x="173" y="318"/>
                      <a:pt x="173" y="318"/>
                    </a:cubicBezTo>
                    <a:cubicBezTo>
                      <a:pt x="200" y="301"/>
                      <a:pt x="224" y="279"/>
                      <a:pt x="244" y="253"/>
                    </a:cubicBezTo>
                    <a:cubicBezTo>
                      <a:pt x="223" y="220"/>
                      <a:pt x="209" y="178"/>
                      <a:pt x="200" y="130"/>
                    </a:cubicBezTo>
                    <a:cubicBezTo>
                      <a:pt x="198" y="131"/>
                      <a:pt x="195" y="133"/>
                      <a:pt x="191" y="136"/>
                    </a:cubicBezTo>
                    <a:cubicBezTo>
                      <a:pt x="187" y="138"/>
                      <a:pt x="184" y="140"/>
                      <a:pt x="182" y="142"/>
                    </a:cubicBezTo>
                    <a:close/>
                    <a:moveTo>
                      <a:pt x="247" y="79"/>
                    </a:moveTo>
                    <a:cubicBezTo>
                      <a:pt x="243" y="88"/>
                      <a:pt x="237" y="96"/>
                      <a:pt x="231" y="102"/>
                    </a:cubicBezTo>
                    <a:cubicBezTo>
                      <a:pt x="236" y="102"/>
                      <a:pt x="236" y="102"/>
                      <a:pt x="236" y="102"/>
                    </a:cubicBezTo>
                    <a:cubicBezTo>
                      <a:pt x="242" y="146"/>
                      <a:pt x="252" y="184"/>
                      <a:pt x="267" y="215"/>
                    </a:cubicBezTo>
                    <a:cubicBezTo>
                      <a:pt x="282" y="181"/>
                      <a:pt x="290" y="136"/>
                      <a:pt x="292" y="79"/>
                    </a:cubicBezTo>
                    <a:lnTo>
                      <a:pt x="247" y="7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
              <p:cNvSpPr>
                <a:spLocks noEditPoints="1"/>
              </p:cNvSpPr>
              <p:nvPr userDrawn="1"/>
            </p:nvSpPr>
            <p:spPr bwMode="auto">
              <a:xfrm>
                <a:off x="7075488" y="381000"/>
                <a:ext cx="309563" cy="333375"/>
              </a:xfrm>
              <a:custGeom>
                <a:avLst/>
                <a:gdLst>
                  <a:gd name="T0" fmla="*/ 0 w 354"/>
                  <a:gd name="T1" fmla="*/ 59 h 354"/>
                  <a:gd name="T2" fmla="*/ 0 w 354"/>
                  <a:gd name="T3" fmla="*/ 27 h 354"/>
                  <a:gd name="T4" fmla="*/ 148 w 354"/>
                  <a:gd name="T5" fmla="*/ 27 h 354"/>
                  <a:gd name="T6" fmla="*/ 148 w 354"/>
                  <a:gd name="T7" fmla="*/ 0 h 354"/>
                  <a:gd name="T8" fmla="*/ 205 w 354"/>
                  <a:gd name="T9" fmla="*/ 0 h 354"/>
                  <a:gd name="T10" fmla="*/ 205 w 354"/>
                  <a:gd name="T11" fmla="*/ 27 h 354"/>
                  <a:gd name="T12" fmla="*/ 354 w 354"/>
                  <a:gd name="T13" fmla="*/ 27 h 354"/>
                  <a:gd name="T14" fmla="*/ 354 w 354"/>
                  <a:gd name="T15" fmla="*/ 59 h 354"/>
                  <a:gd name="T16" fmla="*/ 164 w 354"/>
                  <a:gd name="T17" fmla="*/ 59 h 354"/>
                  <a:gd name="T18" fmla="*/ 102 w 354"/>
                  <a:gd name="T19" fmla="*/ 99 h 354"/>
                  <a:gd name="T20" fmla="*/ 194 w 354"/>
                  <a:gd name="T21" fmla="*/ 98 h 354"/>
                  <a:gd name="T22" fmla="*/ 255 w 354"/>
                  <a:gd name="T23" fmla="*/ 94 h 354"/>
                  <a:gd name="T24" fmla="*/ 235 w 354"/>
                  <a:gd name="T25" fmla="*/ 71 h 354"/>
                  <a:gd name="T26" fmla="*/ 253 w 354"/>
                  <a:gd name="T27" fmla="*/ 71 h 354"/>
                  <a:gd name="T28" fmla="*/ 329 w 354"/>
                  <a:gd name="T29" fmla="*/ 139 h 354"/>
                  <a:gd name="T30" fmla="*/ 279 w 354"/>
                  <a:gd name="T31" fmla="*/ 139 h 354"/>
                  <a:gd name="T32" fmla="*/ 272 w 354"/>
                  <a:gd name="T33" fmla="*/ 124 h 354"/>
                  <a:gd name="T34" fmla="*/ 93 w 354"/>
                  <a:gd name="T35" fmla="*/ 132 h 354"/>
                  <a:gd name="T36" fmla="*/ 39 w 354"/>
                  <a:gd name="T37" fmla="*/ 132 h 354"/>
                  <a:gd name="T38" fmla="*/ 39 w 354"/>
                  <a:gd name="T39" fmla="*/ 99 h 354"/>
                  <a:gd name="T40" fmla="*/ 102 w 354"/>
                  <a:gd name="T41" fmla="*/ 59 h 354"/>
                  <a:gd name="T42" fmla="*/ 0 w 354"/>
                  <a:gd name="T43" fmla="*/ 59 h 354"/>
                  <a:gd name="T44" fmla="*/ 39 w 354"/>
                  <a:gd name="T45" fmla="*/ 354 h 354"/>
                  <a:gd name="T46" fmla="*/ 39 w 354"/>
                  <a:gd name="T47" fmla="*/ 195 h 354"/>
                  <a:gd name="T48" fmla="*/ 39 w 354"/>
                  <a:gd name="T49" fmla="*/ 172 h 354"/>
                  <a:gd name="T50" fmla="*/ 46 w 354"/>
                  <a:gd name="T51" fmla="*/ 157 h 354"/>
                  <a:gd name="T52" fmla="*/ 68 w 354"/>
                  <a:gd name="T53" fmla="*/ 153 h 354"/>
                  <a:gd name="T54" fmla="*/ 93 w 354"/>
                  <a:gd name="T55" fmla="*/ 153 h 354"/>
                  <a:gd name="T56" fmla="*/ 294 w 354"/>
                  <a:gd name="T57" fmla="*/ 153 h 354"/>
                  <a:gd name="T58" fmla="*/ 312 w 354"/>
                  <a:gd name="T59" fmla="*/ 157 h 354"/>
                  <a:gd name="T60" fmla="*/ 316 w 354"/>
                  <a:gd name="T61" fmla="*/ 185 h 354"/>
                  <a:gd name="T62" fmla="*/ 316 w 354"/>
                  <a:gd name="T63" fmla="*/ 205 h 354"/>
                  <a:gd name="T64" fmla="*/ 316 w 354"/>
                  <a:gd name="T65" fmla="*/ 306 h 354"/>
                  <a:gd name="T66" fmla="*/ 269 w 354"/>
                  <a:gd name="T67" fmla="*/ 351 h 354"/>
                  <a:gd name="T68" fmla="*/ 230 w 354"/>
                  <a:gd name="T69" fmla="*/ 351 h 354"/>
                  <a:gd name="T70" fmla="*/ 230 w 354"/>
                  <a:gd name="T71" fmla="*/ 321 h 354"/>
                  <a:gd name="T72" fmla="*/ 249 w 354"/>
                  <a:gd name="T73" fmla="*/ 321 h 354"/>
                  <a:gd name="T74" fmla="*/ 267 w 354"/>
                  <a:gd name="T75" fmla="*/ 304 h 354"/>
                  <a:gd name="T76" fmla="*/ 267 w 354"/>
                  <a:gd name="T77" fmla="*/ 294 h 354"/>
                  <a:gd name="T78" fmla="*/ 88 w 354"/>
                  <a:gd name="T79" fmla="*/ 294 h 354"/>
                  <a:gd name="T80" fmla="*/ 88 w 354"/>
                  <a:gd name="T81" fmla="*/ 354 h 354"/>
                  <a:gd name="T82" fmla="*/ 39 w 354"/>
                  <a:gd name="T83" fmla="*/ 354 h 354"/>
                  <a:gd name="T84" fmla="*/ 88 w 354"/>
                  <a:gd name="T85" fmla="*/ 182 h 354"/>
                  <a:gd name="T86" fmla="*/ 88 w 354"/>
                  <a:gd name="T87" fmla="*/ 210 h 354"/>
                  <a:gd name="T88" fmla="*/ 267 w 354"/>
                  <a:gd name="T89" fmla="*/ 210 h 354"/>
                  <a:gd name="T90" fmla="*/ 267 w 354"/>
                  <a:gd name="T91" fmla="*/ 182 h 354"/>
                  <a:gd name="T92" fmla="*/ 88 w 354"/>
                  <a:gd name="T93" fmla="*/ 182 h 354"/>
                  <a:gd name="T94" fmla="*/ 88 w 354"/>
                  <a:gd name="T95" fmla="*/ 238 h 354"/>
                  <a:gd name="T96" fmla="*/ 88 w 354"/>
                  <a:gd name="T97" fmla="*/ 266 h 354"/>
                  <a:gd name="T98" fmla="*/ 267 w 354"/>
                  <a:gd name="T99" fmla="*/ 266 h 354"/>
                  <a:gd name="T100" fmla="*/ 267 w 354"/>
                  <a:gd name="T101" fmla="*/ 238 h 354"/>
                  <a:gd name="T102" fmla="*/ 88 w 354"/>
                  <a:gd name="T103" fmla="*/ 23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4" h="354">
                    <a:moveTo>
                      <a:pt x="0" y="59"/>
                    </a:moveTo>
                    <a:cubicBezTo>
                      <a:pt x="0" y="27"/>
                      <a:pt x="0" y="27"/>
                      <a:pt x="0" y="27"/>
                    </a:cubicBezTo>
                    <a:cubicBezTo>
                      <a:pt x="148" y="27"/>
                      <a:pt x="148" y="27"/>
                      <a:pt x="148" y="27"/>
                    </a:cubicBezTo>
                    <a:cubicBezTo>
                      <a:pt x="148" y="0"/>
                      <a:pt x="148" y="0"/>
                      <a:pt x="148" y="0"/>
                    </a:cubicBezTo>
                    <a:cubicBezTo>
                      <a:pt x="205" y="0"/>
                      <a:pt x="205" y="0"/>
                      <a:pt x="205" y="0"/>
                    </a:cubicBezTo>
                    <a:cubicBezTo>
                      <a:pt x="205" y="27"/>
                      <a:pt x="205" y="27"/>
                      <a:pt x="205" y="27"/>
                    </a:cubicBezTo>
                    <a:cubicBezTo>
                      <a:pt x="354" y="27"/>
                      <a:pt x="354" y="27"/>
                      <a:pt x="354" y="27"/>
                    </a:cubicBezTo>
                    <a:cubicBezTo>
                      <a:pt x="354" y="59"/>
                      <a:pt x="354" y="59"/>
                      <a:pt x="354" y="59"/>
                    </a:cubicBezTo>
                    <a:cubicBezTo>
                      <a:pt x="164" y="59"/>
                      <a:pt x="164" y="59"/>
                      <a:pt x="164" y="59"/>
                    </a:cubicBezTo>
                    <a:cubicBezTo>
                      <a:pt x="148" y="72"/>
                      <a:pt x="128" y="86"/>
                      <a:pt x="102" y="99"/>
                    </a:cubicBezTo>
                    <a:cubicBezTo>
                      <a:pt x="146" y="99"/>
                      <a:pt x="177" y="99"/>
                      <a:pt x="194" y="98"/>
                    </a:cubicBezTo>
                    <a:cubicBezTo>
                      <a:pt x="216" y="98"/>
                      <a:pt x="236" y="97"/>
                      <a:pt x="255" y="94"/>
                    </a:cubicBezTo>
                    <a:cubicBezTo>
                      <a:pt x="249" y="86"/>
                      <a:pt x="242" y="79"/>
                      <a:pt x="235" y="71"/>
                    </a:cubicBezTo>
                    <a:cubicBezTo>
                      <a:pt x="253" y="71"/>
                      <a:pt x="253" y="71"/>
                      <a:pt x="253" y="71"/>
                    </a:cubicBezTo>
                    <a:cubicBezTo>
                      <a:pt x="295" y="82"/>
                      <a:pt x="313" y="110"/>
                      <a:pt x="329" y="139"/>
                    </a:cubicBezTo>
                    <a:cubicBezTo>
                      <a:pt x="279" y="139"/>
                      <a:pt x="279" y="139"/>
                      <a:pt x="279" y="139"/>
                    </a:cubicBezTo>
                    <a:cubicBezTo>
                      <a:pt x="277" y="134"/>
                      <a:pt x="275" y="129"/>
                      <a:pt x="272" y="124"/>
                    </a:cubicBezTo>
                    <a:cubicBezTo>
                      <a:pt x="211" y="129"/>
                      <a:pt x="151" y="132"/>
                      <a:pt x="93" y="132"/>
                    </a:cubicBezTo>
                    <a:cubicBezTo>
                      <a:pt x="39" y="132"/>
                      <a:pt x="39" y="132"/>
                      <a:pt x="39" y="132"/>
                    </a:cubicBezTo>
                    <a:cubicBezTo>
                      <a:pt x="39" y="99"/>
                      <a:pt x="39" y="99"/>
                      <a:pt x="39" y="99"/>
                    </a:cubicBezTo>
                    <a:cubicBezTo>
                      <a:pt x="63" y="87"/>
                      <a:pt x="84" y="73"/>
                      <a:pt x="102" y="59"/>
                    </a:cubicBezTo>
                    <a:lnTo>
                      <a:pt x="0" y="59"/>
                    </a:lnTo>
                    <a:close/>
                    <a:moveTo>
                      <a:pt x="39" y="354"/>
                    </a:moveTo>
                    <a:cubicBezTo>
                      <a:pt x="39" y="195"/>
                      <a:pt x="39" y="195"/>
                      <a:pt x="39" y="195"/>
                    </a:cubicBezTo>
                    <a:cubicBezTo>
                      <a:pt x="39" y="172"/>
                      <a:pt x="39" y="172"/>
                      <a:pt x="39" y="172"/>
                    </a:cubicBezTo>
                    <a:cubicBezTo>
                      <a:pt x="39" y="172"/>
                      <a:pt x="39" y="162"/>
                      <a:pt x="46" y="157"/>
                    </a:cubicBezTo>
                    <a:cubicBezTo>
                      <a:pt x="53" y="151"/>
                      <a:pt x="68" y="153"/>
                      <a:pt x="68" y="153"/>
                    </a:cubicBezTo>
                    <a:cubicBezTo>
                      <a:pt x="93" y="153"/>
                      <a:pt x="93" y="153"/>
                      <a:pt x="93" y="153"/>
                    </a:cubicBezTo>
                    <a:cubicBezTo>
                      <a:pt x="294" y="153"/>
                      <a:pt x="294" y="153"/>
                      <a:pt x="294" y="153"/>
                    </a:cubicBezTo>
                    <a:cubicBezTo>
                      <a:pt x="294" y="153"/>
                      <a:pt x="306" y="153"/>
                      <a:pt x="312" y="157"/>
                    </a:cubicBezTo>
                    <a:cubicBezTo>
                      <a:pt x="318" y="162"/>
                      <a:pt x="316" y="185"/>
                      <a:pt x="316" y="185"/>
                    </a:cubicBezTo>
                    <a:cubicBezTo>
                      <a:pt x="316" y="205"/>
                      <a:pt x="316" y="205"/>
                      <a:pt x="316" y="205"/>
                    </a:cubicBezTo>
                    <a:cubicBezTo>
                      <a:pt x="316" y="306"/>
                      <a:pt x="316" y="306"/>
                      <a:pt x="316" y="306"/>
                    </a:cubicBezTo>
                    <a:cubicBezTo>
                      <a:pt x="318" y="338"/>
                      <a:pt x="303" y="353"/>
                      <a:pt x="269" y="351"/>
                    </a:cubicBezTo>
                    <a:cubicBezTo>
                      <a:pt x="230" y="351"/>
                      <a:pt x="230" y="351"/>
                      <a:pt x="230" y="351"/>
                    </a:cubicBezTo>
                    <a:cubicBezTo>
                      <a:pt x="230" y="321"/>
                      <a:pt x="230" y="321"/>
                      <a:pt x="230" y="321"/>
                    </a:cubicBezTo>
                    <a:cubicBezTo>
                      <a:pt x="249" y="321"/>
                      <a:pt x="249" y="321"/>
                      <a:pt x="249" y="321"/>
                    </a:cubicBezTo>
                    <a:cubicBezTo>
                      <a:pt x="262" y="322"/>
                      <a:pt x="268" y="317"/>
                      <a:pt x="267" y="304"/>
                    </a:cubicBezTo>
                    <a:cubicBezTo>
                      <a:pt x="267" y="294"/>
                      <a:pt x="267" y="294"/>
                      <a:pt x="267" y="294"/>
                    </a:cubicBezTo>
                    <a:cubicBezTo>
                      <a:pt x="88" y="294"/>
                      <a:pt x="88" y="294"/>
                      <a:pt x="88" y="294"/>
                    </a:cubicBezTo>
                    <a:cubicBezTo>
                      <a:pt x="88" y="354"/>
                      <a:pt x="88" y="354"/>
                      <a:pt x="88" y="354"/>
                    </a:cubicBezTo>
                    <a:lnTo>
                      <a:pt x="39" y="354"/>
                    </a:lnTo>
                    <a:close/>
                    <a:moveTo>
                      <a:pt x="88" y="182"/>
                    </a:moveTo>
                    <a:cubicBezTo>
                      <a:pt x="88" y="210"/>
                      <a:pt x="88" y="210"/>
                      <a:pt x="88" y="210"/>
                    </a:cubicBezTo>
                    <a:cubicBezTo>
                      <a:pt x="267" y="210"/>
                      <a:pt x="267" y="210"/>
                      <a:pt x="267" y="210"/>
                    </a:cubicBezTo>
                    <a:cubicBezTo>
                      <a:pt x="267" y="182"/>
                      <a:pt x="267" y="182"/>
                      <a:pt x="267" y="182"/>
                    </a:cubicBezTo>
                    <a:lnTo>
                      <a:pt x="88" y="182"/>
                    </a:lnTo>
                    <a:close/>
                    <a:moveTo>
                      <a:pt x="88" y="238"/>
                    </a:moveTo>
                    <a:cubicBezTo>
                      <a:pt x="88" y="266"/>
                      <a:pt x="88" y="266"/>
                      <a:pt x="88" y="266"/>
                    </a:cubicBezTo>
                    <a:cubicBezTo>
                      <a:pt x="267" y="266"/>
                      <a:pt x="267" y="266"/>
                      <a:pt x="267" y="266"/>
                    </a:cubicBezTo>
                    <a:cubicBezTo>
                      <a:pt x="267" y="238"/>
                      <a:pt x="267" y="238"/>
                      <a:pt x="267" y="238"/>
                    </a:cubicBezTo>
                    <a:lnTo>
                      <a:pt x="88" y="23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
              <p:cNvSpPr>
                <a:spLocks noEditPoints="1"/>
              </p:cNvSpPr>
              <p:nvPr userDrawn="1"/>
            </p:nvSpPr>
            <p:spPr bwMode="auto">
              <a:xfrm>
                <a:off x="5578475" y="393700"/>
                <a:ext cx="168275" cy="120650"/>
              </a:xfrm>
              <a:custGeom>
                <a:avLst/>
                <a:gdLst>
                  <a:gd name="T0" fmla="*/ 106 w 106"/>
                  <a:gd name="T1" fmla="*/ 59 h 76"/>
                  <a:gd name="T2" fmla="*/ 83 w 106"/>
                  <a:gd name="T3" fmla="*/ 59 h 76"/>
                  <a:gd name="T4" fmla="*/ 90 w 106"/>
                  <a:gd name="T5" fmla="*/ 31 h 76"/>
                  <a:gd name="T6" fmla="*/ 106 w 106"/>
                  <a:gd name="T7" fmla="*/ 31 h 76"/>
                  <a:gd name="T8" fmla="*/ 106 w 106"/>
                  <a:gd name="T9" fmla="*/ 14 h 76"/>
                  <a:gd name="T10" fmla="*/ 66 w 106"/>
                  <a:gd name="T11" fmla="*/ 14 h 76"/>
                  <a:gd name="T12" fmla="*/ 66 w 106"/>
                  <a:gd name="T13" fmla="*/ 0 h 76"/>
                  <a:gd name="T14" fmla="*/ 54 w 106"/>
                  <a:gd name="T15" fmla="*/ 0 h 76"/>
                  <a:gd name="T16" fmla="*/ 54 w 106"/>
                  <a:gd name="T17" fmla="*/ 31 h 76"/>
                  <a:gd name="T18" fmla="*/ 69 w 106"/>
                  <a:gd name="T19" fmla="*/ 31 h 76"/>
                  <a:gd name="T20" fmla="*/ 62 w 106"/>
                  <a:gd name="T21" fmla="*/ 59 h 76"/>
                  <a:gd name="T22" fmla="*/ 54 w 106"/>
                  <a:gd name="T23" fmla="*/ 59 h 76"/>
                  <a:gd name="T24" fmla="*/ 54 w 106"/>
                  <a:gd name="T25" fmla="*/ 76 h 76"/>
                  <a:gd name="T26" fmla="*/ 106 w 106"/>
                  <a:gd name="T27" fmla="*/ 76 h 76"/>
                  <a:gd name="T28" fmla="*/ 106 w 106"/>
                  <a:gd name="T29" fmla="*/ 59 h 76"/>
                  <a:gd name="T30" fmla="*/ 54 w 106"/>
                  <a:gd name="T31" fmla="*/ 0 h 76"/>
                  <a:gd name="T32" fmla="*/ 40 w 106"/>
                  <a:gd name="T33" fmla="*/ 0 h 76"/>
                  <a:gd name="T34" fmla="*/ 40 w 106"/>
                  <a:gd name="T35" fmla="*/ 14 h 76"/>
                  <a:gd name="T36" fmla="*/ 0 w 106"/>
                  <a:gd name="T37" fmla="*/ 14 h 76"/>
                  <a:gd name="T38" fmla="*/ 0 w 106"/>
                  <a:gd name="T39" fmla="*/ 31 h 76"/>
                  <a:gd name="T40" fmla="*/ 17 w 106"/>
                  <a:gd name="T41" fmla="*/ 31 h 76"/>
                  <a:gd name="T42" fmla="*/ 24 w 106"/>
                  <a:gd name="T43" fmla="*/ 59 h 76"/>
                  <a:gd name="T44" fmla="*/ 0 w 106"/>
                  <a:gd name="T45" fmla="*/ 59 h 76"/>
                  <a:gd name="T46" fmla="*/ 0 w 106"/>
                  <a:gd name="T47" fmla="*/ 76 h 76"/>
                  <a:gd name="T48" fmla="*/ 54 w 106"/>
                  <a:gd name="T49" fmla="*/ 76 h 76"/>
                  <a:gd name="T50" fmla="*/ 54 w 106"/>
                  <a:gd name="T51" fmla="*/ 59 h 76"/>
                  <a:gd name="T52" fmla="*/ 46 w 106"/>
                  <a:gd name="T53" fmla="*/ 59 h 76"/>
                  <a:gd name="T54" fmla="*/ 39 w 106"/>
                  <a:gd name="T55" fmla="*/ 31 h 76"/>
                  <a:gd name="T56" fmla="*/ 54 w 106"/>
                  <a:gd name="T57" fmla="*/ 31 h 76"/>
                  <a:gd name="T58" fmla="*/ 54 w 106"/>
                  <a:gd name="T5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76">
                    <a:moveTo>
                      <a:pt x="106" y="59"/>
                    </a:moveTo>
                    <a:lnTo>
                      <a:pt x="83" y="59"/>
                    </a:lnTo>
                    <a:lnTo>
                      <a:pt x="90" y="31"/>
                    </a:lnTo>
                    <a:lnTo>
                      <a:pt x="106" y="31"/>
                    </a:lnTo>
                    <a:lnTo>
                      <a:pt x="106" y="14"/>
                    </a:lnTo>
                    <a:lnTo>
                      <a:pt x="66" y="14"/>
                    </a:lnTo>
                    <a:lnTo>
                      <a:pt x="66" y="0"/>
                    </a:lnTo>
                    <a:lnTo>
                      <a:pt x="54" y="0"/>
                    </a:lnTo>
                    <a:lnTo>
                      <a:pt x="54" y="31"/>
                    </a:lnTo>
                    <a:lnTo>
                      <a:pt x="69" y="31"/>
                    </a:lnTo>
                    <a:lnTo>
                      <a:pt x="62" y="59"/>
                    </a:lnTo>
                    <a:lnTo>
                      <a:pt x="54" y="59"/>
                    </a:lnTo>
                    <a:lnTo>
                      <a:pt x="54" y="76"/>
                    </a:lnTo>
                    <a:lnTo>
                      <a:pt x="106" y="76"/>
                    </a:lnTo>
                    <a:lnTo>
                      <a:pt x="106" y="59"/>
                    </a:lnTo>
                    <a:close/>
                    <a:moveTo>
                      <a:pt x="54" y="0"/>
                    </a:moveTo>
                    <a:lnTo>
                      <a:pt x="40" y="0"/>
                    </a:lnTo>
                    <a:lnTo>
                      <a:pt x="40" y="14"/>
                    </a:lnTo>
                    <a:lnTo>
                      <a:pt x="0" y="14"/>
                    </a:lnTo>
                    <a:lnTo>
                      <a:pt x="0" y="31"/>
                    </a:lnTo>
                    <a:lnTo>
                      <a:pt x="17" y="31"/>
                    </a:lnTo>
                    <a:lnTo>
                      <a:pt x="24" y="59"/>
                    </a:lnTo>
                    <a:lnTo>
                      <a:pt x="0" y="59"/>
                    </a:lnTo>
                    <a:lnTo>
                      <a:pt x="0" y="76"/>
                    </a:lnTo>
                    <a:lnTo>
                      <a:pt x="54" y="76"/>
                    </a:lnTo>
                    <a:lnTo>
                      <a:pt x="54" y="59"/>
                    </a:lnTo>
                    <a:lnTo>
                      <a:pt x="46" y="59"/>
                    </a:lnTo>
                    <a:lnTo>
                      <a:pt x="39" y="31"/>
                    </a:lnTo>
                    <a:lnTo>
                      <a:pt x="54" y="31"/>
                    </a:lnTo>
                    <a:lnTo>
                      <a:pt x="54"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27"/>
              <p:cNvSpPr/>
              <p:nvPr userDrawn="1"/>
            </p:nvSpPr>
            <p:spPr bwMode="auto">
              <a:xfrm>
                <a:off x="5737225" y="393700"/>
                <a:ext cx="141288" cy="311150"/>
              </a:xfrm>
              <a:custGeom>
                <a:avLst/>
                <a:gdLst>
                  <a:gd name="T0" fmla="*/ 162 w 162"/>
                  <a:gd name="T1" fmla="*/ 98 h 329"/>
                  <a:gd name="T2" fmla="*/ 68 w 162"/>
                  <a:gd name="T3" fmla="*/ 98 h 329"/>
                  <a:gd name="T4" fmla="*/ 68 w 162"/>
                  <a:gd name="T5" fmla="*/ 52 h 329"/>
                  <a:gd name="T6" fmla="*/ 97 w 162"/>
                  <a:gd name="T7" fmla="*/ 52 h 329"/>
                  <a:gd name="T8" fmla="*/ 162 w 162"/>
                  <a:gd name="T9" fmla="*/ 0 h 329"/>
                  <a:gd name="T10" fmla="*/ 108 w 162"/>
                  <a:gd name="T11" fmla="*/ 0 h 329"/>
                  <a:gd name="T12" fmla="*/ 65 w 162"/>
                  <a:gd name="T13" fmla="*/ 22 h 329"/>
                  <a:gd name="T14" fmla="*/ 19 w 162"/>
                  <a:gd name="T15" fmla="*/ 22 h 329"/>
                  <a:gd name="T16" fmla="*/ 19 w 162"/>
                  <a:gd name="T17" fmla="*/ 26 h 329"/>
                  <a:gd name="T18" fmla="*/ 19 w 162"/>
                  <a:gd name="T19" fmla="*/ 26 h 329"/>
                  <a:gd name="T20" fmla="*/ 19 w 162"/>
                  <a:gd name="T21" fmla="*/ 210 h 329"/>
                  <a:gd name="T22" fmla="*/ 13 w 162"/>
                  <a:gd name="T23" fmla="*/ 280 h 329"/>
                  <a:gd name="T24" fmla="*/ 0 w 162"/>
                  <a:gd name="T25" fmla="*/ 300 h 329"/>
                  <a:gd name="T26" fmla="*/ 0 w 162"/>
                  <a:gd name="T27" fmla="*/ 329 h 329"/>
                  <a:gd name="T28" fmla="*/ 64 w 162"/>
                  <a:gd name="T29" fmla="*/ 236 h 329"/>
                  <a:gd name="T30" fmla="*/ 68 w 162"/>
                  <a:gd name="T31" fmla="*/ 168 h 329"/>
                  <a:gd name="T32" fmla="*/ 68 w 162"/>
                  <a:gd name="T33" fmla="*/ 128 h 329"/>
                  <a:gd name="T34" fmla="*/ 95 w 162"/>
                  <a:gd name="T35" fmla="*/ 128 h 329"/>
                  <a:gd name="T36" fmla="*/ 95 w 162"/>
                  <a:gd name="T37" fmla="*/ 329 h 329"/>
                  <a:gd name="T38" fmla="*/ 144 w 162"/>
                  <a:gd name="T39" fmla="*/ 329 h 329"/>
                  <a:gd name="T40" fmla="*/ 144 w 162"/>
                  <a:gd name="T41" fmla="*/ 128 h 329"/>
                  <a:gd name="T42" fmla="*/ 162 w 162"/>
                  <a:gd name="T43" fmla="*/ 128 h 329"/>
                  <a:gd name="T44" fmla="*/ 162 w 162"/>
                  <a:gd name="T45" fmla="*/ 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329">
                    <a:moveTo>
                      <a:pt x="162" y="98"/>
                    </a:moveTo>
                    <a:cubicBezTo>
                      <a:pt x="68" y="98"/>
                      <a:pt x="68" y="98"/>
                      <a:pt x="68" y="98"/>
                    </a:cubicBezTo>
                    <a:cubicBezTo>
                      <a:pt x="68" y="52"/>
                      <a:pt x="68" y="52"/>
                      <a:pt x="68" y="52"/>
                    </a:cubicBezTo>
                    <a:cubicBezTo>
                      <a:pt x="97" y="52"/>
                      <a:pt x="97" y="52"/>
                      <a:pt x="97" y="52"/>
                    </a:cubicBezTo>
                    <a:cubicBezTo>
                      <a:pt x="127" y="52"/>
                      <a:pt x="153" y="26"/>
                      <a:pt x="162" y="0"/>
                    </a:cubicBezTo>
                    <a:cubicBezTo>
                      <a:pt x="108" y="0"/>
                      <a:pt x="108" y="0"/>
                      <a:pt x="108" y="0"/>
                    </a:cubicBezTo>
                    <a:cubicBezTo>
                      <a:pt x="108" y="0"/>
                      <a:pt x="111" y="22"/>
                      <a:pt x="65" y="22"/>
                    </a:cubicBezTo>
                    <a:cubicBezTo>
                      <a:pt x="19" y="22"/>
                      <a:pt x="19" y="22"/>
                      <a:pt x="19" y="22"/>
                    </a:cubicBezTo>
                    <a:cubicBezTo>
                      <a:pt x="19" y="26"/>
                      <a:pt x="19" y="26"/>
                      <a:pt x="19" y="26"/>
                    </a:cubicBezTo>
                    <a:cubicBezTo>
                      <a:pt x="19" y="26"/>
                      <a:pt x="19" y="26"/>
                      <a:pt x="19" y="26"/>
                    </a:cubicBezTo>
                    <a:cubicBezTo>
                      <a:pt x="19" y="210"/>
                      <a:pt x="19" y="210"/>
                      <a:pt x="19" y="210"/>
                    </a:cubicBezTo>
                    <a:cubicBezTo>
                      <a:pt x="19" y="210"/>
                      <a:pt x="20" y="259"/>
                      <a:pt x="13" y="280"/>
                    </a:cubicBezTo>
                    <a:cubicBezTo>
                      <a:pt x="6" y="301"/>
                      <a:pt x="0" y="300"/>
                      <a:pt x="0" y="300"/>
                    </a:cubicBezTo>
                    <a:cubicBezTo>
                      <a:pt x="0" y="329"/>
                      <a:pt x="0" y="329"/>
                      <a:pt x="0" y="329"/>
                    </a:cubicBezTo>
                    <a:cubicBezTo>
                      <a:pt x="0" y="329"/>
                      <a:pt x="57" y="305"/>
                      <a:pt x="64" y="236"/>
                    </a:cubicBezTo>
                    <a:cubicBezTo>
                      <a:pt x="67" y="214"/>
                      <a:pt x="68" y="185"/>
                      <a:pt x="68" y="168"/>
                    </a:cubicBezTo>
                    <a:cubicBezTo>
                      <a:pt x="68" y="128"/>
                      <a:pt x="68" y="128"/>
                      <a:pt x="68" y="128"/>
                    </a:cubicBezTo>
                    <a:cubicBezTo>
                      <a:pt x="95" y="128"/>
                      <a:pt x="95" y="128"/>
                      <a:pt x="95" y="128"/>
                    </a:cubicBezTo>
                    <a:cubicBezTo>
                      <a:pt x="95" y="329"/>
                      <a:pt x="95" y="329"/>
                      <a:pt x="95" y="329"/>
                    </a:cubicBezTo>
                    <a:cubicBezTo>
                      <a:pt x="144" y="329"/>
                      <a:pt x="144" y="329"/>
                      <a:pt x="144" y="329"/>
                    </a:cubicBezTo>
                    <a:cubicBezTo>
                      <a:pt x="144" y="128"/>
                      <a:pt x="144" y="128"/>
                      <a:pt x="144" y="128"/>
                    </a:cubicBezTo>
                    <a:cubicBezTo>
                      <a:pt x="162" y="128"/>
                      <a:pt x="162" y="128"/>
                      <a:pt x="162" y="128"/>
                    </a:cubicBezTo>
                    <a:lnTo>
                      <a:pt x="162" y="9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Freeform 28"/>
              <p:cNvSpPr/>
              <p:nvPr userDrawn="1"/>
            </p:nvSpPr>
            <p:spPr bwMode="auto">
              <a:xfrm>
                <a:off x="5578475" y="520700"/>
                <a:ext cx="168275" cy="184150"/>
              </a:xfrm>
              <a:custGeom>
                <a:avLst/>
                <a:gdLst>
                  <a:gd name="T0" fmla="*/ 182 w 192"/>
                  <a:gd name="T1" fmla="*/ 162 h 196"/>
                  <a:gd name="T2" fmla="*/ 182 w 192"/>
                  <a:gd name="T3" fmla="*/ 104 h 196"/>
                  <a:gd name="T4" fmla="*/ 125 w 192"/>
                  <a:gd name="T5" fmla="*/ 54 h 196"/>
                  <a:gd name="T6" fmla="*/ 125 w 192"/>
                  <a:gd name="T7" fmla="*/ 46 h 196"/>
                  <a:gd name="T8" fmla="*/ 192 w 192"/>
                  <a:gd name="T9" fmla="*/ 46 h 196"/>
                  <a:gd name="T10" fmla="*/ 192 w 192"/>
                  <a:gd name="T11" fmla="*/ 16 h 196"/>
                  <a:gd name="T12" fmla="*/ 125 w 192"/>
                  <a:gd name="T13" fmla="*/ 16 h 196"/>
                  <a:gd name="T14" fmla="*/ 125 w 192"/>
                  <a:gd name="T15" fmla="*/ 0 h 196"/>
                  <a:gd name="T16" fmla="*/ 77 w 192"/>
                  <a:gd name="T17" fmla="*/ 0 h 196"/>
                  <a:gd name="T18" fmla="*/ 77 w 192"/>
                  <a:gd name="T19" fmla="*/ 16 h 196"/>
                  <a:gd name="T20" fmla="*/ 0 w 192"/>
                  <a:gd name="T21" fmla="*/ 16 h 196"/>
                  <a:gd name="T22" fmla="*/ 0 w 192"/>
                  <a:gd name="T23" fmla="*/ 46 h 196"/>
                  <a:gd name="T24" fmla="*/ 77 w 192"/>
                  <a:gd name="T25" fmla="*/ 46 h 196"/>
                  <a:gd name="T26" fmla="*/ 77 w 192"/>
                  <a:gd name="T27" fmla="*/ 59 h 196"/>
                  <a:gd name="T28" fmla="*/ 66 w 192"/>
                  <a:gd name="T29" fmla="*/ 59 h 196"/>
                  <a:gd name="T30" fmla="*/ 34 w 192"/>
                  <a:gd name="T31" fmla="*/ 59 h 196"/>
                  <a:gd name="T32" fmla="*/ 19 w 192"/>
                  <a:gd name="T33" fmla="*/ 59 h 196"/>
                  <a:gd name="T34" fmla="*/ 15 w 192"/>
                  <a:gd name="T35" fmla="*/ 145 h 196"/>
                  <a:gd name="T36" fmla="*/ 0 w 192"/>
                  <a:gd name="T37" fmla="*/ 166 h 196"/>
                  <a:gd name="T38" fmla="*/ 0 w 192"/>
                  <a:gd name="T39" fmla="*/ 196 h 196"/>
                  <a:gd name="T40" fmla="*/ 62 w 192"/>
                  <a:gd name="T41" fmla="*/ 121 h 196"/>
                  <a:gd name="T42" fmla="*/ 66 w 192"/>
                  <a:gd name="T43" fmla="*/ 72 h 196"/>
                  <a:gd name="T44" fmla="*/ 77 w 192"/>
                  <a:gd name="T45" fmla="*/ 72 h 196"/>
                  <a:gd name="T46" fmla="*/ 77 w 192"/>
                  <a:gd name="T47" fmla="*/ 196 h 196"/>
                  <a:gd name="T48" fmla="*/ 125 w 192"/>
                  <a:gd name="T49" fmla="*/ 196 h 196"/>
                  <a:gd name="T50" fmla="*/ 125 w 192"/>
                  <a:gd name="T51" fmla="*/ 91 h 196"/>
                  <a:gd name="T52" fmla="*/ 182 w 192"/>
                  <a:gd name="T53" fmla="*/ 16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6">
                    <a:moveTo>
                      <a:pt x="182" y="162"/>
                    </a:moveTo>
                    <a:cubicBezTo>
                      <a:pt x="182" y="104"/>
                      <a:pt x="182" y="104"/>
                      <a:pt x="182" y="104"/>
                    </a:cubicBezTo>
                    <a:cubicBezTo>
                      <a:pt x="157" y="88"/>
                      <a:pt x="130" y="60"/>
                      <a:pt x="125" y="54"/>
                    </a:cubicBezTo>
                    <a:cubicBezTo>
                      <a:pt x="125" y="46"/>
                      <a:pt x="125" y="46"/>
                      <a:pt x="125" y="46"/>
                    </a:cubicBezTo>
                    <a:cubicBezTo>
                      <a:pt x="192" y="46"/>
                      <a:pt x="192" y="46"/>
                      <a:pt x="192" y="46"/>
                    </a:cubicBezTo>
                    <a:cubicBezTo>
                      <a:pt x="192" y="16"/>
                      <a:pt x="192" y="16"/>
                      <a:pt x="192" y="16"/>
                    </a:cubicBezTo>
                    <a:cubicBezTo>
                      <a:pt x="125" y="16"/>
                      <a:pt x="125" y="16"/>
                      <a:pt x="125" y="16"/>
                    </a:cubicBezTo>
                    <a:cubicBezTo>
                      <a:pt x="125" y="0"/>
                      <a:pt x="125" y="0"/>
                      <a:pt x="125" y="0"/>
                    </a:cubicBezTo>
                    <a:cubicBezTo>
                      <a:pt x="77" y="0"/>
                      <a:pt x="77" y="0"/>
                      <a:pt x="77" y="0"/>
                    </a:cubicBezTo>
                    <a:cubicBezTo>
                      <a:pt x="77" y="16"/>
                      <a:pt x="77" y="16"/>
                      <a:pt x="77" y="16"/>
                    </a:cubicBezTo>
                    <a:cubicBezTo>
                      <a:pt x="0" y="16"/>
                      <a:pt x="0" y="16"/>
                      <a:pt x="0" y="16"/>
                    </a:cubicBezTo>
                    <a:cubicBezTo>
                      <a:pt x="0" y="46"/>
                      <a:pt x="0" y="46"/>
                      <a:pt x="0" y="46"/>
                    </a:cubicBezTo>
                    <a:cubicBezTo>
                      <a:pt x="77" y="46"/>
                      <a:pt x="77" y="46"/>
                      <a:pt x="77" y="46"/>
                    </a:cubicBezTo>
                    <a:cubicBezTo>
                      <a:pt x="77" y="59"/>
                      <a:pt x="77" y="59"/>
                      <a:pt x="77" y="59"/>
                    </a:cubicBezTo>
                    <a:cubicBezTo>
                      <a:pt x="66" y="59"/>
                      <a:pt x="66" y="59"/>
                      <a:pt x="66" y="59"/>
                    </a:cubicBezTo>
                    <a:cubicBezTo>
                      <a:pt x="34" y="59"/>
                      <a:pt x="34" y="59"/>
                      <a:pt x="34" y="59"/>
                    </a:cubicBezTo>
                    <a:cubicBezTo>
                      <a:pt x="19" y="59"/>
                      <a:pt x="19" y="59"/>
                      <a:pt x="19" y="59"/>
                    </a:cubicBezTo>
                    <a:cubicBezTo>
                      <a:pt x="19" y="59"/>
                      <a:pt x="20" y="130"/>
                      <a:pt x="15" y="145"/>
                    </a:cubicBezTo>
                    <a:cubicBezTo>
                      <a:pt x="7" y="166"/>
                      <a:pt x="0" y="166"/>
                      <a:pt x="0" y="166"/>
                    </a:cubicBezTo>
                    <a:cubicBezTo>
                      <a:pt x="0" y="196"/>
                      <a:pt x="0" y="196"/>
                      <a:pt x="0" y="196"/>
                    </a:cubicBezTo>
                    <a:cubicBezTo>
                      <a:pt x="0" y="196"/>
                      <a:pt x="55" y="191"/>
                      <a:pt x="62" y="121"/>
                    </a:cubicBezTo>
                    <a:cubicBezTo>
                      <a:pt x="65" y="99"/>
                      <a:pt x="65" y="88"/>
                      <a:pt x="66" y="72"/>
                    </a:cubicBezTo>
                    <a:cubicBezTo>
                      <a:pt x="77" y="72"/>
                      <a:pt x="77" y="72"/>
                      <a:pt x="77" y="72"/>
                    </a:cubicBezTo>
                    <a:cubicBezTo>
                      <a:pt x="77" y="196"/>
                      <a:pt x="77" y="196"/>
                      <a:pt x="77" y="196"/>
                    </a:cubicBezTo>
                    <a:cubicBezTo>
                      <a:pt x="125" y="196"/>
                      <a:pt x="125" y="196"/>
                      <a:pt x="125" y="196"/>
                    </a:cubicBezTo>
                    <a:cubicBezTo>
                      <a:pt x="125" y="91"/>
                      <a:pt x="125" y="91"/>
                      <a:pt x="125" y="91"/>
                    </a:cubicBezTo>
                    <a:cubicBezTo>
                      <a:pt x="140" y="126"/>
                      <a:pt x="182" y="162"/>
                      <a:pt x="182" y="16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29"/>
              <p:cNvSpPr/>
              <p:nvPr userDrawn="1"/>
            </p:nvSpPr>
            <p:spPr bwMode="auto">
              <a:xfrm>
                <a:off x="5945188" y="393700"/>
                <a:ext cx="301625" cy="311150"/>
              </a:xfrm>
              <a:custGeom>
                <a:avLst/>
                <a:gdLst>
                  <a:gd name="T0" fmla="*/ 260 w 344"/>
                  <a:gd name="T1" fmla="*/ 254 h 330"/>
                  <a:gd name="T2" fmla="*/ 202 w 344"/>
                  <a:gd name="T3" fmla="*/ 143 h 330"/>
                  <a:gd name="T4" fmla="*/ 202 w 344"/>
                  <a:gd name="T5" fmla="*/ 143 h 330"/>
                  <a:gd name="T6" fmla="*/ 202 w 344"/>
                  <a:gd name="T7" fmla="*/ 142 h 330"/>
                  <a:gd name="T8" fmla="*/ 202 w 344"/>
                  <a:gd name="T9" fmla="*/ 110 h 330"/>
                  <a:gd name="T10" fmla="*/ 344 w 344"/>
                  <a:gd name="T11" fmla="*/ 110 h 330"/>
                  <a:gd name="T12" fmla="*/ 344 w 344"/>
                  <a:gd name="T13" fmla="*/ 80 h 330"/>
                  <a:gd name="T14" fmla="*/ 202 w 344"/>
                  <a:gd name="T15" fmla="*/ 80 h 330"/>
                  <a:gd name="T16" fmla="*/ 202 w 344"/>
                  <a:gd name="T17" fmla="*/ 0 h 330"/>
                  <a:gd name="T18" fmla="*/ 202 w 344"/>
                  <a:gd name="T19" fmla="*/ 0 h 330"/>
                  <a:gd name="T20" fmla="*/ 144 w 344"/>
                  <a:gd name="T21" fmla="*/ 0 h 330"/>
                  <a:gd name="T22" fmla="*/ 144 w 344"/>
                  <a:gd name="T23" fmla="*/ 0 h 330"/>
                  <a:gd name="T24" fmla="*/ 144 w 344"/>
                  <a:gd name="T25" fmla="*/ 80 h 330"/>
                  <a:gd name="T26" fmla="*/ 0 w 344"/>
                  <a:gd name="T27" fmla="*/ 80 h 330"/>
                  <a:gd name="T28" fmla="*/ 0 w 344"/>
                  <a:gd name="T29" fmla="*/ 110 h 330"/>
                  <a:gd name="T30" fmla="*/ 144 w 344"/>
                  <a:gd name="T31" fmla="*/ 110 h 330"/>
                  <a:gd name="T32" fmla="*/ 144 w 344"/>
                  <a:gd name="T33" fmla="*/ 142 h 330"/>
                  <a:gd name="T34" fmla="*/ 144 w 344"/>
                  <a:gd name="T35" fmla="*/ 143 h 330"/>
                  <a:gd name="T36" fmla="*/ 144 w 344"/>
                  <a:gd name="T37" fmla="*/ 143 h 330"/>
                  <a:gd name="T38" fmla="*/ 86 w 344"/>
                  <a:gd name="T39" fmla="*/ 254 h 330"/>
                  <a:gd name="T40" fmla="*/ 0 w 344"/>
                  <a:gd name="T41" fmla="*/ 300 h 330"/>
                  <a:gd name="T42" fmla="*/ 0 w 344"/>
                  <a:gd name="T43" fmla="*/ 330 h 330"/>
                  <a:gd name="T44" fmla="*/ 127 w 344"/>
                  <a:gd name="T45" fmla="*/ 288 h 330"/>
                  <a:gd name="T46" fmla="*/ 173 w 344"/>
                  <a:gd name="T47" fmla="*/ 236 h 330"/>
                  <a:gd name="T48" fmla="*/ 218 w 344"/>
                  <a:gd name="T49" fmla="*/ 288 h 330"/>
                  <a:gd name="T50" fmla="*/ 344 w 344"/>
                  <a:gd name="T51" fmla="*/ 330 h 330"/>
                  <a:gd name="T52" fmla="*/ 344 w 344"/>
                  <a:gd name="T53" fmla="*/ 300 h 330"/>
                  <a:gd name="T54" fmla="*/ 260 w 344"/>
                  <a:gd name="T55" fmla="*/ 25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4" h="330">
                    <a:moveTo>
                      <a:pt x="260" y="254"/>
                    </a:moveTo>
                    <a:cubicBezTo>
                      <a:pt x="205" y="212"/>
                      <a:pt x="202" y="143"/>
                      <a:pt x="202" y="143"/>
                    </a:cubicBezTo>
                    <a:cubicBezTo>
                      <a:pt x="202" y="143"/>
                      <a:pt x="202" y="143"/>
                      <a:pt x="202" y="143"/>
                    </a:cubicBezTo>
                    <a:cubicBezTo>
                      <a:pt x="202" y="142"/>
                      <a:pt x="202" y="142"/>
                      <a:pt x="202" y="142"/>
                    </a:cubicBezTo>
                    <a:cubicBezTo>
                      <a:pt x="202" y="135"/>
                      <a:pt x="202" y="124"/>
                      <a:pt x="202" y="110"/>
                    </a:cubicBezTo>
                    <a:cubicBezTo>
                      <a:pt x="344" y="110"/>
                      <a:pt x="344" y="110"/>
                      <a:pt x="344" y="110"/>
                    </a:cubicBezTo>
                    <a:cubicBezTo>
                      <a:pt x="344" y="80"/>
                      <a:pt x="344" y="80"/>
                      <a:pt x="344" y="80"/>
                    </a:cubicBezTo>
                    <a:cubicBezTo>
                      <a:pt x="202" y="80"/>
                      <a:pt x="202" y="80"/>
                      <a:pt x="202" y="80"/>
                    </a:cubicBezTo>
                    <a:cubicBezTo>
                      <a:pt x="202" y="41"/>
                      <a:pt x="202" y="0"/>
                      <a:pt x="202" y="0"/>
                    </a:cubicBezTo>
                    <a:cubicBezTo>
                      <a:pt x="202" y="0"/>
                      <a:pt x="202" y="0"/>
                      <a:pt x="202" y="0"/>
                    </a:cubicBezTo>
                    <a:cubicBezTo>
                      <a:pt x="144" y="0"/>
                      <a:pt x="144" y="0"/>
                      <a:pt x="144" y="0"/>
                    </a:cubicBezTo>
                    <a:cubicBezTo>
                      <a:pt x="144" y="0"/>
                      <a:pt x="144" y="0"/>
                      <a:pt x="144" y="0"/>
                    </a:cubicBezTo>
                    <a:cubicBezTo>
                      <a:pt x="144" y="0"/>
                      <a:pt x="144" y="41"/>
                      <a:pt x="144" y="80"/>
                    </a:cubicBezTo>
                    <a:cubicBezTo>
                      <a:pt x="0" y="80"/>
                      <a:pt x="0" y="80"/>
                      <a:pt x="0" y="80"/>
                    </a:cubicBezTo>
                    <a:cubicBezTo>
                      <a:pt x="0" y="110"/>
                      <a:pt x="0" y="110"/>
                      <a:pt x="0" y="110"/>
                    </a:cubicBezTo>
                    <a:cubicBezTo>
                      <a:pt x="144" y="110"/>
                      <a:pt x="144" y="110"/>
                      <a:pt x="144" y="110"/>
                    </a:cubicBezTo>
                    <a:cubicBezTo>
                      <a:pt x="144" y="124"/>
                      <a:pt x="144" y="135"/>
                      <a:pt x="144" y="142"/>
                    </a:cubicBezTo>
                    <a:cubicBezTo>
                      <a:pt x="144" y="143"/>
                      <a:pt x="144" y="143"/>
                      <a:pt x="144" y="143"/>
                    </a:cubicBezTo>
                    <a:cubicBezTo>
                      <a:pt x="144" y="143"/>
                      <a:pt x="144" y="143"/>
                      <a:pt x="144" y="143"/>
                    </a:cubicBezTo>
                    <a:cubicBezTo>
                      <a:pt x="144" y="143"/>
                      <a:pt x="140" y="212"/>
                      <a:pt x="86" y="254"/>
                    </a:cubicBezTo>
                    <a:cubicBezTo>
                      <a:pt x="40" y="290"/>
                      <a:pt x="0" y="300"/>
                      <a:pt x="0" y="300"/>
                    </a:cubicBezTo>
                    <a:cubicBezTo>
                      <a:pt x="0" y="330"/>
                      <a:pt x="0" y="330"/>
                      <a:pt x="0" y="330"/>
                    </a:cubicBezTo>
                    <a:cubicBezTo>
                      <a:pt x="0" y="330"/>
                      <a:pt x="84" y="319"/>
                      <a:pt x="127" y="288"/>
                    </a:cubicBezTo>
                    <a:cubicBezTo>
                      <a:pt x="146" y="274"/>
                      <a:pt x="160" y="255"/>
                      <a:pt x="173" y="236"/>
                    </a:cubicBezTo>
                    <a:cubicBezTo>
                      <a:pt x="185" y="255"/>
                      <a:pt x="200" y="274"/>
                      <a:pt x="218" y="288"/>
                    </a:cubicBezTo>
                    <a:cubicBezTo>
                      <a:pt x="261" y="319"/>
                      <a:pt x="344" y="330"/>
                      <a:pt x="344" y="330"/>
                    </a:cubicBezTo>
                    <a:cubicBezTo>
                      <a:pt x="344" y="300"/>
                      <a:pt x="344" y="300"/>
                      <a:pt x="344" y="300"/>
                    </a:cubicBezTo>
                    <a:cubicBezTo>
                      <a:pt x="344" y="300"/>
                      <a:pt x="305" y="290"/>
                      <a:pt x="260" y="2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30"/>
              <p:cNvSpPr/>
              <p:nvPr userDrawn="1"/>
            </p:nvSpPr>
            <p:spPr bwMode="auto">
              <a:xfrm>
                <a:off x="6432550" y="393700"/>
                <a:ext cx="180975" cy="311150"/>
              </a:xfrm>
              <a:custGeom>
                <a:avLst/>
                <a:gdLst>
                  <a:gd name="T0" fmla="*/ 207 w 207"/>
                  <a:gd name="T1" fmla="*/ 140 h 330"/>
                  <a:gd name="T2" fmla="*/ 207 w 207"/>
                  <a:gd name="T3" fmla="*/ 110 h 330"/>
                  <a:gd name="T4" fmla="*/ 128 w 207"/>
                  <a:gd name="T5" fmla="*/ 110 h 330"/>
                  <a:gd name="T6" fmla="*/ 128 w 207"/>
                  <a:gd name="T7" fmla="*/ 62 h 330"/>
                  <a:gd name="T8" fmla="*/ 197 w 207"/>
                  <a:gd name="T9" fmla="*/ 62 h 330"/>
                  <a:gd name="T10" fmla="*/ 197 w 207"/>
                  <a:gd name="T11" fmla="*/ 33 h 330"/>
                  <a:gd name="T12" fmla="*/ 128 w 207"/>
                  <a:gd name="T13" fmla="*/ 33 h 330"/>
                  <a:gd name="T14" fmla="*/ 128 w 207"/>
                  <a:gd name="T15" fmla="*/ 0 h 330"/>
                  <a:gd name="T16" fmla="*/ 79 w 207"/>
                  <a:gd name="T17" fmla="*/ 0 h 330"/>
                  <a:gd name="T18" fmla="*/ 79 w 207"/>
                  <a:gd name="T19" fmla="*/ 33 h 330"/>
                  <a:gd name="T20" fmla="*/ 9 w 207"/>
                  <a:gd name="T21" fmla="*/ 33 h 330"/>
                  <a:gd name="T22" fmla="*/ 9 w 207"/>
                  <a:gd name="T23" fmla="*/ 62 h 330"/>
                  <a:gd name="T24" fmla="*/ 79 w 207"/>
                  <a:gd name="T25" fmla="*/ 62 h 330"/>
                  <a:gd name="T26" fmla="*/ 79 w 207"/>
                  <a:gd name="T27" fmla="*/ 110 h 330"/>
                  <a:gd name="T28" fmla="*/ 0 w 207"/>
                  <a:gd name="T29" fmla="*/ 110 h 330"/>
                  <a:gd name="T30" fmla="*/ 0 w 207"/>
                  <a:gd name="T31" fmla="*/ 140 h 330"/>
                  <a:gd name="T32" fmla="*/ 79 w 207"/>
                  <a:gd name="T33" fmla="*/ 140 h 330"/>
                  <a:gd name="T34" fmla="*/ 79 w 207"/>
                  <a:gd name="T35" fmla="*/ 299 h 330"/>
                  <a:gd name="T36" fmla="*/ 55 w 207"/>
                  <a:gd name="T37" fmla="*/ 299 h 330"/>
                  <a:gd name="T38" fmla="*/ 55 w 207"/>
                  <a:gd name="T39" fmla="*/ 176 h 330"/>
                  <a:gd name="T40" fmla="*/ 7 w 207"/>
                  <a:gd name="T41" fmla="*/ 176 h 330"/>
                  <a:gd name="T42" fmla="*/ 7 w 207"/>
                  <a:gd name="T43" fmla="*/ 299 h 330"/>
                  <a:gd name="T44" fmla="*/ 46 w 207"/>
                  <a:gd name="T45" fmla="*/ 330 h 330"/>
                  <a:gd name="T46" fmla="*/ 161 w 207"/>
                  <a:gd name="T47" fmla="*/ 330 h 330"/>
                  <a:gd name="T48" fmla="*/ 201 w 207"/>
                  <a:gd name="T49" fmla="*/ 299 h 330"/>
                  <a:gd name="T50" fmla="*/ 201 w 207"/>
                  <a:gd name="T51" fmla="*/ 176 h 330"/>
                  <a:gd name="T52" fmla="*/ 153 w 207"/>
                  <a:gd name="T53" fmla="*/ 176 h 330"/>
                  <a:gd name="T54" fmla="*/ 153 w 207"/>
                  <a:gd name="T55" fmla="*/ 299 h 330"/>
                  <a:gd name="T56" fmla="*/ 128 w 207"/>
                  <a:gd name="T57" fmla="*/ 299 h 330"/>
                  <a:gd name="T58" fmla="*/ 128 w 207"/>
                  <a:gd name="T59" fmla="*/ 140 h 330"/>
                  <a:gd name="T60" fmla="*/ 207 w 207"/>
                  <a:gd name="T61" fmla="*/ 14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 h="330">
                    <a:moveTo>
                      <a:pt x="207" y="140"/>
                    </a:moveTo>
                    <a:cubicBezTo>
                      <a:pt x="207" y="110"/>
                      <a:pt x="207" y="110"/>
                      <a:pt x="207" y="110"/>
                    </a:cubicBezTo>
                    <a:cubicBezTo>
                      <a:pt x="128" y="110"/>
                      <a:pt x="128" y="110"/>
                      <a:pt x="128" y="110"/>
                    </a:cubicBezTo>
                    <a:cubicBezTo>
                      <a:pt x="128" y="62"/>
                      <a:pt x="128" y="62"/>
                      <a:pt x="128" y="62"/>
                    </a:cubicBezTo>
                    <a:cubicBezTo>
                      <a:pt x="197" y="62"/>
                      <a:pt x="197" y="62"/>
                      <a:pt x="197" y="62"/>
                    </a:cubicBezTo>
                    <a:cubicBezTo>
                      <a:pt x="197" y="33"/>
                      <a:pt x="197" y="33"/>
                      <a:pt x="197" y="33"/>
                    </a:cubicBezTo>
                    <a:cubicBezTo>
                      <a:pt x="128" y="33"/>
                      <a:pt x="128" y="33"/>
                      <a:pt x="128" y="33"/>
                    </a:cubicBezTo>
                    <a:cubicBezTo>
                      <a:pt x="128" y="0"/>
                      <a:pt x="128" y="0"/>
                      <a:pt x="128" y="0"/>
                    </a:cubicBezTo>
                    <a:cubicBezTo>
                      <a:pt x="79" y="0"/>
                      <a:pt x="79" y="0"/>
                      <a:pt x="79" y="0"/>
                    </a:cubicBezTo>
                    <a:cubicBezTo>
                      <a:pt x="79" y="33"/>
                      <a:pt x="79" y="33"/>
                      <a:pt x="79" y="33"/>
                    </a:cubicBezTo>
                    <a:cubicBezTo>
                      <a:pt x="9" y="33"/>
                      <a:pt x="9" y="33"/>
                      <a:pt x="9" y="33"/>
                    </a:cubicBezTo>
                    <a:cubicBezTo>
                      <a:pt x="9" y="62"/>
                      <a:pt x="9" y="62"/>
                      <a:pt x="9" y="62"/>
                    </a:cubicBezTo>
                    <a:cubicBezTo>
                      <a:pt x="79" y="62"/>
                      <a:pt x="79" y="62"/>
                      <a:pt x="79" y="62"/>
                    </a:cubicBezTo>
                    <a:cubicBezTo>
                      <a:pt x="79" y="110"/>
                      <a:pt x="79" y="110"/>
                      <a:pt x="79" y="110"/>
                    </a:cubicBezTo>
                    <a:cubicBezTo>
                      <a:pt x="0" y="110"/>
                      <a:pt x="0" y="110"/>
                      <a:pt x="0" y="110"/>
                    </a:cubicBezTo>
                    <a:cubicBezTo>
                      <a:pt x="0" y="140"/>
                      <a:pt x="0" y="140"/>
                      <a:pt x="0" y="140"/>
                    </a:cubicBezTo>
                    <a:cubicBezTo>
                      <a:pt x="79" y="140"/>
                      <a:pt x="79" y="140"/>
                      <a:pt x="79" y="140"/>
                    </a:cubicBezTo>
                    <a:cubicBezTo>
                      <a:pt x="79" y="299"/>
                      <a:pt x="79" y="299"/>
                      <a:pt x="79" y="299"/>
                    </a:cubicBezTo>
                    <a:cubicBezTo>
                      <a:pt x="55" y="299"/>
                      <a:pt x="55" y="299"/>
                      <a:pt x="55" y="299"/>
                    </a:cubicBezTo>
                    <a:cubicBezTo>
                      <a:pt x="55" y="176"/>
                      <a:pt x="55" y="176"/>
                      <a:pt x="55" y="176"/>
                    </a:cubicBezTo>
                    <a:cubicBezTo>
                      <a:pt x="7" y="176"/>
                      <a:pt x="7" y="176"/>
                      <a:pt x="7" y="176"/>
                    </a:cubicBezTo>
                    <a:cubicBezTo>
                      <a:pt x="7" y="299"/>
                      <a:pt x="7" y="299"/>
                      <a:pt x="7" y="299"/>
                    </a:cubicBezTo>
                    <a:cubicBezTo>
                      <a:pt x="7" y="299"/>
                      <a:pt x="7" y="330"/>
                      <a:pt x="46" y="330"/>
                    </a:cubicBezTo>
                    <a:cubicBezTo>
                      <a:pt x="161" y="330"/>
                      <a:pt x="161" y="330"/>
                      <a:pt x="161" y="330"/>
                    </a:cubicBezTo>
                    <a:cubicBezTo>
                      <a:pt x="201" y="330"/>
                      <a:pt x="201" y="299"/>
                      <a:pt x="201" y="299"/>
                    </a:cubicBezTo>
                    <a:cubicBezTo>
                      <a:pt x="201" y="176"/>
                      <a:pt x="201" y="176"/>
                      <a:pt x="201" y="176"/>
                    </a:cubicBezTo>
                    <a:cubicBezTo>
                      <a:pt x="153" y="176"/>
                      <a:pt x="153" y="176"/>
                      <a:pt x="153" y="176"/>
                    </a:cubicBezTo>
                    <a:cubicBezTo>
                      <a:pt x="153" y="299"/>
                      <a:pt x="153" y="299"/>
                      <a:pt x="153" y="299"/>
                    </a:cubicBezTo>
                    <a:cubicBezTo>
                      <a:pt x="128" y="299"/>
                      <a:pt x="128" y="299"/>
                      <a:pt x="128" y="299"/>
                    </a:cubicBezTo>
                    <a:cubicBezTo>
                      <a:pt x="128" y="140"/>
                      <a:pt x="128" y="140"/>
                      <a:pt x="128" y="140"/>
                    </a:cubicBezTo>
                    <a:lnTo>
                      <a:pt x="207" y="14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31"/>
              <p:cNvSpPr>
                <a:spLocks noEditPoints="1"/>
              </p:cNvSpPr>
              <p:nvPr userDrawn="1"/>
            </p:nvSpPr>
            <p:spPr bwMode="auto">
              <a:xfrm>
                <a:off x="6313488" y="393700"/>
                <a:ext cx="123825" cy="311150"/>
              </a:xfrm>
              <a:custGeom>
                <a:avLst/>
                <a:gdLst>
                  <a:gd name="T0" fmla="*/ 129 w 141"/>
                  <a:gd name="T1" fmla="*/ 22 h 330"/>
                  <a:gd name="T2" fmla="*/ 113 w 141"/>
                  <a:gd name="T3" fmla="*/ 0 h 330"/>
                  <a:gd name="T4" fmla="*/ 63 w 141"/>
                  <a:gd name="T5" fmla="*/ 0 h 330"/>
                  <a:gd name="T6" fmla="*/ 63 w 141"/>
                  <a:gd name="T7" fmla="*/ 29 h 330"/>
                  <a:gd name="T8" fmla="*/ 73 w 141"/>
                  <a:gd name="T9" fmla="*/ 29 h 330"/>
                  <a:gd name="T10" fmla="*/ 63 w 141"/>
                  <a:gd name="T11" fmla="*/ 97 h 330"/>
                  <a:gd name="T12" fmla="*/ 63 w 141"/>
                  <a:gd name="T13" fmla="*/ 154 h 330"/>
                  <a:gd name="T14" fmla="*/ 80 w 141"/>
                  <a:gd name="T15" fmla="*/ 246 h 330"/>
                  <a:gd name="T16" fmla="*/ 63 w 141"/>
                  <a:gd name="T17" fmla="*/ 246 h 330"/>
                  <a:gd name="T18" fmla="*/ 63 w 141"/>
                  <a:gd name="T19" fmla="*/ 275 h 330"/>
                  <a:gd name="T20" fmla="*/ 106 w 141"/>
                  <a:gd name="T21" fmla="*/ 275 h 330"/>
                  <a:gd name="T22" fmla="*/ 127 w 141"/>
                  <a:gd name="T23" fmla="*/ 264 h 330"/>
                  <a:gd name="T24" fmla="*/ 95 w 141"/>
                  <a:gd name="T25" fmla="*/ 118 h 330"/>
                  <a:gd name="T26" fmla="*/ 129 w 141"/>
                  <a:gd name="T27" fmla="*/ 22 h 330"/>
                  <a:gd name="T28" fmla="*/ 63 w 141"/>
                  <a:gd name="T29" fmla="*/ 0 h 330"/>
                  <a:gd name="T30" fmla="*/ 41 w 141"/>
                  <a:gd name="T31" fmla="*/ 0 h 330"/>
                  <a:gd name="T32" fmla="*/ 0 w 141"/>
                  <a:gd name="T33" fmla="*/ 0 h 330"/>
                  <a:gd name="T34" fmla="*/ 0 w 141"/>
                  <a:gd name="T35" fmla="*/ 330 h 330"/>
                  <a:gd name="T36" fmla="*/ 46 w 141"/>
                  <a:gd name="T37" fmla="*/ 330 h 330"/>
                  <a:gd name="T38" fmla="*/ 46 w 141"/>
                  <a:gd name="T39" fmla="*/ 275 h 330"/>
                  <a:gd name="T40" fmla="*/ 63 w 141"/>
                  <a:gd name="T41" fmla="*/ 275 h 330"/>
                  <a:gd name="T42" fmla="*/ 63 w 141"/>
                  <a:gd name="T43" fmla="*/ 246 h 330"/>
                  <a:gd name="T44" fmla="*/ 46 w 141"/>
                  <a:gd name="T45" fmla="*/ 246 h 330"/>
                  <a:gd name="T46" fmla="*/ 46 w 141"/>
                  <a:gd name="T47" fmla="*/ 29 h 330"/>
                  <a:gd name="T48" fmla="*/ 63 w 141"/>
                  <a:gd name="T49" fmla="*/ 29 h 330"/>
                  <a:gd name="T50" fmla="*/ 63 w 141"/>
                  <a:gd name="T51" fmla="*/ 0 h 330"/>
                  <a:gd name="T52" fmla="*/ 63 w 141"/>
                  <a:gd name="T53" fmla="*/ 97 h 330"/>
                  <a:gd name="T54" fmla="*/ 63 w 141"/>
                  <a:gd name="T55" fmla="*/ 154 h 330"/>
                  <a:gd name="T56" fmla="*/ 54 w 141"/>
                  <a:gd name="T57" fmla="*/ 118 h 330"/>
                  <a:gd name="T58" fmla="*/ 63 w 141"/>
                  <a:gd name="T59" fmla="*/ 9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 h="330">
                    <a:moveTo>
                      <a:pt x="129" y="22"/>
                    </a:moveTo>
                    <a:cubicBezTo>
                      <a:pt x="131" y="5"/>
                      <a:pt x="113" y="0"/>
                      <a:pt x="113" y="0"/>
                    </a:cubicBezTo>
                    <a:cubicBezTo>
                      <a:pt x="63" y="0"/>
                      <a:pt x="63" y="0"/>
                      <a:pt x="63" y="0"/>
                    </a:cubicBezTo>
                    <a:cubicBezTo>
                      <a:pt x="63" y="29"/>
                      <a:pt x="63" y="29"/>
                      <a:pt x="63" y="29"/>
                    </a:cubicBezTo>
                    <a:cubicBezTo>
                      <a:pt x="73" y="29"/>
                      <a:pt x="73" y="29"/>
                      <a:pt x="73" y="29"/>
                    </a:cubicBezTo>
                    <a:cubicBezTo>
                      <a:pt x="73" y="29"/>
                      <a:pt x="71" y="70"/>
                      <a:pt x="63" y="97"/>
                    </a:cubicBezTo>
                    <a:cubicBezTo>
                      <a:pt x="63" y="154"/>
                      <a:pt x="63" y="154"/>
                      <a:pt x="63" y="154"/>
                    </a:cubicBezTo>
                    <a:cubicBezTo>
                      <a:pt x="72" y="185"/>
                      <a:pt x="83" y="231"/>
                      <a:pt x="80" y="246"/>
                    </a:cubicBezTo>
                    <a:cubicBezTo>
                      <a:pt x="63" y="246"/>
                      <a:pt x="63" y="246"/>
                      <a:pt x="63" y="246"/>
                    </a:cubicBezTo>
                    <a:cubicBezTo>
                      <a:pt x="63" y="275"/>
                      <a:pt x="63" y="275"/>
                      <a:pt x="63" y="275"/>
                    </a:cubicBezTo>
                    <a:cubicBezTo>
                      <a:pt x="106" y="275"/>
                      <a:pt x="106" y="275"/>
                      <a:pt x="106" y="275"/>
                    </a:cubicBezTo>
                    <a:cubicBezTo>
                      <a:pt x="114" y="275"/>
                      <a:pt x="124" y="271"/>
                      <a:pt x="127" y="264"/>
                    </a:cubicBezTo>
                    <a:cubicBezTo>
                      <a:pt x="141" y="230"/>
                      <a:pt x="103" y="129"/>
                      <a:pt x="95" y="118"/>
                    </a:cubicBezTo>
                    <a:cubicBezTo>
                      <a:pt x="95" y="118"/>
                      <a:pt x="126" y="48"/>
                      <a:pt x="129" y="22"/>
                    </a:cubicBezTo>
                    <a:close/>
                    <a:moveTo>
                      <a:pt x="63" y="0"/>
                    </a:moveTo>
                    <a:cubicBezTo>
                      <a:pt x="41" y="0"/>
                      <a:pt x="41" y="0"/>
                      <a:pt x="41" y="0"/>
                    </a:cubicBezTo>
                    <a:cubicBezTo>
                      <a:pt x="0" y="0"/>
                      <a:pt x="0" y="0"/>
                      <a:pt x="0" y="0"/>
                    </a:cubicBezTo>
                    <a:cubicBezTo>
                      <a:pt x="0" y="330"/>
                      <a:pt x="0" y="330"/>
                      <a:pt x="0" y="330"/>
                    </a:cubicBezTo>
                    <a:cubicBezTo>
                      <a:pt x="46" y="330"/>
                      <a:pt x="46" y="330"/>
                      <a:pt x="46" y="330"/>
                    </a:cubicBezTo>
                    <a:cubicBezTo>
                      <a:pt x="46" y="275"/>
                      <a:pt x="46" y="275"/>
                      <a:pt x="46" y="275"/>
                    </a:cubicBezTo>
                    <a:cubicBezTo>
                      <a:pt x="63" y="275"/>
                      <a:pt x="63" y="275"/>
                      <a:pt x="63" y="275"/>
                    </a:cubicBezTo>
                    <a:cubicBezTo>
                      <a:pt x="63" y="246"/>
                      <a:pt x="63" y="246"/>
                      <a:pt x="63" y="246"/>
                    </a:cubicBezTo>
                    <a:cubicBezTo>
                      <a:pt x="46" y="246"/>
                      <a:pt x="46" y="246"/>
                      <a:pt x="46" y="246"/>
                    </a:cubicBezTo>
                    <a:cubicBezTo>
                      <a:pt x="46" y="29"/>
                      <a:pt x="46" y="29"/>
                      <a:pt x="46" y="29"/>
                    </a:cubicBezTo>
                    <a:cubicBezTo>
                      <a:pt x="63" y="29"/>
                      <a:pt x="63" y="29"/>
                      <a:pt x="63" y="29"/>
                    </a:cubicBezTo>
                    <a:cubicBezTo>
                      <a:pt x="63" y="0"/>
                      <a:pt x="63" y="0"/>
                      <a:pt x="63" y="0"/>
                    </a:cubicBezTo>
                    <a:close/>
                    <a:moveTo>
                      <a:pt x="63" y="97"/>
                    </a:moveTo>
                    <a:cubicBezTo>
                      <a:pt x="63" y="154"/>
                      <a:pt x="63" y="154"/>
                      <a:pt x="63" y="154"/>
                    </a:cubicBezTo>
                    <a:cubicBezTo>
                      <a:pt x="58" y="133"/>
                      <a:pt x="54" y="118"/>
                      <a:pt x="54" y="118"/>
                    </a:cubicBezTo>
                    <a:cubicBezTo>
                      <a:pt x="58" y="114"/>
                      <a:pt x="61" y="106"/>
                      <a:pt x="63" y="9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pic>
        <p:nvPicPr>
          <p:cNvPr id="64" name="图片 63" descr="图片2"/>
          <p:cNvPicPr>
            <a:picLocks noChangeAspect="1"/>
          </p:cNvPicPr>
          <p:nvPr userDrawn="1"/>
        </p:nvPicPr>
        <p:blipFill>
          <a:blip r:embed="rId48"/>
          <a:stretch>
            <a:fillRect/>
          </a:stretch>
        </p:blipFill>
        <p:spPr>
          <a:xfrm>
            <a:off x="0" y="0"/>
            <a:ext cx="12192000" cy="6863715"/>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4.xml"/><Relationship Id="rId4" Type="http://schemas.openxmlformats.org/officeDocument/2006/relationships/image" Target="../media/image20.png"/><Relationship Id="rId3" Type="http://schemas.openxmlformats.org/officeDocument/2006/relationships/tags" Target="../tags/tag33.xml"/><Relationship Id="rId2" Type="http://schemas.openxmlformats.org/officeDocument/2006/relationships/image" Target="../media/image19.png"/><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image" Target="../media/image23.png"/><Relationship Id="rId6" Type="http://schemas.openxmlformats.org/officeDocument/2006/relationships/tags" Target="../tags/tag38.xml"/><Relationship Id="rId5" Type="http://schemas.openxmlformats.org/officeDocument/2006/relationships/image" Target="../media/image22.png"/><Relationship Id="rId4" Type="http://schemas.openxmlformats.org/officeDocument/2006/relationships/tags" Target="../tags/tag37.xml"/><Relationship Id="rId3" Type="http://schemas.openxmlformats.org/officeDocument/2006/relationships/image" Target="../media/image21.png"/><Relationship Id="rId2" Type="http://schemas.openxmlformats.org/officeDocument/2006/relationships/tags" Target="../tags/tag36.xml"/><Relationship Id="rId13" Type="http://schemas.openxmlformats.org/officeDocument/2006/relationships/slideLayout" Target="../slideLayouts/slideLayout4.xml"/><Relationship Id="rId12" Type="http://schemas.openxmlformats.org/officeDocument/2006/relationships/image" Target="../media/image24.png"/><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4.xml"/><Relationship Id="rId2" Type="http://schemas.openxmlformats.org/officeDocument/2006/relationships/image" Target="../media/image25.png"/><Relationship Id="rId1" Type="http://schemas.openxmlformats.org/officeDocument/2006/relationships/tags" Target="../tags/tag43.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27.png"/><Relationship Id="rId3" Type="http://schemas.openxmlformats.org/officeDocument/2006/relationships/tags" Target="../tags/tag46.xml"/><Relationship Id="rId2" Type="http://schemas.openxmlformats.org/officeDocument/2006/relationships/image" Target="../media/image26.png"/><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jpeg"/><Relationship Id="rId3" Type="http://schemas.openxmlformats.org/officeDocument/2006/relationships/tags" Target="../tags/tag52.xml"/><Relationship Id="rId2" Type="http://schemas.openxmlformats.org/officeDocument/2006/relationships/image" Target="../media/image28.png"/><Relationship Id="rId1" Type="http://schemas.openxmlformats.org/officeDocument/2006/relationships/tags" Target="../tags/tag51.xml"/></Relationships>
</file>

<file path=ppt/slides/_rels/slide1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media/image31.png"/><Relationship Id="rId3" Type="http://schemas.openxmlformats.org/officeDocument/2006/relationships/tags" Target="../tags/tag54.xml"/><Relationship Id="rId2" Type="http://schemas.openxmlformats.org/officeDocument/2006/relationships/image" Target="../media/image30.png"/><Relationship Id="rId12" Type="http://schemas.openxmlformats.org/officeDocument/2006/relationships/slideLayout" Target="../slideLayouts/slideLayout4.xml"/><Relationship Id="rId11" Type="http://schemas.openxmlformats.org/officeDocument/2006/relationships/image" Target="../media/image33.png"/><Relationship Id="rId10" Type="http://schemas.openxmlformats.org/officeDocument/2006/relationships/tags" Target="../tags/tag59.xml"/><Relationship Id="rId1" Type="http://schemas.openxmlformats.org/officeDocument/2006/relationships/tags" Target="../tags/tag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36.webp"/><Relationship Id="rId5" Type="http://schemas.openxmlformats.org/officeDocument/2006/relationships/tags" Target="../tags/tag62.xml"/><Relationship Id="rId4" Type="http://schemas.openxmlformats.org/officeDocument/2006/relationships/image" Target="../media/image35.png"/><Relationship Id="rId3" Type="http://schemas.openxmlformats.org/officeDocument/2006/relationships/tags" Target="../tags/tag61.xml"/><Relationship Id="rId2" Type="http://schemas.openxmlformats.org/officeDocument/2006/relationships/image" Target="../media/image34.png"/><Relationship Id="rId10" Type="http://schemas.openxmlformats.org/officeDocument/2006/relationships/slideLayout" Target="../slideLayouts/slideLayout4.xml"/><Relationship Id="rId1" Type="http://schemas.openxmlformats.org/officeDocument/2006/relationships/tags" Target="../tags/tag60.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media/image39.png"/><Relationship Id="rId3" Type="http://schemas.openxmlformats.org/officeDocument/2006/relationships/tags" Target="../tags/tag66.xml"/><Relationship Id="rId2" Type="http://schemas.openxmlformats.org/officeDocument/2006/relationships/image" Target="../media/image38.png"/><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tags" Target="../tags/tag72.xml"/><Relationship Id="rId2" Type="http://schemas.openxmlformats.org/officeDocument/2006/relationships/image" Target="../media/image40.png"/><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75.xml"/><Relationship Id="rId4" Type="http://schemas.openxmlformats.org/officeDocument/2006/relationships/image" Target="../media/image43.png"/><Relationship Id="rId3" Type="http://schemas.openxmlformats.org/officeDocument/2006/relationships/tags" Target="../tags/tag74.xml"/><Relationship Id="rId2" Type="http://schemas.openxmlformats.org/officeDocument/2006/relationships/image" Target="../media/image42.webp"/><Relationship Id="rId1" Type="http://schemas.openxmlformats.org/officeDocument/2006/relationships/tags" Target="../tags/tag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12.jpeg"/><Relationship Id="rId7" Type="http://schemas.openxmlformats.org/officeDocument/2006/relationships/tags" Target="../tags/tag3.x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tags" Target="../tags/tag2.xml"/><Relationship Id="rId3" Type="http://schemas.openxmlformats.org/officeDocument/2006/relationships/image" Target="../media/image10.wmf"/><Relationship Id="rId2" Type="http://schemas.openxmlformats.org/officeDocument/2006/relationships/oleObject" Target="../embeddings/oleObject1.bin"/><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tags" Target="../tags/tag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0" Type="http://schemas.openxmlformats.org/officeDocument/2006/relationships/slideLayout" Target="../slideLayouts/slideLayout4.xml"/><Relationship Id="rId2" Type="http://schemas.openxmlformats.org/officeDocument/2006/relationships/tags" Target="../tags/tag7.xml"/><Relationship Id="rId19" Type="http://schemas.openxmlformats.org/officeDocument/2006/relationships/tags" Target="../tags/tag23.xml"/><Relationship Id="rId18" Type="http://schemas.openxmlformats.org/officeDocument/2006/relationships/image" Target="../media/image13.png"/><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28.xml"/><Relationship Id="rId2" Type="http://schemas.openxmlformats.org/officeDocument/2006/relationships/image" Target="../media/image14.png"/><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1.xml"/><Relationship Id="rId4" Type="http://schemas.openxmlformats.org/officeDocument/2006/relationships/image" Target="../media/image18.png"/><Relationship Id="rId3" Type="http://schemas.openxmlformats.org/officeDocument/2006/relationships/tags" Target="../tags/tag30.xml"/><Relationship Id="rId2" Type="http://schemas.openxmlformats.org/officeDocument/2006/relationships/image" Target="../media/image17.png"/><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fontScale="90000"/>
          </a:bodyPr>
          <a:lstStyle/>
          <a:p>
            <a:r>
              <a:t>智慧云播报打印系统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t>Retrofit2</a:t>
            </a:r>
            <a:r>
              <a:rPr lang="zh-CN" altLang="en-US"/>
              <a:t>框架</a:t>
            </a:r>
            <a:r>
              <a:rPr lang="en-US" altLang="zh-CN"/>
              <a:t>--HTTP</a:t>
            </a:r>
            <a:r>
              <a:rPr lang="zh-CN" altLang="en-US"/>
              <a:t>通讯</a:t>
            </a:r>
            <a:endParaRPr lang="zh-CN" altLang="en-US"/>
          </a:p>
        </p:txBody>
      </p:sp>
      <p:sp>
        <p:nvSpPr>
          <p:cNvPr id="2" name="文本框 1"/>
          <p:cNvSpPr txBox="1"/>
          <p:nvPr/>
        </p:nvSpPr>
        <p:spPr>
          <a:xfrm>
            <a:off x="456565" y="1659890"/>
            <a:ext cx="5435600" cy="398780"/>
          </a:xfrm>
          <a:prstGeom prst="rect">
            <a:avLst/>
          </a:prstGeom>
          <a:noFill/>
        </p:spPr>
        <p:txBody>
          <a:bodyPr wrap="square" rtlCol="0" anchor="t">
            <a:spAutoFit/>
          </a:bodyPr>
          <a:p>
            <a:r>
              <a:rPr lang="en-US" altLang="zh-CN"/>
              <a:t>Retrofit</a:t>
            </a:r>
            <a:r>
              <a:rPr lang="zh-CN" altLang="en-US"/>
              <a:t>管网：https://</a:t>
            </a:r>
            <a:r>
              <a:rPr lang="zh-CN" altLang="en-US" sz="2000"/>
              <a:t>github</a:t>
            </a:r>
            <a:r>
              <a:rPr lang="zh-CN" altLang="en-US"/>
              <a:t>.com/square/retrofit/</a:t>
            </a:r>
            <a:endParaRPr lang="zh-CN" altLang="en-US"/>
          </a:p>
        </p:txBody>
      </p:sp>
      <p:pic>
        <p:nvPicPr>
          <p:cNvPr id="12" name="图片 11"/>
          <p:cNvPicPr>
            <a:picLocks noChangeAspect="1"/>
          </p:cNvPicPr>
          <p:nvPr>
            <p:custDataLst>
              <p:tags r:id="rId1"/>
            </p:custDataLst>
          </p:nvPr>
        </p:nvPicPr>
        <p:blipFill>
          <a:blip r:embed="rId2"/>
          <a:stretch>
            <a:fillRect/>
          </a:stretch>
        </p:blipFill>
        <p:spPr>
          <a:xfrm>
            <a:off x="456565" y="2176780"/>
            <a:ext cx="4379595" cy="4037965"/>
          </a:xfrm>
          <a:prstGeom prst="rect">
            <a:avLst/>
          </a:prstGeom>
        </p:spPr>
      </p:pic>
      <p:sp>
        <p:nvSpPr>
          <p:cNvPr id="13" name="文本框 12"/>
          <p:cNvSpPr txBox="1"/>
          <p:nvPr/>
        </p:nvSpPr>
        <p:spPr>
          <a:xfrm>
            <a:off x="6384290" y="1659890"/>
            <a:ext cx="5006340" cy="398780"/>
          </a:xfrm>
          <a:prstGeom prst="rect">
            <a:avLst/>
          </a:prstGeom>
          <a:noFill/>
        </p:spPr>
        <p:txBody>
          <a:bodyPr wrap="square" rtlCol="0" anchor="t">
            <a:spAutoFit/>
          </a:bodyPr>
          <a:p>
            <a:r>
              <a:rPr lang="en-US" altLang="zh-CN">
                <a:sym typeface="+mn-ea"/>
              </a:rPr>
              <a:t>GitHub</a:t>
            </a:r>
            <a:r>
              <a:rPr lang="zh-CN" altLang="en-US">
                <a:sym typeface="+mn-ea"/>
              </a:rPr>
              <a:t>：</a:t>
            </a:r>
            <a:r>
              <a:rPr lang="zh-CN" altLang="en-US" sz="2000">
                <a:sym typeface="+mn-ea"/>
              </a:rPr>
              <a:t>https</a:t>
            </a:r>
            <a:r>
              <a:rPr lang="zh-CN" altLang="en-US">
                <a:sym typeface="+mn-ea"/>
              </a:rPr>
              <a:t>://github.com/square/retrofit</a:t>
            </a:r>
            <a:endParaRPr lang="zh-CN" altLang="en-US">
              <a:sym typeface="+mn-ea"/>
            </a:endParaRPr>
          </a:p>
        </p:txBody>
      </p:sp>
      <p:pic>
        <p:nvPicPr>
          <p:cNvPr id="11" name="图片 10"/>
          <p:cNvPicPr>
            <a:picLocks noChangeAspect="1"/>
          </p:cNvPicPr>
          <p:nvPr>
            <p:custDataLst>
              <p:tags r:id="rId3"/>
            </p:custDataLst>
          </p:nvPr>
        </p:nvPicPr>
        <p:blipFill>
          <a:blip r:embed="rId4"/>
          <a:srcRect r="46467"/>
          <a:stretch>
            <a:fillRect/>
          </a:stretch>
        </p:blipFill>
        <p:spPr>
          <a:xfrm>
            <a:off x="6384290" y="2118995"/>
            <a:ext cx="4368800" cy="3268980"/>
          </a:xfrm>
          <a:prstGeom prst="rect">
            <a:avLst/>
          </a:prstGeom>
        </p:spPr>
      </p:pic>
      <p:sp>
        <p:nvSpPr>
          <p:cNvPr id="14" name="圆角矩形 13"/>
          <p:cNvSpPr/>
          <p:nvPr/>
        </p:nvSpPr>
        <p:spPr>
          <a:xfrm>
            <a:off x="456565" y="3877945"/>
            <a:ext cx="4267200" cy="94234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custDataLst>
              <p:tags r:id="rId5"/>
            </p:custDataLst>
          </p:nvPr>
        </p:nvSpPr>
        <p:spPr>
          <a:xfrm>
            <a:off x="6572250" y="4882515"/>
            <a:ext cx="4267200" cy="38544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037580" y="5697855"/>
            <a:ext cx="5699760" cy="968375"/>
          </a:xfrm>
          <a:prstGeom prst="rect">
            <a:avLst/>
          </a:prstGeom>
          <a:noFill/>
        </p:spPr>
        <p:txBody>
          <a:bodyPr wrap="square" rtlCol="0" anchor="t">
            <a:spAutoFit/>
          </a:bodyPr>
          <a:p>
            <a:pPr indent="0" fontAlgn="auto">
              <a:lnSpc>
                <a:spcPct val="150000"/>
              </a:lnSpc>
            </a:pPr>
            <a:r>
              <a:rPr lang="zh-CN" altLang="en-US"/>
              <a:t>Retrofit2的</a:t>
            </a:r>
            <a:r>
              <a:rPr lang="zh-CN" altLang="en-US" sz="2000"/>
              <a:t>使用</a:t>
            </a:r>
            <a:r>
              <a:rPr lang="zh-CN" altLang="en-US"/>
              <a:t>及注解分析：https://blog.csdn.net/ezconn/article/details/102692976</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sym typeface="+mn-ea"/>
              </a:rPr>
              <a:t>实现</a:t>
            </a:r>
            <a:r>
              <a:rPr lang="zh-CN" altLang="en-US">
                <a:sym typeface="+mn-ea"/>
              </a:rPr>
              <a:t>与</a:t>
            </a:r>
            <a:r>
              <a:rPr lang="zh-CN" altLang="en-US">
                <a:sym typeface="+mn-ea"/>
              </a:rPr>
              <a:t>云平台交互</a:t>
            </a:r>
            <a:endParaRPr lang="zh-CN" altLang="en-US"/>
          </a:p>
        </p:txBody>
      </p:sp>
      <p:sp>
        <p:nvSpPr>
          <p:cNvPr id="13" name="文本框 12"/>
          <p:cNvSpPr txBox="1"/>
          <p:nvPr>
            <p:custDataLst>
              <p:tags r:id="rId1"/>
            </p:custDataLst>
          </p:nvPr>
        </p:nvSpPr>
        <p:spPr>
          <a:xfrm>
            <a:off x="132080" y="4154170"/>
            <a:ext cx="3876675" cy="368300"/>
          </a:xfrm>
          <a:prstGeom prst="rect">
            <a:avLst/>
          </a:prstGeom>
          <a:noFill/>
        </p:spPr>
        <p:txBody>
          <a:bodyPr wrap="square" rtlCol="0" anchor="t">
            <a:spAutoFit/>
          </a:bodyPr>
          <a:p>
            <a:r>
              <a:rPr lang="zh-CN">
                <a:sym typeface="+mn-ea"/>
              </a:rPr>
              <a:t>函数式接口与</a:t>
            </a:r>
            <a:r>
              <a:rPr>
                <a:sym typeface="+mn-ea"/>
              </a:rPr>
              <a:t>Lambda表达式</a:t>
            </a:r>
            <a:endParaRPr lang="zh-CN">
              <a:sym typeface="+mn-ea"/>
            </a:endParaRPr>
          </a:p>
        </p:txBody>
      </p:sp>
      <p:pic>
        <p:nvPicPr>
          <p:cNvPr id="2" name="图片 1"/>
          <p:cNvPicPr>
            <a:picLocks noChangeAspect="1"/>
          </p:cNvPicPr>
          <p:nvPr>
            <p:custDataLst>
              <p:tags r:id="rId2"/>
            </p:custDataLst>
          </p:nvPr>
        </p:nvPicPr>
        <p:blipFill>
          <a:blip r:embed="rId3"/>
          <a:stretch>
            <a:fillRect/>
          </a:stretch>
        </p:blipFill>
        <p:spPr>
          <a:xfrm>
            <a:off x="4001770" y="3830955"/>
            <a:ext cx="8162925" cy="301752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099175" y="1823085"/>
            <a:ext cx="5370830" cy="147955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48285" y="1948815"/>
            <a:ext cx="5003800" cy="1043940"/>
          </a:xfrm>
          <a:prstGeom prst="rect">
            <a:avLst/>
          </a:prstGeom>
        </p:spPr>
      </p:pic>
      <p:sp>
        <p:nvSpPr>
          <p:cNvPr id="6" name="文本框 5"/>
          <p:cNvSpPr txBox="1"/>
          <p:nvPr>
            <p:custDataLst>
              <p:tags r:id="rId8"/>
            </p:custDataLst>
          </p:nvPr>
        </p:nvSpPr>
        <p:spPr>
          <a:xfrm>
            <a:off x="248285" y="1477645"/>
            <a:ext cx="4079240" cy="398780"/>
          </a:xfrm>
          <a:prstGeom prst="rect">
            <a:avLst/>
          </a:prstGeom>
          <a:noFill/>
        </p:spPr>
        <p:txBody>
          <a:bodyPr wrap="square" rtlCol="0">
            <a:spAutoFit/>
          </a:bodyPr>
          <a:p>
            <a:r>
              <a:rPr lang="en-US" altLang="zh-CN" sz="2000" b="1"/>
              <a:t>1</a:t>
            </a:r>
            <a:r>
              <a:rPr lang="zh-CN" altLang="en-US" sz="2000" b="1"/>
              <a:t>、</a:t>
            </a:r>
            <a:r>
              <a:rPr lang="zh-CN" sz="2000" b="1"/>
              <a:t>注解方式定义接口中方法</a:t>
            </a:r>
            <a:endParaRPr lang="zh-CN" sz="2000" b="1"/>
          </a:p>
        </p:txBody>
      </p:sp>
      <p:sp>
        <p:nvSpPr>
          <p:cNvPr id="8" name="文本框 7"/>
          <p:cNvSpPr txBox="1"/>
          <p:nvPr>
            <p:custDataLst>
              <p:tags r:id="rId9"/>
            </p:custDataLst>
          </p:nvPr>
        </p:nvSpPr>
        <p:spPr>
          <a:xfrm>
            <a:off x="6099175" y="1424305"/>
            <a:ext cx="4079240" cy="398780"/>
          </a:xfrm>
          <a:prstGeom prst="rect">
            <a:avLst/>
          </a:prstGeom>
          <a:noFill/>
        </p:spPr>
        <p:txBody>
          <a:bodyPr wrap="square" rtlCol="0">
            <a:spAutoFit/>
          </a:bodyPr>
          <a:p>
            <a:r>
              <a:rPr lang="en-US" altLang="zh-CN" sz="2000" b="1"/>
              <a:t>2</a:t>
            </a:r>
            <a:r>
              <a:rPr lang="zh-CN" altLang="en-US" sz="2000" b="1"/>
              <a:t>、</a:t>
            </a:r>
            <a:r>
              <a:rPr lang="zh-CN" sz="2000" b="1"/>
              <a:t>创建云平台交互</a:t>
            </a:r>
            <a:r>
              <a:rPr lang="zh-CN" altLang="en-US" sz="2000" b="1"/>
              <a:t>接口</a:t>
            </a:r>
            <a:r>
              <a:rPr lang="zh-CN" sz="2000" b="1"/>
              <a:t>实例</a:t>
            </a:r>
            <a:endParaRPr lang="zh-CN" sz="2000" b="1"/>
          </a:p>
        </p:txBody>
      </p:sp>
      <p:sp>
        <p:nvSpPr>
          <p:cNvPr id="9" name="文本框 8"/>
          <p:cNvSpPr txBox="1"/>
          <p:nvPr>
            <p:custDataLst>
              <p:tags r:id="rId10"/>
            </p:custDataLst>
          </p:nvPr>
        </p:nvSpPr>
        <p:spPr>
          <a:xfrm>
            <a:off x="4154170" y="3464560"/>
            <a:ext cx="5432425" cy="398780"/>
          </a:xfrm>
          <a:prstGeom prst="rect">
            <a:avLst/>
          </a:prstGeom>
          <a:noFill/>
        </p:spPr>
        <p:txBody>
          <a:bodyPr wrap="square" rtlCol="0">
            <a:spAutoFit/>
          </a:bodyPr>
          <a:p>
            <a:r>
              <a:rPr lang="en-US" altLang="zh-CN" sz="2000" b="1"/>
              <a:t>3</a:t>
            </a:r>
            <a:r>
              <a:rPr lang="zh-CN" altLang="en-US" sz="2000" b="1"/>
              <a:t>、调用接口方式，实现</a:t>
            </a:r>
            <a:r>
              <a:rPr lang="zh-CN" altLang="en-US" sz="2000" b="1">
                <a:sym typeface="+mn-ea"/>
              </a:rPr>
              <a:t>与</a:t>
            </a:r>
            <a:r>
              <a:rPr lang="zh-CN" altLang="en-US" sz="2000" b="1"/>
              <a:t>云平台交互</a:t>
            </a:r>
            <a:endParaRPr lang="zh-CN" sz="2000" b="1"/>
          </a:p>
        </p:txBody>
      </p:sp>
      <p:pic>
        <p:nvPicPr>
          <p:cNvPr id="3" name="图片 2"/>
          <p:cNvPicPr>
            <a:picLocks noChangeAspect="1"/>
          </p:cNvPicPr>
          <p:nvPr>
            <p:custDataLst>
              <p:tags r:id="rId11"/>
            </p:custDataLst>
          </p:nvPr>
        </p:nvPicPr>
        <p:blipFill>
          <a:blip r:embed="rId12"/>
          <a:stretch>
            <a:fillRect/>
          </a:stretch>
        </p:blipFill>
        <p:spPr>
          <a:xfrm>
            <a:off x="248285" y="4522470"/>
            <a:ext cx="3147060" cy="2202180"/>
          </a:xfrm>
          <a:prstGeom prst="rect">
            <a:avLst/>
          </a:prstGeom>
        </p:spPr>
      </p:pic>
      <p:cxnSp>
        <p:nvCxnSpPr>
          <p:cNvPr id="10" name="直接箭头连接符 9"/>
          <p:cNvCxnSpPr/>
          <p:nvPr/>
        </p:nvCxnSpPr>
        <p:spPr>
          <a:xfrm flipH="1">
            <a:off x="2889885" y="4100830"/>
            <a:ext cx="5903595" cy="54800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p:cNvSpPr>
            <a:spLocks noGrp="1"/>
          </p:cNvSpPr>
          <p:nvPr>
            <p:ph type="body" sz="quarter" idx="31"/>
          </p:nvPr>
        </p:nvSpPr>
        <p:spPr/>
        <p:txBody>
          <a:bodyPr/>
          <a:lstStyle/>
          <a:p>
            <a:r>
              <a:rPr>
                <a:sym typeface="+mn-ea"/>
              </a:rPr>
              <a:t>百度语音识别</a:t>
            </a:r>
            <a:endParaRPr lang="zh-CN" altLang="en-US"/>
          </a:p>
        </p:txBody>
      </p:sp>
      <p:sp>
        <p:nvSpPr>
          <p:cNvPr id="40" name="文本占位符 39"/>
          <p:cNvSpPr>
            <a:spLocks noGrp="1"/>
          </p:cNvSpPr>
          <p:nvPr>
            <p:ph type="body" sz="quarter" idx="13"/>
          </p:nvPr>
        </p:nvSpPr>
        <p:spPr>
          <a:xfrm>
            <a:off x="5513388" y="3464445"/>
            <a:ext cx="1165225" cy="423545"/>
          </a:xfrm>
        </p:spPr>
        <p:txBody>
          <a:bodyPr/>
          <a:lstStyle/>
          <a:p>
            <a:pPr algn="ctr"/>
            <a:r>
              <a:rPr lang="en-US" altLang="zh-CN">
                <a:sym typeface="+mn-ea"/>
              </a:rPr>
              <a:t>Part 03</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百度语音识别应用</a:t>
            </a:r>
            <a:endParaRPr lang="zh-CN" altLang="en-US"/>
          </a:p>
        </p:txBody>
      </p:sp>
      <p:pic>
        <p:nvPicPr>
          <p:cNvPr id="11" name="图片 10"/>
          <p:cNvPicPr>
            <a:picLocks noChangeAspect="1"/>
          </p:cNvPicPr>
          <p:nvPr>
            <p:custDataLst>
              <p:tags r:id="rId1"/>
            </p:custDataLst>
          </p:nvPr>
        </p:nvPicPr>
        <p:blipFill>
          <a:blip r:embed="rId2"/>
          <a:stretch>
            <a:fillRect/>
          </a:stretch>
        </p:blipFill>
        <p:spPr>
          <a:xfrm>
            <a:off x="772160" y="2931795"/>
            <a:ext cx="4594860" cy="3653155"/>
          </a:xfrm>
          <a:prstGeom prst="rect">
            <a:avLst/>
          </a:prstGeom>
          <a:ln w="12700" cap="rnd">
            <a:solidFill>
              <a:srgbClr val="FF0000"/>
            </a:solidFill>
            <a:miter lim="800000"/>
            <a:headEnd/>
            <a:tailEnd/>
          </a:ln>
        </p:spPr>
      </p:pic>
      <p:sp>
        <p:nvSpPr>
          <p:cNvPr id="14" name="文本框 13"/>
          <p:cNvSpPr txBox="1"/>
          <p:nvPr/>
        </p:nvSpPr>
        <p:spPr>
          <a:xfrm>
            <a:off x="944880" y="1601470"/>
            <a:ext cx="10288270" cy="922020"/>
          </a:xfrm>
          <a:prstGeom prst="rect">
            <a:avLst/>
          </a:prstGeom>
          <a:noFill/>
        </p:spPr>
        <p:txBody>
          <a:bodyPr wrap="square" rtlCol="0" anchor="t">
            <a:spAutoFit/>
          </a:bodyPr>
          <a:p>
            <a:pPr indent="457200" fontAlgn="auto"/>
            <a:r>
              <a:rPr lang="zh-CN" altLang="en-US"/>
              <a:t>实时语音识别接口采用websocket协议的连接方式，</a:t>
            </a:r>
            <a:r>
              <a:rPr lang="zh-CN" altLang="en-US" b="1"/>
              <a:t>边上传音频边获取识别结果</a:t>
            </a:r>
            <a:r>
              <a:rPr lang="zh-CN" altLang="en-US"/>
              <a:t>。可以将</a:t>
            </a:r>
            <a:r>
              <a:rPr lang="zh-CN" altLang="en-US" b="1"/>
              <a:t>音频流实时识别为文字</a:t>
            </a:r>
            <a:r>
              <a:rPr lang="zh-CN" altLang="en-US"/>
              <a:t>，也可以</a:t>
            </a:r>
            <a:r>
              <a:rPr lang="zh-CN" altLang="en-US" b="1"/>
              <a:t>上传音频文件进行识别</a:t>
            </a:r>
            <a:r>
              <a:rPr lang="zh-CN" altLang="en-US"/>
              <a:t>；返回结果包含每句话的开始和结束时间，适用于</a:t>
            </a:r>
            <a:r>
              <a:rPr lang="zh-CN" altLang="en-US" b="1"/>
              <a:t>长句语音输入、音视频字幕、直播质检、会议记录</a:t>
            </a:r>
            <a:r>
              <a:rPr lang="zh-CN" altLang="en-US"/>
              <a:t>等场景。</a:t>
            </a:r>
            <a:endParaRPr lang="zh-CN" altLang="en-US"/>
          </a:p>
        </p:txBody>
      </p:sp>
      <p:sp>
        <p:nvSpPr>
          <p:cNvPr id="15" name="文本框 14"/>
          <p:cNvSpPr txBox="1"/>
          <p:nvPr>
            <p:custDataLst>
              <p:tags r:id="rId3"/>
            </p:custDataLst>
          </p:nvPr>
        </p:nvSpPr>
        <p:spPr>
          <a:xfrm>
            <a:off x="5744845" y="2931795"/>
            <a:ext cx="5888990" cy="3322955"/>
          </a:xfrm>
          <a:prstGeom prst="rect">
            <a:avLst/>
          </a:prstGeom>
          <a:noFill/>
        </p:spPr>
        <p:txBody>
          <a:bodyPr wrap="square" rtlCol="0" anchor="t">
            <a:spAutoFit/>
          </a:bodyPr>
          <a:p>
            <a:r>
              <a:rPr lang="zh-CN" altLang="en-US" sz="2400"/>
              <a:t>测试环境</a:t>
            </a:r>
            <a:r>
              <a:rPr lang="zh-CN" altLang="en-US"/>
              <a:t>：</a:t>
            </a:r>
            <a:endParaRPr lang="zh-CN" altLang="en-US"/>
          </a:p>
          <a:p>
            <a:r>
              <a:rPr lang="zh-CN" altLang="en-US"/>
              <a:t>正常Android手机，</a:t>
            </a:r>
            <a:r>
              <a:rPr lang="zh-CN" altLang="en-US" b="1"/>
              <a:t>API LEVEL 15 以上</a:t>
            </a:r>
            <a:endParaRPr lang="zh-CN" altLang="en-US"/>
          </a:p>
          <a:p>
            <a:endParaRPr lang="zh-CN" altLang="en-US"/>
          </a:p>
          <a:p>
            <a:r>
              <a:rPr lang="zh-CN" altLang="en-US" sz="2400">
                <a:sym typeface="+mn-ea"/>
              </a:rPr>
              <a:t>测试模式</a:t>
            </a:r>
            <a:r>
              <a:rPr lang="zh-CN" altLang="en-US">
                <a:sym typeface="+mn-ea"/>
              </a:rPr>
              <a:t>：</a:t>
            </a:r>
            <a:endParaRPr lang="zh-CN" altLang="en-US"/>
          </a:p>
          <a:p>
            <a:pPr marL="342900" indent="-342900">
              <a:buAutoNum type="arabicPeriod"/>
            </a:pPr>
            <a:r>
              <a:rPr lang="zh-CN" altLang="en-US">
                <a:sym typeface="+mn-ea"/>
              </a:rPr>
              <a:t>输入assets下pcm文件流, 精简版（默认）。 读assets目录下pcm文件。MiniMain类</a:t>
            </a:r>
            <a:endParaRPr lang="zh-CN" altLang="en-US"/>
          </a:p>
          <a:p>
            <a:pPr marL="342900" indent="-342900">
              <a:buAutoNum type="arabicPeriod"/>
            </a:pPr>
            <a:r>
              <a:rPr lang="zh-CN" altLang="en-US">
                <a:sym typeface="+mn-ea"/>
              </a:rPr>
              <a:t>输入assets下pcm文件流。 读assets目录下pcm文件。full包下的类</a:t>
            </a:r>
            <a:endParaRPr lang="zh-CN" altLang="en-US"/>
          </a:p>
          <a:p>
            <a:pPr marL="342900" indent="-342900">
              <a:buAutoNum type="arabicPeriod"/>
            </a:pPr>
            <a:r>
              <a:rPr lang="zh-CN" altLang="en-US" b="1">
                <a:sym typeface="+mn-ea"/>
              </a:rPr>
              <a:t>输入麦克风实时流</a:t>
            </a:r>
            <a:r>
              <a:rPr lang="zh-CN" altLang="en-US">
                <a:sym typeface="+mn-ea"/>
              </a:rPr>
              <a:t>。 使用手机的麦克风输入。full包下的类</a:t>
            </a:r>
            <a:endParaRPr lang="zh-CN" altLang="en-US"/>
          </a:p>
          <a:p>
            <a:pPr marL="342900" indent="-342900">
              <a:buAutoNum type="arabicPeriod"/>
            </a:pPr>
            <a:r>
              <a:rPr lang="zh-CN" altLang="en-US">
                <a:sym typeface="+mn-ea"/>
              </a:rPr>
              <a:t>输入assets下录音文件流，模拟实时流。 full包下的类</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百度语音识别应用</a:t>
            </a:r>
            <a:r>
              <a:rPr lang="en-US" altLang="zh-CN"/>
              <a:t>-</a:t>
            </a:r>
            <a:r>
              <a:rPr lang="zh-CN" altLang="en-US"/>
              <a:t>鉴权</a:t>
            </a:r>
            <a:endParaRPr lang="zh-CN" altLang="en-US"/>
          </a:p>
        </p:txBody>
      </p:sp>
      <p:pic>
        <p:nvPicPr>
          <p:cNvPr id="3" name="图片 2"/>
          <p:cNvPicPr>
            <a:picLocks noChangeAspect="1"/>
          </p:cNvPicPr>
          <p:nvPr>
            <p:custDataLst>
              <p:tags r:id="rId1"/>
            </p:custDataLst>
          </p:nvPr>
        </p:nvPicPr>
        <p:blipFill>
          <a:blip r:embed="rId2"/>
          <a:srcRect r="24937"/>
          <a:stretch>
            <a:fillRect/>
          </a:stretch>
        </p:blipFill>
        <p:spPr>
          <a:xfrm>
            <a:off x="760730" y="2176145"/>
            <a:ext cx="4943475" cy="2387600"/>
          </a:xfrm>
          <a:prstGeom prst="rect">
            <a:avLst/>
          </a:prstGeom>
          <a:ln w="12700">
            <a:solidFill>
              <a:srgbClr val="FF0000"/>
            </a:solidFill>
            <a:bevel/>
          </a:ln>
        </p:spPr>
      </p:pic>
      <p:pic>
        <p:nvPicPr>
          <p:cNvPr id="12" name="图片 11"/>
          <p:cNvPicPr>
            <a:picLocks noChangeAspect="1"/>
          </p:cNvPicPr>
          <p:nvPr>
            <p:custDataLst>
              <p:tags r:id="rId3"/>
            </p:custDataLst>
          </p:nvPr>
        </p:nvPicPr>
        <p:blipFill>
          <a:blip r:embed="rId4"/>
          <a:stretch>
            <a:fillRect/>
          </a:stretch>
        </p:blipFill>
        <p:spPr>
          <a:xfrm>
            <a:off x="582930" y="5358765"/>
            <a:ext cx="5695950" cy="868680"/>
          </a:xfrm>
          <a:prstGeom prst="rect">
            <a:avLst/>
          </a:prstGeom>
          <a:ln w="12700">
            <a:solidFill>
              <a:srgbClr val="FF0000"/>
            </a:solidFill>
          </a:ln>
        </p:spPr>
      </p:pic>
      <p:sp>
        <p:nvSpPr>
          <p:cNvPr id="5" name="文本框 4"/>
          <p:cNvSpPr txBox="1"/>
          <p:nvPr>
            <p:custDataLst>
              <p:tags r:id="rId5"/>
            </p:custDataLst>
          </p:nvPr>
        </p:nvSpPr>
        <p:spPr>
          <a:xfrm>
            <a:off x="6657975" y="2176145"/>
            <a:ext cx="5414645" cy="2953385"/>
          </a:xfrm>
          <a:prstGeom prst="rect">
            <a:avLst/>
          </a:prstGeom>
          <a:noFill/>
        </p:spPr>
        <p:txBody>
          <a:bodyPr wrap="square" rtlCol="0" anchor="t">
            <a:spAutoFit/>
          </a:bodyPr>
          <a:p>
            <a:r>
              <a:rPr lang="zh-CN" altLang="en-US" sz="2400"/>
              <a:t>鉴权信息修改</a:t>
            </a:r>
            <a:endParaRPr lang="zh-CN" altLang="en-US" sz="2400"/>
          </a:p>
          <a:p>
            <a:r>
              <a:rPr lang="zh-CN" altLang="en-US"/>
              <a:t>修改com.baidu.ai.speech.realtime.</a:t>
            </a:r>
            <a:r>
              <a:rPr lang="zh-CN" altLang="en-US">
                <a:highlight>
                  <a:srgbClr val="FFFF00"/>
                </a:highlight>
              </a:rPr>
              <a:t>Const.java</a:t>
            </a:r>
            <a:r>
              <a:rPr lang="zh-CN" altLang="en-US"/>
              <a:t>中的鉴权信息，这两个信息在网页的</a:t>
            </a:r>
            <a:r>
              <a:rPr lang="zh-CN" altLang="en-US" b="1"/>
              <a:t>应用</a:t>
            </a:r>
            <a:r>
              <a:rPr lang="zh-CN" altLang="en-US"/>
              <a:t>信息里查看。</a:t>
            </a:r>
            <a:endParaRPr lang="zh-CN" altLang="en-US"/>
          </a:p>
          <a:p>
            <a:endParaRPr lang="zh-CN" altLang="en-US"/>
          </a:p>
          <a:p>
            <a:r>
              <a:rPr lang="zh-CN" altLang="en-US"/>
              <a:t>    int </a:t>
            </a:r>
            <a:r>
              <a:rPr lang="zh-CN" altLang="en-US" b="1"/>
              <a:t>APPID</a:t>
            </a:r>
            <a:r>
              <a:rPr lang="zh-CN" altLang="en-US"/>
              <a:t> = 1054xxx7;</a:t>
            </a:r>
            <a:endParaRPr lang="zh-CN" altLang="en-US"/>
          </a:p>
          <a:p>
            <a:r>
              <a:rPr lang="zh-CN" altLang="en-US"/>
              <a:t>    String </a:t>
            </a:r>
            <a:r>
              <a:rPr lang="zh-CN" altLang="en-US" b="1"/>
              <a:t>APPKEY</a:t>
            </a:r>
            <a:r>
              <a:rPr lang="zh-CN" altLang="en-US"/>
              <a:t> = "UAxxxGKxxxxbb6";</a:t>
            </a:r>
            <a:endParaRPr lang="zh-CN" altLang="en-US"/>
          </a:p>
          <a:p>
            <a:endParaRPr lang="zh-CN" altLang="en-US">
              <a:sym typeface="+mn-ea"/>
            </a:endParaRPr>
          </a:p>
          <a:p>
            <a:r>
              <a:rPr lang="en-US" altLang="zh-CN">
                <a:sym typeface="+mn-ea"/>
              </a:rPr>
              <a:t>    </a:t>
            </a:r>
            <a:r>
              <a:rPr lang="zh-CN" altLang="en-US">
                <a:sym typeface="+mn-ea"/>
              </a:rPr>
              <a:t>int DEV_PID = 15372; </a:t>
            </a:r>
            <a:endParaRPr lang="zh-CN" altLang="en-US"/>
          </a:p>
          <a:p>
            <a:r>
              <a:rPr lang="zh-CN" altLang="en-US">
                <a:sym typeface="+mn-ea"/>
              </a:rPr>
              <a:t> </a:t>
            </a:r>
            <a:r>
              <a:rPr lang="en-US" altLang="zh-CN">
                <a:sym typeface="+mn-ea"/>
              </a:rPr>
              <a:t>   </a:t>
            </a:r>
            <a:r>
              <a:rPr lang="zh-CN" altLang="en-US">
                <a:sym typeface="+mn-ea"/>
              </a:rPr>
              <a:t>/* dev_pid 是语言模型 ， 可以修改为其它语言模型测试，如远场普通话 19362*/</a:t>
            </a:r>
            <a:endParaRPr lang="zh-CN" altLang="en-US"/>
          </a:p>
        </p:txBody>
      </p:sp>
      <p:sp>
        <p:nvSpPr>
          <p:cNvPr id="6" name="文本框 5"/>
          <p:cNvSpPr txBox="1"/>
          <p:nvPr>
            <p:custDataLst>
              <p:tags r:id="rId6"/>
            </p:custDataLst>
          </p:nvPr>
        </p:nvSpPr>
        <p:spPr>
          <a:xfrm>
            <a:off x="760730" y="1558290"/>
            <a:ext cx="4079240" cy="398780"/>
          </a:xfrm>
          <a:prstGeom prst="rect">
            <a:avLst/>
          </a:prstGeom>
          <a:noFill/>
        </p:spPr>
        <p:txBody>
          <a:bodyPr wrap="square" rtlCol="0">
            <a:spAutoFit/>
          </a:bodyPr>
          <a:p>
            <a:r>
              <a:rPr lang="en-US" altLang="zh-CN" sz="2000" b="1"/>
              <a:t>1</a:t>
            </a:r>
            <a:r>
              <a:rPr lang="zh-CN" altLang="en-US" sz="2000" b="1"/>
              <a:t>、免费试用并创建语音识别应用</a:t>
            </a:r>
            <a:endParaRPr lang="zh-CN" sz="2000" b="1"/>
          </a:p>
        </p:txBody>
      </p:sp>
      <p:sp>
        <p:nvSpPr>
          <p:cNvPr id="2" name="文本框 1"/>
          <p:cNvSpPr txBox="1"/>
          <p:nvPr>
            <p:custDataLst>
              <p:tags r:id="rId7"/>
            </p:custDataLst>
          </p:nvPr>
        </p:nvSpPr>
        <p:spPr>
          <a:xfrm>
            <a:off x="6544310" y="1558290"/>
            <a:ext cx="4079240" cy="398780"/>
          </a:xfrm>
          <a:prstGeom prst="rect">
            <a:avLst/>
          </a:prstGeom>
          <a:noFill/>
        </p:spPr>
        <p:txBody>
          <a:bodyPr wrap="square" rtlCol="0">
            <a:spAutoFit/>
          </a:bodyPr>
          <a:p>
            <a:r>
              <a:rPr lang="en-US" altLang="zh-CN" sz="2000" b="1"/>
              <a:t>2</a:t>
            </a:r>
            <a:r>
              <a:rPr lang="zh-CN" altLang="en-US" sz="2000" b="1"/>
              <a:t>、语音识别</a:t>
            </a:r>
            <a:r>
              <a:rPr lang="en-US" altLang="zh-CN" sz="2000" b="1"/>
              <a:t>Demo</a:t>
            </a:r>
            <a:r>
              <a:rPr lang="zh-CN" altLang="en-US" sz="2000" b="1"/>
              <a:t>应用的鉴权</a:t>
            </a:r>
            <a:endParaRPr lang="zh-CN" altLang="en-US" sz="2000" b="1"/>
          </a:p>
        </p:txBody>
      </p:sp>
      <p:sp>
        <p:nvSpPr>
          <p:cNvPr id="4" name="文本框 3"/>
          <p:cNvSpPr txBox="1"/>
          <p:nvPr>
            <p:custDataLst>
              <p:tags r:id="rId8"/>
            </p:custDataLst>
          </p:nvPr>
        </p:nvSpPr>
        <p:spPr>
          <a:xfrm>
            <a:off x="6657975" y="5582285"/>
            <a:ext cx="4744720" cy="783590"/>
          </a:xfrm>
          <a:prstGeom prst="rect">
            <a:avLst/>
          </a:prstGeom>
          <a:noFill/>
        </p:spPr>
        <p:txBody>
          <a:bodyPr wrap="square" rtlCol="0" anchor="t">
            <a:spAutoFit/>
          </a:bodyPr>
          <a:p>
            <a:pPr indent="0" fontAlgn="auto">
              <a:lnSpc>
                <a:spcPct val="150000"/>
              </a:lnSpc>
            </a:pPr>
            <a:r>
              <a:rPr lang="zh-CN" b="1"/>
              <a:t>未完成鉴权时提示出错信息：</a:t>
            </a:r>
            <a:endParaRPr lang="zh-CN"/>
          </a:p>
          <a:p>
            <a:r>
              <a:t>[-3004 | 6: No permission to access data]</a:t>
            </a:r>
            <a:endParaRPr lang="en-US" altLang="zh-CN">
              <a:sym typeface="+mn-ea"/>
            </a:endParaRPr>
          </a:p>
        </p:txBody>
      </p:sp>
      <p:cxnSp>
        <p:nvCxnSpPr>
          <p:cNvPr id="8" name="直接箭头连接符 7"/>
          <p:cNvCxnSpPr/>
          <p:nvPr/>
        </p:nvCxnSpPr>
        <p:spPr>
          <a:xfrm flipV="1">
            <a:off x="2697480" y="3607435"/>
            <a:ext cx="5513705" cy="17678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3686175" y="3841750"/>
            <a:ext cx="5078095" cy="15836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语音识别功能</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570865" y="1204595"/>
            <a:ext cx="3046095" cy="5426710"/>
          </a:xfrm>
          <a:prstGeom prst="rect">
            <a:avLst/>
          </a:prstGeom>
        </p:spPr>
      </p:pic>
      <p:sp>
        <p:nvSpPr>
          <p:cNvPr id="2" name="文本框 1"/>
          <p:cNvSpPr txBox="1"/>
          <p:nvPr/>
        </p:nvSpPr>
        <p:spPr>
          <a:xfrm>
            <a:off x="7644130" y="1898015"/>
            <a:ext cx="3690620" cy="521970"/>
          </a:xfrm>
          <a:prstGeom prst="rect">
            <a:avLst/>
          </a:prstGeom>
          <a:noFill/>
        </p:spPr>
        <p:txBody>
          <a:bodyPr wrap="square" rtlCol="0">
            <a:spAutoFit/>
          </a:bodyPr>
          <a:p>
            <a:r>
              <a:rPr lang="zh-CN" sz="2800"/>
              <a:t>语音识别功能要求：</a:t>
            </a:r>
            <a:endParaRPr lang="zh-CN" sz="2800"/>
          </a:p>
        </p:txBody>
      </p:sp>
      <p:sp>
        <p:nvSpPr>
          <p:cNvPr id="4" name="文本框 3"/>
          <p:cNvSpPr txBox="1"/>
          <p:nvPr/>
        </p:nvSpPr>
        <p:spPr>
          <a:xfrm>
            <a:off x="7644130" y="3618865"/>
            <a:ext cx="4072255" cy="398780"/>
          </a:xfrm>
          <a:prstGeom prst="rect">
            <a:avLst/>
          </a:prstGeom>
          <a:noFill/>
        </p:spPr>
        <p:txBody>
          <a:bodyPr wrap="square" rtlCol="0" anchor="t">
            <a:spAutoFit/>
          </a:bodyPr>
          <a:p>
            <a:r>
              <a:rPr lang="en-US" altLang="zh-CN" sz="2000">
                <a:sym typeface="+mn-ea"/>
              </a:rPr>
              <a:t>2</a:t>
            </a:r>
            <a:r>
              <a:rPr lang="zh-CN" altLang="en-US" sz="2000">
                <a:sym typeface="+mn-ea"/>
              </a:rPr>
              <a:t>、</a:t>
            </a:r>
            <a:r>
              <a:rPr lang="zh-CN" altLang="en-US" sz="2000">
                <a:sym typeface="+mn-ea"/>
              </a:rPr>
              <a:t>实时显示当前识别的</a:t>
            </a:r>
            <a:r>
              <a:rPr lang="zh-CN" sz="2000">
                <a:sym typeface="+mn-ea"/>
              </a:rPr>
              <a:t>所有文字</a:t>
            </a:r>
            <a:endParaRPr lang="zh-CN" sz="2000">
              <a:sym typeface="+mn-ea"/>
            </a:endParaRPr>
          </a:p>
        </p:txBody>
      </p:sp>
      <p:sp>
        <p:nvSpPr>
          <p:cNvPr id="5" name="文本框 4"/>
          <p:cNvSpPr txBox="1"/>
          <p:nvPr>
            <p:custDataLst>
              <p:tags r:id="rId3"/>
            </p:custDataLst>
          </p:nvPr>
        </p:nvSpPr>
        <p:spPr>
          <a:xfrm>
            <a:off x="7644130" y="2748915"/>
            <a:ext cx="4423410" cy="398780"/>
          </a:xfrm>
          <a:prstGeom prst="rect">
            <a:avLst/>
          </a:prstGeom>
          <a:noFill/>
        </p:spPr>
        <p:txBody>
          <a:bodyPr wrap="square" rtlCol="0">
            <a:spAutoFit/>
          </a:bodyPr>
          <a:p>
            <a:r>
              <a:rPr lang="en-US" altLang="zh-CN" sz="2000"/>
              <a:t>1</a:t>
            </a:r>
            <a:r>
              <a:rPr lang="zh-CN" altLang="en-US" sz="2000"/>
              <a:t>、将语音识别案例添加到当前工程中</a:t>
            </a:r>
            <a:endParaRPr lang="zh-CN" altLang="en-US" sz="2000"/>
          </a:p>
        </p:txBody>
      </p:sp>
      <p:pic>
        <p:nvPicPr>
          <p:cNvPr id="6" name="图片 5" descr="12_语音识别"/>
          <p:cNvPicPr>
            <a:picLocks noChangeAspect="1"/>
          </p:cNvPicPr>
          <p:nvPr/>
        </p:nvPicPr>
        <p:blipFill>
          <a:blip r:embed="rId4"/>
          <a:srcRect t="4000" b="5361"/>
          <a:stretch>
            <a:fillRect/>
          </a:stretch>
        </p:blipFill>
        <p:spPr>
          <a:xfrm>
            <a:off x="4126230" y="1175385"/>
            <a:ext cx="3008630" cy="5455920"/>
          </a:xfrm>
          <a:prstGeom prst="rect">
            <a:avLst/>
          </a:prstGeom>
        </p:spPr>
      </p:pic>
      <p:sp>
        <p:nvSpPr>
          <p:cNvPr id="8" name="圆角矩形 7"/>
          <p:cNvSpPr/>
          <p:nvPr/>
        </p:nvSpPr>
        <p:spPr>
          <a:xfrm>
            <a:off x="1093470" y="4420870"/>
            <a:ext cx="1389380" cy="27241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a:t>Android Studio</a:t>
            </a:r>
            <a:r>
              <a:rPr lang="zh-CN" altLang="en-US"/>
              <a:t>相关版本</a:t>
            </a:r>
            <a:endParaRPr lang="zh-CN" altLang="en-US"/>
          </a:p>
        </p:txBody>
      </p:sp>
      <p:pic>
        <p:nvPicPr>
          <p:cNvPr id="16" name="图片 15"/>
          <p:cNvPicPr>
            <a:picLocks noChangeAspect="1"/>
          </p:cNvPicPr>
          <p:nvPr>
            <p:custDataLst>
              <p:tags r:id="rId1"/>
            </p:custDataLst>
          </p:nvPr>
        </p:nvPicPr>
        <p:blipFill>
          <a:blip r:embed="rId2"/>
          <a:stretch>
            <a:fillRect/>
          </a:stretch>
        </p:blipFill>
        <p:spPr>
          <a:xfrm>
            <a:off x="1102995" y="908685"/>
            <a:ext cx="3718560" cy="2438400"/>
          </a:xfrm>
          <a:prstGeom prst="rect">
            <a:avLst/>
          </a:prstGeom>
        </p:spPr>
      </p:pic>
      <p:pic>
        <p:nvPicPr>
          <p:cNvPr id="17" name="图片 16"/>
          <p:cNvPicPr>
            <a:picLocks noChangeAspect="1"/>
          </p:cNvPicPr>
          <p:nvPr>
            <p:custDataLst>
              <p:tags r:id="rId3"/>
            </p:custDataLst>
          </p:nvPr>
        </p:nvPicPr>
        <p:blipFill>
          <a:blip r:embed="rId4"/>
          <a:stretch>
            <a:fillRect/>
          </a:stretch>
        </p:blipFill>
        <p:spPr>
          <a:xfrm>
            <a:off x="6900545" y="1130300"/>
            <a:ext cx="3108960" cy="1714500"/>
          </a:xfrm>
          <a:prstGeom prst="rect">
            <a:avLst/>
          </a:prstGeom>
        </p:spPr>
      </p:pic>
      <p:sp>
        <p:nvSpPr>
          <p:cNvPr id="13" name="文本框 12"/>
          <p:cNvSpPr txBox="1"/>
          <p:nvPr>
            <p:custDataLst>
              <p:tags r:id="rId5"/>
            </p:custDataLst>
          </p:nvPr>
        </p:nvSpPr>
        <p:spPr>
          <a:xfrm>
            <a:off x="7252970" y="3169920"/>
            <a:ext cx="3876675" cy="368300"/>
          </a:xfrm>
          <a:prstGeom prst="rect">
            <a:avLst/>
          </a:prstGeom>
          <a:noFill/>
        </p:spPr>
        <p:txBody>
          <a:bodyPr wrap="square" rtlCol="0" anchor="t">
            <a:spAutoFit/>
          </a:bodyPr>
          <a:p>
            <a:r>
              <a:rPr lang="zh-CN">
                <a:sym typeface="+mn-ea"/>
              </a:rPr>
              <a:t>函数式接口与</a:t>
            </a:r>
            <a:r>
              <a:rPr>
                <a:sym typeface="+mn-ea"/>
              </a:rPr>
              <a:t>Lambda表达式</a:t>
            </a:r>
            <a:endParaRPr lang="zh-CN">
              <a:sym typeface="+mn-ea"/>
            </a:endParaRPr>
          </a:p>
        </p:txBody>
      </p:sp>
      <p:cxnSp>
        <p:nvCxnSpPr>
          <p:cNvPr id="10" name="直接箭头连接符 9"/>
          <p:cNvCxnSpPr>
            <a:stCxn id="13" idx="2"/>
            <a:endCxn id="18" idx="0"/>
          </p:cNvCxnSpPr>
          <p:nvPr>
            <p:custDataLst>
              <p:tags r:id="rId6"/>
            </p:custDataLst>
          </p:nvPr>
        </p:nvCxnSpPr>
        <p:spPr>
          <a:xfrm flipH="1">
            <a:off x="9077960" y="3538220"/>
            <a:ext cx="113665" cy="19240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a:stCxn id="16" idx="3"/>
            <a:endCxn id="17" idx="1"/>
          </p:cNvCxnSpPr>
          <p:nvPr>
            <p:custDataLst>
              <p:tags r:id="rId7"/>
            </p:custDataLst>
          </p:nvPr>
        </p:nvCxnSpPr>
        <p:spPr>
          <a:xfrm flipV="1">
            <a:off x="4821555" y="1987550"/>
            <a:ext cx="2078990" cy="14033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959600" y="3730625"/>
            <a:ext cx="4236720" cy="2743200"/>
            <a:chOff x="10050" y="2724"/>
            <a:chExt cx="6672" cy="4320"/>
          </a:xfrm>
        </p:grpSpPr>
        <p:pic>
          <p:nvPicPr>
            <p:cNvPr id="18" name="图片 17"/>
            <p:cNvPicPr>
              <a:picLocks noChangeAspect="1"/>
            </p:cNvPicPr>
            <p:nvPr>
              <p:custDataLst>
                <p:tags r:id="rId8"/>
              </p:custDataLst>
            </p:nvPr>
          </p:nvPicPr>
          <p:blipFill>
            <a:blip r:embed="rId9"/>
            <a:stretch>
              <a:fillRect/>
            </a:stretch>
          </p:blipFill>
          <p:spPr>
            <a:xfrm>
              <a:off x="10050" y="2724"/>
              <a:ext cx="6672" cy="4320"/>
            </a:xfrm>
            <a:prstGeom prst="rect">
              <a:avLst/>
            </a:prstGeom>
          </p:spPr>
        </p:pic>
        <p:sp>
          <p:nvSpPr>
            <p:cNvPr id="8" name="圆角矩形 7"/>
            <p:cNvSpPr/>
            <p:nvPr>
              <p:custDataLst>
                <p:tags r:id="rId10"/>
              </p:custDataLst>
            </p:nvPr>
          </p:nvSpPr>
          <p:spPr>
            <a:xfrm>
              <a:off x="12895" y="5333"/>
              <a:ext cx="2188" cy="17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p:cNvPicPr>
            <a:picLocks noChangeAspect="1"/>
          </p:cNvPicPr>
          <p:nvPr/>
        </p:nvPicPr>
        <p:blipFill>
          <a:blip r:embed="rId11"/>
          <a:stretch>
            <a:fillRect/>
          </a:stretch>
        </p:blipFill>
        <p:spPr>
          <a:xfrm>
            <a:off x="575310" y="3538220"/>
            <a:ext cx="5350510" cy="3128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p:cNvSpPr>
            <a:spLocks noGrp="1"/>
          </p:cNvSpPr>
          <p:nvPr>
            <p:ph type="body" sz="quarter" idx="31"/>
          </p:nvPr>
        </p:nvSpPr>
        <p:spPr/>
        <p:txBody>
          <a:bodyPr/>
          <a:lstStyle/>
          <a:p>
            <a:r>
              <a:rPr lang="en-US" altLang="zh-CN">
                <a:sym typeface="+mn-ea"/>
              </a:rPr>
              <a:t>BLE</a:t>
            </a:r>
            <a:r>
              <a:rPr>
                <a:sym typeface="+mn-ea"/>
              </a:rPr>
              <a:t>蓝牙通讯</a:t>
            </a:r>
            <a:endParaRPr lang="zh-CN" altLang="en-US"/>
          </a:p>
        </p:txBody>
      </p:sp>
      <p:sp>
        <p:nvSpPr>
          <p:cNvPr id="40" name="文本占位符 39"/>
          <p:cNvSpPr>
            <a:spLocks noGrp="1"/>
          </p:cNvSpPr>
          <p:nvPr>
            <p:ph type="body" sz="quarter" idx="13"/>
          </p:nvPr>
        </p:nvSpPr>
        <p:spPr>
          <a:xfrm>
            <a:off x="5513388" y="3464445"/>
            <a:ext cx="1165225" cy="423545"/>
          </a:xfrm>
        </p:spPr>
        <p:txBody>
          <a:bodyPr/>
          <a:lstStyle/>
          <a:p>
            <a:pPr algn="ctr"/>
            <a:r>
              <a:rPr lang="en-US" altLang="zh-CN">
                <a:sym typeface="+mn-ea"/>
              </a:rPr>
              <a:t>Part 04</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蓝牙调试工具</a:t>
            </a:r>
            <a:endParaRPr lang="zh-CN" altLang="en-US"/>
          </a:p>
        </p:txBody>
      </p:sp>
      <p:sp>
        <p:nvSpPr>
          <p:cNvPr id="100" name="文本框 99"/>
          <p:cNvSpPr txBox="1"/>
          <p:nvPr/>
        </p:nvSpPr>
        <p:spPr>
          <a:xfrm>
            <a:off x="967105" y="1294765"/>
            <a:ext cx="3244215" cy="706755"/>
          </a:xfrm>
          <a:prstGeom prst="rect">
            <a:avLst/>
          </a:prstGeom>
          <a:noFill/>
          <a:ln w="9525">
            <a:noFill/>
          </a:ln>
        </p:spPr>
        <p:txBody>
          <a:bodyPr wrap="square">
            <a:spAutoFit/>
          </a:bodyPr>
          <a:p>
            <a:pPr indent="0"/>
            <a:r>
              <a:rPr lang="zh-CN" sz="2000" b="1">
                <a:ea typeface="宋体" panose="02010600030101010101" pitchFamily="2" charset="-122"/>
              </a:rPr>
              <a:t>蓝牙调试工具</a:t>
            </a:r>
            <a:r>
              <a:rPr lang="zh-CN" sz="2000" b="1">
                <a:latin typeface="Calibri" panose="020F0502020204030204" charset="0"/>
                <a:ea typeface="宋体" panose="02010600030101010101" pitchFamily="2" charset="-122"/>
              </a:rPr>
              <a:t>：</a:t>
            </a:r>
            <a:r>
              <a:rPr lang="en-US" sz="2000" b="1">
                <a:latin typeface="Calibri" panose="020F0502020204030204" charset="0"/>
                <a:ea typeface="宋体" panose="02010600030101010101" pitchFamily="2" charset="-122"/>
                <a:cs typeface="Times New Roman" panose="02020603050405020304" charset="0"/>
              </a:rPr>
              <a:t> </a:t>
            </a:r>
            <a:endParaRPr lang="en-US" sz="2000" b="1">
              <a:latin typeface="Calibri" panose="020F0502020204030204" charset="0"/>
              <a:ea typeface="宋体" panose="02010600030101010101" pitchFamily="2" charset="-122"/>
              <a:cs typeface="Times New Roman" panose="02020603050405020304" charset="0"/>
            </a:endParaRPr>
          </a:p>
          <a:p>
            <a:pPr indent="0"/>
            <a:r>
              <a:rPr lang="en-US" sz="2000" b="1">
                <a:latin typeface="Calibri" panose="020F0502020204030204" charset="0"/>
                <a:ea typeface="宋体" panose="02010600030101010101" pitchFamily="2" charset="-122"/>
                <a:cs typeface="Times New Roman" panose="02020603050405020304" charset="0"/>
              </a:rPr>
              <a:t>Bluetooth LE Explorer</a:t>
            </a:r>
            <a:endParaRPr lang="en-US" altLang="en-US" sz="2000" b="1">
              <a:latin typeface="Calibri" panose="020F0502020204030204" charset="0"/>
              <a:ea typeface="宋体" panose="02010600030101010101" pitchFamily="2" charset="-122"/>
              <a:cs typeface="Times New Roman" panose="02020603050405020304" charset="0"/>
            </a:endParaRPr>
          </a:p>
        </p:txBody>
      </p:sp>
      <p:pic>
        <p:nvPicPr>
          <p:cNvPr id="2" name="图片 1"/>
          <p:cNvPicPr>
            <a:picLocks noChangeAspect="1"/>
          </p:cNvPicPr>
          <p:nvPr>
            <p:custDataLst>
              <p:tags r:id="rId1"/>
            </p:custDataLst>
          </p:nvPr>
        </p:nvPicPr>
        <p:blipFill>
          <a:blip r:embed="rId2"/>
          <a:stretch>
            <a:fillRect/>
          </a:stretch>
        </p:blipFill>
        <p:spPr>
          <a:xfrm>
            <a:off x="3601085" y="1294765"/>
            <a:ext cx="1943100" cy="1432560"/>
          </a:xfrm>
          <a:prstGeom prst="rect">
            <a:avLst/>
          </a:prstGeom>
        </p:spPr>
      </p:pic>
      <p:grpSp>
        <p:nvGrpSpPr>
          <p:cNvPr id="4" name="组合 3"/>
          <p:cNvGrpSpPr/>
          <p:nvPr/>
        </p:nvGrpSpPr>
        <p:grpSpPr>
          <a:xfrm>
            <a:off x="967105" y="1934210"/>
            <a:ext cx="3536315" cy="1093470"/>
            <a:chOff x="1031" y="8308"/>
            <a:chExt cx="5569" cy="1722"/>
          </a:xfrm>
        </p:grpSpPr>
        <p:sp>
          <p:nvSpPr>
            <p:cNvPr id="5" name="文本框 4"/>
            <p:cNvSpPr txBox="1"/>
            <p:nvPr/>
          </p:nvSpPr>
          <p:spPr>
            <a:xfrm>
              <a:off x="1031" y="8529"/>
              <a:ext cx="5569" cy="1501"/>
            </a:xfrm>
            <a:prstGeom prst="rect">
              <a:avLst/>
            </a:prstGeom>
            <a:noFill/>
            <a:ln w="9525">
              <a:noFill/>
            </a:ln>
          </p:spPr>
          <p:txBody>
            <a:bodyPr wrap="square">
              <a:spAutoFit/>
            </a:bodyPr>
            <a:p>
              <a:pPr indent="0"/>
              <a:r>
                <a:rPr lang="zh-CN" sz="2000" b="1">
                  <a:latin typeface="Calibri" panose="020F0502020204030204" charset="0"/>
                  <a:ea typeface="宋体" panose="02010600030101010101" pitchFamily="2" charset="-122"/>
                </a:rPr>
                <a:t>安装方式</a:t>
              </a:r>
              <a:r>
                <a:rPr lang="zh-CN" b="0">
                  <a:latin typeface="Calibri" panose="020F0502020204030204" charset="0"/>
                  <a:ea typeface="宋体" panose="02010600030101010101" pitchFamily="2" charset="-122"/>
                </a:rPr>
                <a:t>：点击开始</a:t>
              </a:r>
              <a:r>
                <a:rPr lang="en-US" altLang="zh-CN" b="0">
                  <a:latin typeface="Calibri" panose="020F0502020204030204" charset="0"/>
                  <a:ea typeface="宋体" panose="02010600030101010101" pitchFamily="2" charset="-122"/>
                </a:rPr>
                <a:t> </a:t>
              </a:r>
              <a:r>
                <a:rPr lang="en-US" b="0">
                  <a:latin typeface="Calibri" panose="020F0502020204030204" charset="0"/>
                  <a:ea typeface="宋体" panose="02010600030101010101" pitchFamily="2" charset="-122"/>
                </a:rPr>
                <a:t>-&gt; </a:t>
              </a:r>
              <a:endParaRPr lang="en-US"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Microsoft Store -&gt; </a:t>
              </a:r>
              <a:r>
                <a:rPr lang="zh-CN" b="0">
                  <a:latin typeface="Calibri" panose="020F0502020204030204" charset="0"/>
                  <a:ea typeface="宋体" panose="02010600030101010101" pitchFamily="2" charset="-122"/>
                </a:rPr>
                <a:t>搜索</a:t>
              </a:r>
              <a:endParaRPr lang="zh-CN" b="0">
                <a:latin typeface="Calibri" panose="020F0502020204030204" charset="0"/>
                <a:ea typeface="宋体" panose="02010600030101010101" pitchFamily="2" charset="-122"/>
              </a:endParaRPr>
            </a:p>
            <a:p>
              <a:pPr indent="0"/>
              <a:r>
                <a:rPr lang="en-US" b="0">
                  <a:latin typeface="Calibri" panose="020F0502020204030204" charset="0"/>
                  <a:ea typeface="宋体" panose="02010600030101010101" pitchFamily="2" charset="-122"/>
                </a:rPr>
                <a:t>Bluetooth LE Explorer-&gt;</a:t>
              </a:r>
              <a:r>
                <a:rPr lang="zh-CN" b="0">
                  <a:latin typeface="Calibri" panose="020F0502020204030204" charset="0"/>
                  <a:ea typeface="宋体" panose="02010600030101010101" pitchFamily="2" charset="-122"/>
                </a:rPr>
                <a:t>下载并安装</a:t>
              </a:r>
              <a:endParaRPr lang="zh-CN" altLang="en-US" b="0">
                <a:latin typeface="Calibri" panose="020F0502020204030204" charset="0"/>
                <a:ea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5179" y="8308"/>
              <a:ext cx="1083" cy="1101"/>
            </a:xfrm>
            <a:prstGeom prst="rect">
              <a:avLst/>
            </a:prstGeom>
          </p:spPr>
        </p:pic>
      </p:grpSp>
      <p:pic>
        <p:nvPicPr>
          <p:cNvPr id="8" name="图片 7"/>
          <p:cNvPicPr/>
          <p:nvPr>
            <p:custDataLst>
              <p:tags r:id="rId5"/>
            </p:custDataLst>
          </p:nvPr>
        </p:nvPicPr>
        <p:blipFill>
          <a:blip r:embed="rId6"/>
          <a:stretch>
            <a:fillRect/>
          </a:stretch>
        </p:blipFill>
        <p:spPr>
          <a:xfrm>
            <a:off x="6116003" y="1792605"/>
            <a:ext cx="5743575" cy="4819650"/>
          </a:xfrm>
          <a:prstGeom prst="rect">
            <a:avLst/>
          </a:prstGeom>
          <a:noFill/>
          <a:ln w="9525">
            <a:noFill/>
          </a:ln>
        </p:spPr>
      </p:pic>
      <p:sp>
        <p:nvSpPr>
          <p:cNvPr id="9" name="文本框 8"/>
          <p:cNvSpPr txBox="1"/>
          <p:nvPr>
            <p:custDataLst>
              <p:tags r:id="rId7"/>
            </p:custDataLst>
          </p:nvPr>
        </p:nvSpPr>
        <p:spPr>
          <a:xfrm>
            <a:off x="6479540" y="1393825"/>
            <a:ext cx="4735195" cy="398780"/>
          </a:xfrm>
          <a:prstGeom prst="rect">
            <a:avLst/>
          </a:prstGeom>
          <a:noFill/>
          <a:ln w="9525">
            <a:noFill/>
          </a:ln>
        </p:spPr>
        <p:txBody>
          <a:bodyPr wrap="square">
            <a:spAutoFit/>
          </a:bodyPr>
          <a:p>
            <a:pPr indent="0"/>
            <a:r>
              <a:rPr lang="en-US" altLang="zh-CN" sz="2000" b="1">
                <a:ea typeface="宋体" panose="02010600030101010101" pitchFamily="2" charset="-122"/>
              </a:rPr>
              <a:t>BLE</a:t>
            </a:r>
            <a:r>
              <a:rPr lang="zh-CN" sz="2000" b="1">
                <a:ea typeface="宋体" panose="02010600030101010101" pitchFamily="2" charset="-122"/>
              </a:rPr>
              <a:t>蓝牙的服务、特征和属性间的关系</a:t>
            </a:r>
            <a:endParaRPr lang="zh-CN" sz="2000" b="1">
              <a:ea typeface="宋体" panose="02010600030101010101" pitchFamily="2" charset="-122"/>
            </a:endParaRPr>
          </a:p>
        </p:txBody>
      </p:sp>
      <p:pic>
        <p:nvPicPr>
          <p:cNvPr id="14" name="图片 13"/>
          <p:cNvPicPr>
            <a:picLocks noChangeAspect="1"/>
          </p:cNvPicPr>
          <p:nvPr>
            <p:custDataLst>
              <p:tags r:id="rId8"/>
            </p:custDataLst>
          </p:nvPr>
        </p:nvPicPr>
        <p:blipFill>
          <a:blip r:embed="rId9"/>
          <a:srcRect t="12121"/>
          <a:stretch>
            <a:fillRect/>
          </a:stretch>
        </p:blipFill>
        <p:spPr>
          <a:xfrm>
            <a:off x="1506220" y="3323590"/>
            <a:ext cx="3703320" cy="3134995"/>
          </a:xfrm>
          <a:prstGeom prst="rect">
            <a:avLst/>
          </a:prstGeom>
        </p:spPr>
      </p:pic>
      <p:sp>
        <p:nvSpPr>
          <p:cNvPr id="15" name="文本框 14"/>
          <p:cNvSpPr txBox="1"/>
          <p:nvPr/>
        </p:nvSpPr>
        <p:spPr>
          <a:xfrm>
            <a:off x="1929130" y="5348605"/>
            <a:ext cx="1612265" cy="368300"/>
          </a:xfrm>
          <a:prstGeom prst="rect">
            <a:avLst/>
          </a:prstGeom>
          <a:noFill/>
        </p:spPr>
        <p:txBody>
          <a:bodyPr wrap="square" rtlCol="0">
            <a:spAutoFit/>
          </a:bodyPr>
          <a:p>
            <a:r>
              <a:rPr lang="zh-CN" altLang="en-US"/>
              <a:t>直接点击文字</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sym typeface="+mn-ea"/>
              </a:rPr>
              <a:t>蓝牙调试工具</a:t>
            </a:r>
            <a:endParaRPr lang="zh-CN" altLang="en-US"/>
          </a:p>
        </p:txBody>
      </p:sp>
      <p:pic>
        <p:nvPicPr>
          <p:cNvPr id="13" name="图片 12"/>
          <p:cNvPicPr>
            <a:picLocks noChangeAspect="1"/>
          </p:cNvPicPr>
          <p:nvPr>
            <p:custDataLst>
              <p:tags r:id="rId1"/>
            </p:custDataLst>
          </p:nvPr>
        </p:nvPicPr>
        <p:blipFill>
          <a:blip r:embed="rId2"/>
          <a:stretch>
            <a:fillRect/>
          </a:stretch>
        </p:blipFill>
        <p:spPr>
          <a:xfrm>
            <a:off x="725170" y="1204595"/>
            <a:ext cx="8510905" cy="2496185"/>
          </a:xfrm>
          <a:prstGeom prst="rect">
            <a:avLst/>
          </a:prstGeom>
        </p:spPr>
      </p:pic>
      <p:sp>
        <p:nvSpPr>
          <p:cNvPr id="6" name="文本框 5"/>
          <p:cNvSpPr txBox="1"/>
          <p:nvPr/>
        </p:nvSpPr>
        <p:spPr>
          <a:xfrm>
            <a:off x="725170" y="4483100"/>
            <a:ext cx="6096000" cy="368300"/>
          </a:xfrm>
          <a:prstGeom prst="rect">
            <a:avLst/>
          </a:prstGeom>
          <a:noFill/>
        </p:spPr>
        <p:txBody>
          <a:bodyPr wrap="square" rtlCol="0" anchor="t">
            <a:spAutoFit/>
          </a:bodyPr>
          <a:p>
            <a:r>
              <a:rPr lang="en-US" altLang="zh-CN"/>
              <a:t>1.</a:t>
            </a:r>
            <a:r>
              <a:rPr lang="zh-CN" altLang="en-US"/>
              <a:t>查询打印机状态：02</a:t>
            </a:r>
            <a:r>
              <a:rPr lang="en-US" altLang="zh-CN"/>
              <a:t> </a:t>
            </a:r>
            <a:r>
              <a:rPr lang="zh-CN" altLang="en-US"/>
              <a:t>03</a:t>
            </a:r>
            <a:endParaRPr lang="zh-CN" altLang="en-US"/>
          </a:p>
        </p:txBody>
      </p:sp>
      <p:pic>
        <p:nvPicPr>
          <p:cNvPr id="8" name="图片 7"/>
          <p:cNvPicPr>
            <a:picLocks noChangeAspect="1"/>
          </p:cNvPicPr>
          <p:nvPr>
            <p:custDataLst>
              <p:tags r:id="rId3"/>
            </p:custDataLst>
          </p:nvPr>
        </p:nvPicPr>
        <p:blipFill>
          <a:blip r:embed="rId4"/>
          <a:srcRect r="19288" b="18137"/>
          <a:stretch>
            <a:fillRect/>
          </a:stretch>
        </p:blipFill>
        <p:spPr>
          <a:xfrm>
            <a:off x="7967345" y="3914140"/>
            <a:ext cx="3714750" cy="2651125"/>
          </a:xfrm>
          <a:prstGeom prst="rect">
            <a:avLst/>
          </a:prstGeom>
        </p:spPr>
      </p:pic>
      <p:sp>
        <p:nvSpPr>
          <p:cNvPr id="9" name="文本框 8"/>
          <p:cNvSpPr txBox="1"/>
          <p:nvPr>
            <p:custDataLst>
              <p:tags r:id="rId5"/>
            </p:custDataLst>
          </p:nvPr>
        </p:nvSpPr>
        <p:spPr>
          <a:xfrm>
            <a:off x="725170" y="4873625"/>
            <a:ext cx="6096000" cy="368300"/>
          </a:xfrm>
          <a:prstGeom prst="rect">
            <a:avLst/>
          </a:prstGeom>
          <a:noFill/>
        </p:spPr>
        <p:txBody>
          <a:bodyPr wrap="square" rtlCol="0" anchor="t">
            <a:spAutoFit/>
          </a:bodyPr>
          <a:p>
            <a:r>
              <a:rPr lang="en-US" altLang="zh-CN"/>
              <a:t>2.</a:t>
            </a:r>
            <a:r>
              <a:rPr lang="zh-CN" altLang="en-US"/>
              <a:t>下发数据包个数：0</a:t>
            </a:r>
            <a:r>
              <a:rPr lang="en-US" altLang="zh-CN"/>
              <a:t>3 </a:t>
            </a:r>
            <a:r>
              <a:rPr lang="zh-CN" altLang="en-US">
                <a:highlight>
                  <a:srgbClr val="FFFF00"/>
                </a:highlight>
              </a:rPr>
              <a:t>0</a:t>
            </a:r>
            <a:r>
              <a:rPr lang="en-US" altLang="zh-CN">
                <a:highlight>
                  <a:srgbClr val="FFFF00"/>
                </a:highlight>
              </a:rPr>
              <a:t>0</a:t>
            </a:r>
            <a:r>
              <a:rPr lang="en-US" altLang="zh-CN"/>
              <a:t> </a:t>
            </a:r>
            <a:r>
              <a:rPr lang="zh-CN" altLang="en-US"/>
              <a:t>数据包个数</a:t>
            </a:r>
            <a:endParaRPr lang="zh-CN" altLang="en-US"/>
          </a:p>
        </p:txBody>
      </p:sp>
      <p:sp>
        <p:nvSpPr>
          <p:cNvPr id="10" name="文本框 9"/>
          <p:cNvSpPr txBox="1"/>
          <p:nvPr>
            <p:custDataLst>
              <p:tags r:id="rId6"/>
            </p:custDataLst>
          </p:nvPr>
        </p:nvSpPr>
        <p:spPr>
          <a:xfrm>
            <a:off x="725170" y="5264150"/>
            <a:ext cx="7242175" cy="368300"/>
          </a:xfrm>
          <a:prstGeom prst="rect">
            <a:avLst/>
          </a:prstGeom>
          <a:noFill/>
        </p:spPr>
        <p:txBody>
          <a:bodyPr wrap="square" rtlCol="0" anchor="t">
            <a:spAutoFit/>
          </a:bodyPr>
          <a:p>
            <a:r>
              <a:rPr lang="en-US" altLang="zh-CN"/>
              <a:t>3.</a:t>
            </a:r>
            <a:r>
              <a:rPr lang="zh-CN" altLang="en-US"/>
              <a:t>下发</a:t>
            </a:r>
            <a:r>
              <a:rPr lang="en-US" altLang="zh-CN"/>
              <a:t>N</a:t>
            </a:r>
            <a:r>
              <a:rPr lang="zh-CN" altLang="en-US"/>
              <a:t>个数据包：字节数</a:t>
            </a:r>
            <a:r>
              <a:rPr lang="en-US" altLang="zh-CN"/>
              <a:t> </a:t>
            </a:r>
            <a:r>
              <a:rPr lang="en-US" altLang="zh-CN">
                <a:highlight>
                  <a:srgbClr val="FFFF00"/>
                </a:highlight>
              </a:rPr>
              <a:t>01</a:t>
            </a:r>
            <a:r>
              <a:rPr lang="en-US" altLang="zh-CN"/>
              <a:t> </a:t>
            </a:r>
            <a:r>
              <a:rPr lang="zh-CN" altLang="en-US"/>
              <a:t>总包数</a:t>
            </a:r>
            <a:r>
              <a:rPr lang="en-US" altLang="zh-CN"/>
              <a:t> </a:t>
            </a:r>
            <a:r>
              <a:rPr lang="zh-CN" altLang="en-US"/>
              <a:t>当前包编号</a:t>
            </a:r>
            <a:r>
              <a:rPr lang="en-US" altLang="zh-CN"/>
              <a:t> </a:t>
            </a:r>
            <a:r>
              <a:rPr lang="zh-CN" altLang="en-US"/>
              <a:t>要打印数据</a:t>
            </a:r>
            <a:endParaRPr lang="zh-CN" altLang="en-US"/>
          </a:p>
        </p:txBody>
      </p:sp>
      <p:sp>
        <p:nvSpPr>
          <p:cNvPr id="11" name="文本框 10"/>
          <p:cNvSpPr txBox="1"/>
          <p:nvPr>
            <p:custDataLst>
              <p:tags r:id="rId7"/>
            </p:custDataLst>
          </p:nvPr>
        </p:nvSpPr>
        <p:spPr>
          <a:xfrm>
            <a:off x="725170" y="5654675"/>
            <a:ext cx="8195310" cy="368300"/>
          </a:xfrm>
          <a:prstGeom prst="rect">
            <a:avLst/>
          </a:prstGeom>
          <a:noFill/>
        </p:spPr>
        <p:txBody>
          <a:bodyPr wrap="square" rtlCol="0" anchor="t">
            <a:spAutoFit/>
          </a:bodyPr>
          <a:p>
            <a:r>
              <a:rPr lang="en-US" altLang="zh-CN"/>
              <a:t>4.</a:t>
            </a:r>
            <a:r>
              <a:rPr lang="zh-CN"/>
              <a:t>结束帧</a:t>
            </a:r>
            <a:r>
              <a:rPr lang="zh-CN" altLang="en-US"/>
              <a:t>：</a:t>
            </a:r>
            <a:r>
              <a:t>12 </a:t>
            </a:r>
            <a:r>
              <a:rPr>
                <a:highlight>
                  <a:srgbClr val="FFFF00"/>
                </a:highlight>
              </a:rPr>
              <a:t>02</a:t>
            </a:r>
            <a:r>
              <a:t> 21 23 2F 29 7A 57 A5 A7 43 89 4A 0E 4A 80 1F C3</a:t>
            </a:r>
          </a:p>
        </p:txBody>
      </p:sp>
      <p:sp>
        <p:nvSpPr>
          <p:cNvPr id="2" name="文本框 1"/>
          <p:cNvSpPr txBox="1"/>
          <p:nvPr/>
        </p:nvSpPr>
        <p:spPr>
          <a:xfrm>
            <a:off x="725170" y="6212840"/>
            <a:ext cx="7153275" cy="645160"/>
          </a:xfrm>
          <a:prstGeom prst="rect">
            <a:avLst/>
          </a:prstGeom>
          <a:noFill/>
        </p:spPr>
        <p:txBody>
          <a:bodyPr wrap="square" rtlCol="0" anchor="t">
            <a:spAutoFit/>
          </a:bodyPr>
          <a:p>
            <a:r>
              <a:rPr lang="en-US" altLang="zh-CN"/>
              <a:t>GBK</a:t>
            </a:r>
            <a:r>
              <a:rPr lang="zh-CN" altLang="en-US"/>
              <a:t>编码转换在线工具：http://www.mytju.com/classcode/tools/encode_gb2312.asp</a:t>
            </a:r>
            <a:endParaRPr lang="zh-CN" altLang="en-US"/>
          </a:p>
        </p:txBody>
      </p:sp>
      <p:sp>
        <p:nvSpPr>
          <p:cNvPr id="3" name="文本框 2"/>
          <p:cNvSpPr txBox="1"/>
          <p:nvPr>
            <p:custDataLst>
              <p:tags r:id="rId8"/>
            </p:custDataLst>
          </p:nvPr>
        </p:nvSpPr>
        <p:spPr>
          <a:xfrm>
            <a:off x="725170" y="4000500"/>
            <a:ext cx="6096000" cy="460375"/>
          </a:xfrm>
          <a:prstGeom prst="rect">
            <a:avLst/>
          </a:prstGeom>
          <a:noFill/>
        </p:spPr>
        <p:txBody>
          <a:bodyPr wrap="square" rtlCol="0" anchor="t">
            <a:spAutoFit/>
          </a:bodyPr>
          <a:p>
            <a:r>
              <a:rPr lang="zh-CN" sz="2400" b="1"/>
              <a:t>蓝牙无线热敏打印通讯协议：</a:t>
            </a:r>
            <a:endParaRPr lang="zh-CN" sz="2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占位符 61"/>
          <p:cNvSpPr>
            <a:spLocks noGrp="1"/>
          </p:cNvSpPr>
          <p:nvPr>
            <p:ph type="body" idx="10"/>
          </p:nvPr>
        </p:nvSpPr>
        <p:spPr>
          <a:xfrm>
            <a:off x="6372407" y="1260114"/>
            <a:ext cx="691215" cy="584775"/>
          </a:xfrm>
        </p:spPr>
        <p:txBody>
          <a:bodyPr/>
          <a:lstStyle/>
          <a:p>
            <a:endParaRPr lang="zh-CN" altLang="en-US"/>
          </a:p>
        </p:txBody>
      </p:sp>
      <p:sp>
        <p:nvSpPr>
          <p:cNvPr id="63" name="文本占位符 62"/>
          <p:cNvSpPr>
            <a:spLocks noGrp="1"/>
          </p:cNvSpPr>
          <p:nvPr>
            <p:ph type="body" sz="quarter" idx="11"/>
          </p:nvPr>
        </p:nvSpPr>
        <p:spPr>
          <a:xfrm>
            <a:off x="6372407" y="2183983"/>
            <a:ext cx="691215" cy="584775"/>
          </a:xfrm>
        </p:spPr>
        <p:txBody>
          <a:bodyPr/>
          <a:lstStyle/>
          <a:p>
            <a:endParaRPr lang="zh-CN" altLang="en-US"/>
          </a:p>
        </p:txBody>
      </p:sp>
      <p:sp>
        <p:nvSpPr>
          <p:cNvPr id="64" name="文本占位符 63"/>
          <p:cNvSpPr>
            <a:spLocks noGrp="1"/>
          </p:cNvSpPr>
          <p:nvPr>
            <p:ph type="body" sz="quarter" idx="12"/>
          </p:nvPr>
        </p:nvSpPr>
        <p:spPr>
          <a:xfrm>
            <a:off x="6372407" y="3107852"/>
            <a:ext cx="691215" cy="584775"/>
          </a:xfrm>
        </p:spPr>
        <p:txBody>
          <a:bodyPr/>
          <a:lstStyle/>
          <a:p>
            <a:endParaRPr lang="zh-CN" altLang="en-US"/>
          </a:p>
        </p:txBody>
      </p:sp>
      <p:sp>
        <p:nvSpPr>
          <p:cNvPr id="66" name="文本占位符 65"/>
          <p:cNvSpPr>
            <a:spLocks noGrp="1"/>
          </p:cNvSpPr>
          <p:nvPr>
            <p:ph type="body" sz="quarter" idx="14"/>
          </p:nvPr>
        </p:nvSpPr>
        <p:spPr>
          <a:xfrm>
            <a:off x="6372407" y="4955590"/>
            <a:ext cx="691215" cy="584775"/>
          </a:xfrm>
        </p:spPr>
        <p:txBody>
          <a:bodyPr/>
          <a:lstStyle/>
          <a:p>
            <a:endParaRPr lang="zh-CN" altLang="en-US"/>
          </a:p>
        </p:txBody>
      </p:sp>
      <p:sp>
        <p:nvSpPr>
          <p:cNvPr id="67" name="文本占位符 66"/>
          <p:cNvSpPr>
            <a:spLocks noGrp="1"/>
          </p:cNvSpPr>
          <p:nvPr>
            <p:ph type="body" sz="quarter" idx="15"/>
          </p:nvPr>
        </p:nvSpPr>
        <p:spPr>
          <a:xfrm>
            <a:off x="6372407" y="4031721"/>
            <a:ext cx="691215" cy="584775"/>
          </a:xfrm>
        </p:spPr>
        <p:txBody>
          <a:bodyPr/>
          <a:lstStyle/>
          <a:p>
            <a:endParaRPr lang="zh-CN" altLang="en-US"/>
          </a:p>
        </p:txBody>
      </p:sp>
      <p:sp>
        <p:nvSpPr>
          <p:cNvPr id="68" name="文本占位符 67"/>
          <p:cNvSpPr>
            <a:spLocks noGrp="1"/>
          </p:cNvSpPr>
          <p:nvPr>
            <p:ph type="body" sz="quarter" idx="16"/>
          </p:nvPr>
        </p:nvSpPr>
        <p:spPr>
          <a:xfrm>
            <a:off x="7011391" y="1290890"/>
            <a:ext cx="2316480" cy="521970"/>
          </a:xfrm>
        </p:spPr>
        <p:txBody>
          <a:bodyPr/>
          <a:lstStyle/>
          <a:p>
            <a:r>
              <a:rPr lang="zh-CN" altLang="en-US"/>
              <a:t>制作系统界面</a:t>
            </a:r>
            <a:endParaRPr lang="zh-CN" altLang="en-US"/>
          </a:p>
        </p:txBody>
      </p:sp>
      <p:sp>
        <p:nvSpPr>
          <p:cNvPr id="69" name="文本占位符 68"/>
          <p:cNvSpPr>
            <a:spLocks noGrp="1"/>
          </p:cNvSpPr>
          <p:nvPr>
            <p:ph type="body" sz="quarter" idx="17"/>
          </p:nvPr>
        </p:nvSpPr>
        <p:spPr>
          <a:xfrm>
            <a:off x="7011391" y="2214759"/>
            <a:ext cx="2672080" cy="521970"/>
          </a:xfrm>
        </p:spPr>
        <p:txBody>
          <a:bodyPr/>
          <a:lstStyle/>
          <a:p>
            <a:pPr algn="l"/>
            <a:r>
              <a:rPr lang="zh-CN" altLang="en-US">
                <a:sym typeface="+mn-ea"/>
              </a:rPr>
              <a:t>实现与平台交互</a:t>
            </a:r>
            <a:endParaRPr lang="zh-CN" altLang="en-US"/>
          </a:p>
        </p:txBody>
      </p:sp>
      <p:sp>
        <p:nvSpPr>
          <p:cNvPr id="70" name="文本占位符 69"/>
          <p:cNvSpPr>
            <a:spLocks noGrp="1"/>
          </p:cNvSpPr>
          <p:nvPr>
            <p:ph type="body" sz="quarter" idx="18"/>
          </p:nvPr>
        </p:nvSpPr>
        <p:spPr>
          <a:xfrm>
            <a:off x="7011391" y="3138628"/>
            <a:ext cx="2316480" cy="521970"/>
          </a:xfrm>
        </p:spPr>
        <p:txBody>
          <a:bodyPr/>
          <a:lstStyle/>
          <a:p>
            <a:pPr algn="l"/>
            <a:r>
              <a:rPr lang="zh-CN" altLang="en-US">
                <a:sym typeface="+mn-ea"/>
              </a:rPr>
              <a:t>语音实时识别</a:t>
            </a:r>
            <a:endParaRPr lang="zh-CN" altLang="en-US"/>
          </a:p>
        </p:txBody>
      </p:sp>
      <p:sp>
        <p:nvSpPr>
          <p:cNvPr id="72" name="文本占位符 71"/>
          <p:cNvSpPr>
            <a:spLocks noGrp="1"/>
          </p:cNvSpPr>
          <p:nvPr>
            <p:ph type="body" sz="quarter" idx="20"/>
          </p:nvPr>
        </p:nvSpPr>
        <p:spPr>
          <a:xfrm>
            <a:off x="7011391" y="4986366"/>
            <a:ext cx="2316480" cy="521970"/>
          </a:xfrm>
        </p:spPr>
        <p:txBody>
          <a:bodyPr/>
          <a:lstStyle/>
          <a:p>
            <a:pPr algn="l"/>
            <a:r>
              <a:rPr lang="zh-CN" altLang="en-US">
                <a:sym typeface="+mn-ea"/>
              </a:rPr>
              <a:t>蓝牙无线打印</a:t>
            </a:r>
            <a:endParaRPr lang="zh-CN" altLang="en-US"/>
          </a:p>
        </p:txBody>
      </p:sp>
      <p:sp>
        <p:nvSpPr>
          <p:cNvPr id="73" name="文本占位符 72"/>
          <p:cNvSpPr>
            <a:spLocks noGrp="1"/>
          </p:cNvSpPr>
          <p:nvPr>
            <p:ph type="body" sz="quarter" idx="21"/>
          </p:nvPr>
        </p:nvSpPr>
        <p:spPr>
          <a:xfrm>
            <a:off x="7011391" y="4062497"/>
            <a:ext cx="2672080" cy="521970"/>
          </a:xfrm>
        </p:spPr>
        <p:txBody>
          <a:bodyPr/>
          <a:lstStyle/>
          <a:p>
            <a:pPr algn="l"/>
            <a:r>
              <a:rPr lang="zh-CN" altLang="en-US">
                <a:sym typeface="+mn-ea"/>
              </a:rPr>
              <a:t>蓝牙扫面与连接</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sym typeface="+mn-ea"/>
              </a:rPr>
              <a:t>蓝牙开发相关类与步骤</a:t>
            </a:r>
            <a:endParaRPr lang="zh-CN" altLang="en-US"/>
          </a:p>
        </p:txBody>
      </p:sp>
      <p:sp>
        <p:nvSpPr>
          <p:cNvPr id="100" name="文本框 99"/>
          <p:cNvSpPr txBox="1"/>
          <p:nvPr/>
        </p:nvSpPr>
        <p:spPr>
          <a:xfrm>
            <a:off x="1455420" y="2433320"/>
            <a:ext cx="3134995" cy="2584450"/>
          </a:xfrm>
          <a:prstGeom prst="rect">
            <a:avLst/>
          </a:prstGeom>
          <a:noFill/>
          <a:ln w="9525">
            <a:noFill/>
          </a:ln>
        </p:spPr>
        <p:txBody>
          <a:bodyPr wrap="square">
            <a:spAutoFit/>
          </a:bodyPr>
          <a:p>
            <a:pPr indent="0" fontAlgn="auto">
              <a:lnSpc>
                <a:spcPct val="150000"/>
              </a:lnSpc>
            </a:pPr>
            <a:r>
              <a:rPr lang="zh-CN">
                <a:latin typeface="Arial" panose="020B0604020202020204" pitchFamily="34" charset="0"/>
                <a:ea typeface="宋体" panose="02010600030101010101" pitchFamily="2" charset="-122"/>
              </a:rPr>
              <a:t>（1）打开</a:t>
            </a:r>
            <a:r>
              <a:rPr lang="en-US">
                <a:latin typeface="Arial" panose="020B0604020202020204" pitchFamily="34" charset="0"/>
                <a:ea typeface="宋体" panose="02010600030101010101" pitchFamily="2" charset="-122"/>
              </a:rPr>
              <a:t>/</a:t>
            </a:r>
            <a:r>
              <a:rPr lang="zh-CN">
                <a:latin typeface="Arial" panose="020B0604020202020204" pitchFamily="34" charset="0"/>
                <a:ea typeface="宋体" panose="02010600030101010101" pitchFamily="2" charset="-122"/>
              </a:rPr>
              <a:t>关闭蓝牙（2）搜索蓝牙设备（3）连接蓝牙设备（4）获取服务（5）获取特征（6）写入特征值</a:t>
            </a:r>
            <a:endParaRPr lang="zh-CN" altLang="en-US">
              <a:latin typeface="Arial" panose="020B0604020202020204" pitchFamily="34" charset="0"/>
              <a:ea typeface="宋体" panose="02010600030101010101" pitchFamily="2" charset="-122"/>
            </a:endParaRPr>
          </a:p>
        </p:txBody>
      </p:sp>
      <p:sp>
        <p:nvSpPr>
          <p:cNvPr id="4" name="文本框 3"/>
          <p:cNvSpPr txBox="1"/>
          <p:nvPr/>
        </p:nvSpPr>
        <p:spPr>
          <a:xfrm>
            <a:off x="5932805" y="2329180"/>
            <a:ext cx="4399280" cy="2584450"/>
          </a:xfrm>
          <a:prstGeom prst="rect">
            <a:avLst/>
          </a:prstGeom>
          <a:noFill/>
          <a:ln w="9525">
            <a:noFill/>
          </a:ln>
        </p:spPr>
        <p:txBody>
          <a:bodyPr wrap="square">
            <a:spAutoFit/>
          </a:bodyPr>
          <a:p>
            <a:pPr indent="0" fontAlgn="auto">
              <a:lnSpc>
                <a:spcPct val="150000"/>
              </a:lnSpc>
            </a:pPr>
            <a:r>
              <a:rPr lang="zh-CN" b="0">
                <a:latin typeface="Calibri" panose="020F0502020204030204" charset="0"/>
                <a:ea typeface="宋体" panose="02010600030101010101" pitchFamily="2" charset="-122"/>
              </a:rPr>
              <a:t>蓝牙适配器：</a:t>
            </a:r>
            <a:r>
              <a:rPr lang="en-US" b="0">
                <a:latin typeface="Calibri" panose="020F0502020204030204" charset="0"/>
                <a:ea typeface="宋体" panose="02010600030101010101" pitchFamily="2" charset="-122"/>
              </a:rPr>
              <a:t>BluetoothAdapterBLE</a:t>
            </a:r>
            <a:r>
              <a:rPr lang="zh-CN" b="0">
                <a:latin typeface="Calibri" panose="020F0502020204030204" charset="0"/>
                <a:ea typeface="宋体" panose="02010600030101010101" pitchFamily="2" charset="-122"/>
              </a:rPr>
              <a:t>扫描器：</a:t>
            </a:r>
            <a:r>
              <a:rPr lang="en-US" b="0">
                <a:latin typeface="Calibri" panose="020F0502020204030204" charset="0"/>
                <a:ea typeface="宋体" panose="02010600030101010101" pitchFamily="2" charset="-122"/>
              </a:rPr>
              <a:t>BluetoothLeScanner</a:t>
            </a:r>
            <a:r>
              <a:rPr lang="zh-CN" b="0">
                <a:latin typeface="Calibri" panose="020F0502020204030204" charset="0"/>
                <a:ea typeface="宋体" panose="02010600030101010101" pitchFamily="2" charset="-122"/>
              </a:rPr>
              <a:t>蓝牙设备：</a:t>
            </a:r>
            <a:r>
              <a:rPr lang="en-US" b="0">
                <a:latin typeface="Calibri" panose="020F0502020204030204" charset="0"/>
                <a:ea typeface="宋体" panose="02010600030101010101" pitchFamily="2" charset="-122"/>
              </a:rPr>
              <a:t>BluetoothDevice</a:t>
            </a:r>
            <a:endParaRPr lang="en-US" b="0">
              <a:latin typeface="Calibri" panose="020F0502020204030204" charset="0"/>
              <a:ea typeface="宋体" panose="02010600030101010101" pitchFamily="2" charset="-122"/>
            </a:endParaRPr>
          </a:p>
          <a:p>
            <a:pPr indent="0" fontAlgn="auto">
              <a:lnSpc>
                <a:spcPct val="150000"/>
              </a:lnSpc>
            </a:pPr>
            <a:r>
              <a:rPr lang="en-US">
                <a:latin typeface="Calibri" panose="020F0502020204030204" charset="0"/>
                <a:ea typeface="宋体" panose="02010600030101010101" pitchFamily="2" charset="-122"/>
                <a:sym typeface="+mn-ea"/>
              </a:rPr>
              <a:t>GATT</a:t>
            </a:r>
            <a:r>
              <a:rPr lang="zh-CN" b="0">
                <a:latin typeface="Calibri" panose="020F0502020204030204" charset="0"/>
                <a:ea typeface="宋体" panose="02010600030101010101" pitchFamily="2" charset="-122"/>
              </a:rPr>
              <a:t>对象</a:t>
            </a:r>
            <a:r>
              <a:rPr lang="zh-CN" b="0">
                <a:latin typeface="Calibri" panose="020F0502020204030204" charset="0"/>
                <a:ea typeface="宋体" panose="02010600030101010101" pitchFamily="2" charset="-122"/>
              </a:rPr>
              <a:t>：</a:t>
            </a:r>
            <a:r>
              <a:rPr lang="en-US" b="0">
                <a:latin typeface="Calibri" panose="020F0502020204030204" charset="0"/>
                <a:ea typeface="宋体" panose="02010600030101010101" pitchFamily="2" charset="-122"/>
              </a:rPr>
              <a:t>BluetoothGattGATT</a:t>
            </a:r>
            <a:r>
              <a:rPr lang="zh-CN" b="0">
                <a:latin typeface="Calibri" panose="020F0502020204030204" charset="0"/>
                <a:ea typeface="宋体" panose="02010600030101010101" pitchFamily="2" charset="-122"/>
              </a:rPr>
              <a:t>服务：</a:t>
            </a:r>
            <a:r>
              <a:rPr lang="en-US" b="0">
                <a:latin typeface="Calibri" panose="020F0502020204030204" charset="0"/>
                <a:ea typeface="宋体" panose="02010600030101010101" pitchFamily="2" charset="-122"/>
              </a:rPr>
              <a:t>BluetoothGattService</a:t>
            </a:r>
            <a:r>
              <a:rPr lang="zh-CN" b="0">
                <a:latin typeface="Calibri" panose="020F0502020204030204" charset="0"/>
                <a:ea typeface="宋体" panose="02010600030101010101" pitchFamily="2" charset="-122"/>
              </a:rPr>
              <a:t>蓝牙特征：</a:t>
            </a:r>
            <a:r>
              <a:rPr lang="en-US" b="0">
                <a:latin typeface="Calibri" panose="020F0502020204030204" charset="0"/>
                <a:ea typeface="宋体" panose="02010600030101010101" pitchFamily="2" charset="-122"/>
              </a:rPr>
              <a:t>BluetoothGattCharacteristic</a:t>
            </a:r>
            <a:endParaRPr lang="en-US" altLang="en-US" b="0">
              <a:latin typeface="Calibri" panose="020F0502020204030204" charset="0"/>
              <a:ea typeface="宋体" panose="02010600030101010101" pitchFamily="2" charset="-122"/>
              <a:cs typeface="Times New Roman" panose="02020603050405020304" charset="0"/>
            </a:endParaRPr>
          </a:p>
        </p:txBody>
      </p:sp>
      <p:sp>
        <p:nvSpPr>
          <p:cNvPr id="2" name="文本框 1"/>
          <p:cNvSpPr txBox="1"/>
          <p:nvPr/>
        </p:nvSpPr>
        <p:spPr>
          <a:xfrm>
            <a:off x="1455420" y="1827530"/>
            <a:ext cx="2321560" cy="398780"/>
          </a:xfrm>
          <a:prstGeom prst="rect">
            <a:avLst/>
          </a:prstGeom>
          <a:noFill/>
        </p:spPr>
        <p:txBody>
          <a:bodyPr wrap="square" rtlCol="0" anchor="t">
            <a:spAutoFit/>
          </a:bodyPr>
          <a:p>
            <a:pPr indent="0"/>
            <a:r>
              <a:rPr lang="en-US" altLang="zh-CN" sz="2000" b="1">
                <a:latin typeface="Calibri" panose="020F0502020204030204" charset="0"/>
                <a:ea typeface="宋体" panose="02010600030101010101" pitchFamily="2" charset="-122"/>
                <a:sym typeface="+mn-ea"/>
              </a:rPr>
              <a:t>1</a:t>
            </a:r>
            <a:r>
              <a:rPr lang="zh-CN" altLang="en-US" sz="2000" b="1">
                <a:latin typeface="Calibri" panose="020F0502020204030204" charset="0"/>
                <a:ea typeface="宋体" panose="02010600030101010101" pitchFamily="2" charset="-122"/>
                <a:sym typeface="+mn-ea"/>
              </a:rPr>
              <a:t>、蓝牙操作</a:t>
            </a:r>
            <a:r>
              <a:rPr lang="zh-CN" sz="2000" b="1">
                <a:latin typeface="Calibri" panose="020F0502020204030204" charset="0"/>
                <a:ea typeface="宋体" panose="02010600030101010101" pitchFamily="2" charset="-122"/>
                <a:sym typeface="+mn-ea"/>
              </a:rPr>
              <a:t>步骤</a:t>
            </a:r>
            <a:endParaRPr lang="zh-CN" altLang="en-US" sz="2000" b="1">
              <a:latin typeface="Calibri" panose="020F0502020204030204" charset="0"/>
              <a:ea typeface="宋体" panose="02010600030101010101" pitchFamily="2" charset="-122"/>
              <a:sym typeface="+mn-ea"/>
            </a:endParaRPr>
          </a:p>
        </p:txBody>
      </p:sp>
      <p:sp>
        <p:nvSpPr>
          <p:cNvPr id="3" name="文本框 2"/>
          <p:cNvSpPr txBox="1"/>
          <p:nvPr/>
        </p:nvSpPr>
        <p:spPr>
          <a:xfrm>
            <a:off x="5932805" y="1736090"/>
            <a:ext cx="2986405" cy="398780"/>
          </a:xfrm>
          <a:prstGeom prst="rect">
            <a:avLst/>
          </a:prstGeom>
          <a:noFill/>
        </p:spPr>
        <p:txBody>
          <a:bodyPr wrap="square" rtlCol="0" anchor="t">
            <a:spAutoFit/>
          </a:bodyPr>
          <a:p>
            <a:pPr indent="0"/>
            <a:r>
              <a:rPr lang="en-US" altLang="zh-CN" sz="2000" b="1">
                <a:latin typeface="Calibri" panose="020F0502020204030204" charset="0"/>
                <a:ea typeface="宋体" panose="02010600030101010101" pitchFamily="2" charset="-122"/>
                <a:sym typeface="+mn-ea"/>
              </a:rPr>
              <a:t>2</a:t>
            </a:r>
            <a:r>
              <a:rPr lang="zh-CN" altLang="en-US" sz="2000" b="1">
                <a:latin typeface="Calibri" panose="020F0502020204030204" charset="0"/>
                <a:ea typeface="宋体" panose="02010600030101010101" pitchFamily="2" charset="-122"/>
                <a:sym typeface="+mn-ea"/>
              </a:rPr>
              <a:t>、低功耗</a:t>
            </a:r>
            <a:r>
              <a:rPr lang="zh-CN" sz="2000" b="1">
                <a:latin typeface="Calibri" panose="020F0502020204030204" charset="0"/>
                <a:ea typeface="宋体" panose="02010600030101010101" pitchFamily="2" charset="-122"/>
                <a:sym typeface="+mn-ea"/>
              </a:rPr>
              <a:t>蓝牙相关类：</a:t>
            </a:r>
            <a:endParaRPr lang="zh-CN" altLang="en-US" sz="2000" b="1">
              <a:latin typeface="Calibri" panose="020F0502020204030204" charset="0"/>
              <a:ea typeface="宋体" panose="02010600030101010101" pitchFamily="2" charset="-122"/>
              <a:sym typeface="+mn-ea"/>
            </a:endParaRPr>
          </a:p>
        </p:txBody>
      </p:sp>
      <p:sp>
        <p:nvSpPr>
          <p:cNvPr id="5" name="文本框 4"/>
          <p:cNvSpPr txBox="1"/>
          <p:nvPr/>
        </p:nvSpPr>
        <p:spPr>
          <a:xfrm>
            <a:off x="1068705" y="5312410"/>
            <a:ext cx="10217150" cy="1322070"/>
          </a:xfrm>
          <a:prstGeom prst="rect">
            <a:avLst/>
          </a:prstGeom>
          <a:noFill/>
        </p:spPr>
        <p:txBody>
          <a:bodyPr wrap="square" rtlCol="0" anchor="t">
            <a:spAutoFit/>
          </a:bodyPr>
          <a:p>
            <a:pPr indent="0" fontAlgn="auto">
              <a:lnSpc>
                <a:spcPct val="150000"/>
              </a:lnSpc>
            </a:pPr>
            <a:r>
              <a:rPr lang="zh-CN" altLang="en-US" sz="2000" b="1"/>
              <a:t>Android低功耗蓝牙功能开发：</a:t>
            </a:r>
            <a:br>
              <a:rPr lang="zh-CN" altLang="en-US" sz="2000"/>
            </a:br>
            <a:r>
              <a:rPr lang="zh-CN" altLang="en-US" sz="2000"/>
              <a:t>https://www.jianshu.com/p/0b070d418337</a:t>
            </a:r>
            <a:endParaRPr lang="zh-CN" altLang="en-US" sz="2000"/>
          </a:p>
          <a:p>
            <a:r>
              <a:rPr lang="zh-CN" altLang="en-US" sz="2000"/>
              <a:t>https://developer.android.google.cn/guide/topics/connectivity/bluetooth?hl=zh-cn#java</a:t>
            </a:r>
            <a:endParaRPr lang="zh-CN"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sym typeface="+mn-ea"/>
              </a:rPr>
              <a:t>蓝牙开发相关类与步骤</a:t>
            </a:r>
            <a:endParaRPr lang="zh-CN" altLang="en-US"/>
          </a:p>
        </p:txBody>
      </p:sp>
      <p:sp>
        <p:nvSpPr>
          <p:cNvPr id="100" name="文本框 99"/>
          <p:cNvSpPr txBox="1"/>
          <p:nvPr/>
        </p:nvSpPr>
        <p:spPr>
          <a:xfrm>
            <a:off x="1455420" y="2433320"/>
            <a:ext cx="3134995" cy="2584450"/>
          </a:xfrm>
          <a:prstGeom prst="rect">
            <a:avLst/>
          </a:prstGeom>
          <a:noFill/>
          <a:ln w="9525">
            <a:noFill/>
          </a:ln>
        </p:spPr>
        <p:txBody>
          <a:bodyPr wrap="square">
            <a:spAutoFit/>
          </a:bodyPr>
          <a:p>
            <a:pPr indent="0" fontAlgn="auto">
              <a:lnSpc>
                <a:spcPct val="150000"/>
              </a:lnSpc>
            </a:pPr>
            <a:r>
              <a:rPr lang="zh-CN">
                <a:latin typeface="Arial" panose="020B0604020202020204" pitchFamily="34" charset="0"/>
                <a:ea typeface="宋体" panose="02010600030101010101" pitchFamily="2" charset="-122"/>
              </a:rPr>
              <a:t>（1）打开</a:t>
            </a:r>
            <a:r>
              <a:rPr lang="en-US">
                <a:latin typeface="Arial" panose="020B0604020202020204" pitchFamily="34" charset="0"/>
                <a:ea typeface="宋体" panose="02010600030101010101" pitchFamily="2" charset="-122"/>
              </a:rPr>
              <a:t>/</a:t>
            </a:r>
            <a:r>
              <a:rPr lang="zh-CN">
                <a:latin typeface="Arial" panose="020B0604020202020204" pitchFamily="34" charset="0"/>
                <a:ea typeface="宋体" panose="02010600030101010101" pitchFamily="2" charset="-122"/>
              </a:rPr>
              <a:t>关闭蓝牙（2）搜索蓝牙设备（3）连接蓝牙设备（4）获取服务（5）获取特征（6）写入特征值</a:t>
            </a:r>
            <a:endParaRPr lang="zh-CN" altLang="en-US">
              <a:latin typeface="Arial" panose="020B0604020202020204" pitchFamily="34" charset="0"/>
              <a:ea typeface="宋体" panose="02010600030101010101" pitchFamily="2" charset="-122"/>
            </a:endParaRPr>
          </a:p>
        </p:txBody>
      </p:sp>
      <p:sp>
        <p:nvSpPr>
          <p:cNvPr id="4" name="文本框 3"/>
          <p:cNvSpPr txBox="1"/>
          <p:nvPr/>
        </p:nvSpPr>
        <p:spPr>
          <a:xfrm>
            <a:off x="5932805" y="2329180"/>
            <a:ext cx="4399280" cy="2584450"/>
          </a:xfrm>
          <a:prstGeom prst="rect">
            <a:avLst/>
          </a:prstGeom>
          <a:noFill/>
          <a:ln w="9525">
            <a:noFill/>
          </a:ln>
        </p:spPr>
        <p:txBody>
          <a:bodyPr wrap="square">
            <a:spAutoFit/>
          </a:bodyPr>
          <a:p>
            <a:pPr indent="0" fontAlgn="auto">
              <a:lnSpc>
                <a:spcPct val="150000"/>
              </a:lnSpc>
            </a:pPr>
            <a:r>
              <a:rPr lang="zh-CN" b="0">
                <a:latin typeface="Calibri" panose="020F0502020204030204" charset="0"/>
                <a:ea typeface="宋体" panose="02010600030101010101" pitchFamily="2" charset="-122"/>
              </a:rPr>
              <a:t>蓝牙适配器：</a:t>
            </a:r>
            <a:r>
              <a:rPr lang="en-US" b="0">
                <a:latin typeface="Calibri" panose="020F0502020204030204" charset="0"/>
                <a:ea typeface="宋体" panose="02010600030101010101" pitchFamily="2" charset="-122"/>
              </a:rPr>
              <a:t>BluetoothAdapterBLE</a:t>
            </a:r>
            <a:r>
              <a:rPr lang="zh-CN" b="0">
                <a:latin typeface="Calibri" panose="020F0502020204030204" charset="0"/>
                <a:ea typeface="宋体" panose="02010600030101010101" pitchFamily="2" charset="-122"/>
              </a:rPr>
              <a:t>扫描器：</a:t>
            </a:r>
            <a:r>
              <a:rPr lang="en-US" b="0">
                <a:latin typeface="Calibri" panose="020F0502020204030204" charset="0"/>
                <a:ea typeface="宋体" panose="02010600030101010101" pitchFamily="2" charset="-122"/>
              </a:rPr>
              <a:t>BluetoothLeScanner</a:t>
            </a:r>
            <a:r>
              <a:rPr lang="zh-CN" b="0">
                <a:latin typeface="Calibri" panose="020F0502020204030204" charset="0"/>
                <a:ea typeface="宋体" panose="02010600030101010101" pitchFamily="2" charset="-122"/>
              </a:rPr>
              <a:t>蓝牙设备：</a:t>
            </a:r>
            <a:r>
              <a:rPr lang="en-US" b="0">
                <a:latin typeface="Calibri" panose="020F0502020204030204" charset="0"/>
                <a:ea typeface="宋体" panose="02010600030101010101" pitchFamily="2" charset="-122"/>
              </a:rPr>
              <a:t>BluetoothDevice</a:t>
            </a:r>
            <a:endParaRPr lang="en-US" b="0">
              <a:latin typeface="Calibri" panose="020F0502020204030204" charset="0"/>
              <a:ea typeface="宋体" panose="02010600030101010101" pitchFamily="2" charset="-122"/>
            </a:endParaRPr>
          </a:p>
          <a:p>
            <a:pPr indent="0" fontAlgn="auto">
              <a:lnSpc>
                <a:spcPct val="150000"/>
              </a:lnSpc>
            </a:pPr>
            <a:r>
              <a:rPr lang="en-US">
                <a:latin typeface="Calibri" panose="020F0502020204030204" charset="0"/>
                <a:ea typeface="宋体" panose="02010600030101010101" pitchFamily="2" charset="-122"/>
                <a:sym typeface="+mn-ea"/>
              </a:rPr>
              <a:t>GATT</a:t>
            </a:r>
            <a:r>
              <a:rPr lang="zh-CN" b="0">
                <a:latin typeface="Calibri" panose="020F0502020204030204" charset="0"/>
                <a:ea typeface="宋体" panose="02010600030101010101" pitchFamily="2" charset="-122"/>
              </a:rPr>
              <a:t>对象</a:t>
            </a:r>
            <a:r>
              <a:rPr lang="zh-CN" b="0">
                <a:latin typeface="Calibri" panose="020F0502020204030204" charset="0"/>
                <a:ea typeface="宋体" panose="02010600030101010101" pitchFamily="2" charset="-122"/>
              </a:rPr>
              <a:t>：</a:t>
            </a:r>
            <a:r>
              <a:rPr lang="en-US" b="0">
                <a:latin typeface="Calibri" panose="020F0502020204030204" charset="0"/>
                <a:ea typeface="宋体" panose="02010600030101010101" pitchFamily="2" charset="-122"/>
              </a:rPr>
              <a:t>BluetoothGattGATT</a:t>
            </a:r>
            <a:r>
              <a:rPr lang="zh-CN" b="0">
                <a:latin typeface="Calibri" panose="020F0502020204030204" charset="0"/>
                <a:ea typeface="宋体" panose="02010600030101010101" pitchFamily="2" charset="-122"/>
              </a:rPr>
              <a:t>服务：</a:t>
            </a:r>
            <a:r>
              <a:rPr lang="en-US" b="0">
                <a:latin typeface="Calibri" panose="020F0502020204030204" charset="0"/>
                <a:ea typeface="宋体" panose="02010600030101010101" pitchFamily="2" charset="-122"/>
              </a:rPr>
              <a:t>BluetoothGattService</a:t>
            </a:r>
            <a:r>
              <a:rPr lang="zh-CN" b="0">
                <a:latin typeface="Calibri" panose="020F0502020204030204" charset="0"/>
                <a:ea typeface="宋体" panose="02010600030101010101" pitchFamily="2" charset="-122"/>
              </a:rPr>
              <a:t>蓝牙特征：</a:t>
            </a:r>
            <a:r>
              <a:rPr lang="en-US" b="0">
                <a:latin typeface="Calibri" panose="020F0502020204030204" charset="0"/>
                <a:ea typeface="宋体" panose="02010600030101010101" pitchFamily="2" charset="-122"/>
              </a:rPr>
              <a:t>BluetoothGattCharacteristic</a:t>
            </a:r>
            <a:endParaRPr lang="en-US" altLang="en-US" b="0">
              <a:latin typeface="Calibri" panose="020F0502020204030204" charset="0"/>
              <a:ea typeface="宋体" panose="02010600030101010101" pitchFamily="2" charset="-122"/>
              <a:cs typeface="Times New Roman" panose="02020603050405020304" charset="0"/>
            </a:endParaRPr>
          </a:p>
        </p:txBody>
      </p:sp>
      <p:sp>
        <p:nvSpPr>
          <p:cNvPr id="2" name="文本框 1"/>
          <p:cNvSpPr txBox="1"/>
          <p:nvPr/>
        </p:nvSpPr>
        <p:spPr>
          <a:xfrm>
            <a:off x="1455420" y="1827530"/>
            <a:ext cx="2321560" cy="398780"/>
          </a:xfrm>
          <a:prstGeom prst="rect">
            <a:avLst/>
          </a:prstGeom>
          <a:noFill/>
        </p:spPr>
        <p:txBody>
          <a:bodyPr wrap="square" rtlCol="0" anchor="t">
            <a:spAutoFit/>
          </a:bodyPr>
          <a:p>
            <a:pPr indent="0"/>
            <a:r>
              <a:rPr lang="en-US" altLang="zh-CN" sz="2000" b="1">
                <a:latin typeface="Calibri" panose="020F0502020204030204" charset="0"/>
                <a:ea typeface="宋体" panose="02010600030101010101" pitchFamily="2" charset="-122"/>
                <a:sym typeface="+mn-ea"/>
              </a:rPr>
              <a:t>1</a:t>
            </a:r>
            <a:r>
              <a:rPr lang="zh-CN" altLang="en-US" sz="2000" b="1">
                <a:latin typeface="Calibri" panose="020F0502020204030204" charset="0"/>
                <a:ea typeface="宋体" panose="02010600030101010101" pitchFamily="2" charset="-122"/>
                <a:sym typeface="+mn-ea"/>
              </a:rPr>
              <a:t>、蓝牙操作</a:t>
            </a:r>
            <a:r>
              <a:rPr lang="zh-CN" sz="2000" b="1">
                <a:latin typeface="Calibri" panose="020F0502020204030204" charset="0"/>
                <a:ea typeface="宋体" panose="02010600030101010101" pitchFamily="2" charset="-122"/>
                <a:sym typeface="+mn-ea"/>
              </a:rPr>
              <a:t>步骤</a:t>
            </a:r>
            <a:endParaRPr lang="zh-CN" altLang="en-US" sz="2000" b="1">
              <a:latin typeface="Calibri" panose="020F0502020204030204" charset="0"/>
              <a:ea typeface="宋体" panose="02010600030101010101" pitchFamily="2" charset="-122"/>
              <a:sym typeface="+mn-ea"/>
            </a:endParaRPr>
          </a:p>
        </p:txBody>
      </p:sp>
      <p:sp>
        <p:nvSpPr>
          <p:cNvPr id="3" name="文本框 2"/>
          <p:cNvSpPr txBox="1"/>
          <p:nvPr/>
        </p:nvSpPr>
        <p:spPr>
          <a:xfrm>
            <a:off x="5932805" y="1736090"/>
            <a:ext cx="2986405" cy="398780"/>
          </a:xfrm>
          <a:prstGeom prst="rect">
            <a:avLst/>
          </a:prstGeom>
          <a:noFill/>
        </p:spPr>
        <p:txBody>
          <a:bodyPr wrap="square" rtlCol="0" anchor="t">
            <a:spAutoFit/>
          </a:bodyPr>
          <a:p>
            <a:pPr indent="0"/>
            <a:r>
              <a:rPr lang="en-US" altLang="zh-CN" sz="2000" b="1">
                <a:latin typeface="Calibri" panose="020F0502020204030204" charset="0"/>
                <a:ea typeface="宋体" panose="02010600030101010101" pitchFamily="2" charset="-122"/>
                <a:sym typeface="+mn-ea"/>
              </a:rPr>
              <a:t>2</a:t>
            </a:r>
            <a:r>
              <a:rPr lang="zh-CN" altLang="en-US" sz="2000" b="1">
                <a:latin typeface="Calibri" panose="020F0502020204030204" charset="0"/>
                <a:ea typeface="宋体" panose="02010600030101010101" pitchFamily="2" charset="-122"/>
                <a:sym typeface="+mn-ea"/>
              </a:rPr>
              <a:t>、低功耗</a:t>
            </a:r>
            <a:r>
              <a:rPr lang="zh-CN" sz="2000" b="1">
                <a:latin typeface="Calibri" panose="020F0502020204030204" charset="0"/>
                <a:ea typeface="宋体" panose="02010600030101010101" pitchFamily="2" charset="-122"/>
                <a:sym typeface="+mn-ea"/>
              </a:rPr>
              <a:t>蓝牙相关类：</a:t>
            </a:r>
            <a:endParaRPr lang="zh-CN" altLang="en-US" sz="2000" b="1">
              <a:latin typeface="Calibri" panose="020F0502020204030204" charset="0"/>
              <a:ea typeface="宋体" panose="02010600030101010101" pitchFamily="2" charset="-122"/>
              <a:sym typeface="+mn-ea"/>
            </a:endParaRPr>
          </a:p>
        </p:txBody>
      </p:sp>
      <p:sp>
        <p:nvSpPr>
          <p:cNvPr id="5" name="文本框 4"/>
          <p:cNvSpPr txBox="1"/>
          <p:nvPr/>
        </p:nvSpPr>
        <p:spPr>
          <a:xfrm>
            <a:off x="1068705" y="5312410"/>
            <a:ext cx="10217150" cy="1322070"/>
          </a:xfrm>
          <a:prstGeom prst="rect">
            <a:avLst/>
          </a:prstGeom>
          <a:noFill/>
        </p:spPr>
        <p:txBody>
          <a:bodyPr wrap="square" rtlCol="0" anchor="t">
            <a:spAutoFit/>
          </a:bodyPr>
          <a:p>
            <a:pPr indent="0" fontAlgn="auto">
              <a:lnSpc>
                <a:spcPct val="150000"/>
              </a:lnSpc>
            </a:pPr>
            <a:r>
              <a:rPr lang="zh-CN" altLang="en-US" sz="2000" b="1"/>
              <a:t>Android低功耗蓝牙功能开发：</a:t>
            </a:r>
            <a:br>
              <a:rPr lang="zh-CN" altLang="en-US" sz="2000"/>
            </a:br>
            <a:r>
              <a:rPr lang="zh-CN" altLang="en-US" sz="2000"/>
              <a:t>https://www.jianshu.com/p/0b070d418337</a:t>
            </a:r>
            <a:endParaRPr lang="zh-CN" altLang="en-US" sz="2000"/>
          </a:p>
          <a:p>
            <a:r>
              <a:rPr lang="zh-CN" altLang="en-US" sz="2000"/>
              <a:t>https://developer.android.google.cn/guide/topics/connectivity/bluetooth?hl=zh-cn#java</a:t>
            </a: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sym typeface="+mn-ea"/>
              </a:rPr>
              <a:t>蓝牙列表相关类与步骤</a:t>
            </a:r>
            <a:endParaRPr lang="zh-CN" altLang="en-US"/>
          </a:p>
        </p:txBody>
      </p:sp>
      <p:sp>
        <p:nvSpPr>
          <p:cNvPr id="4" name="文本框 3"/>
          <p:cNvSpPr txBox="1"/>
          <p:nvPr/>
        </p:nvSpPr>
        <p:spPr>
          <a:xfrm>
            <a:off x="763270" y="2473325"/>
            <a:ext cx="4399280" cy="922020"/>
          </a:xfrm>
          <a:prstGeom prst="rect">
            <a:avLst/>
          </a:prstGeom>
          <a:noFill/>
          <a:ln w="9525">
            <a:noFill/>
          </a:ln>
        </p:spPr>
        <p:txBody>
          <a:bodyPr wrap="square">
            <a:spAutoFit/>
          </a:bodyPr>
          <a:p>
            <a:pPr indent="0" fontAlgn="auto">
              <a:lnSpc>
                <a:spcPct val="150000"/>
              </a:lnSpc>
            </a:pPr>
            <a:r>
              <a:rPr lang="zh-CN" b="0">
                <a:latin typeface="Calibri" panose="020F0502020204030204" charset="0"/>
                <a:ea typeface="宋体" panose="02010600030101010101" pitchFamily="2" charset="-122"/>
              </a:rPr>
              <a:t>列表控件：</a:t>
            </a:r>
            <a:r>
              <a:rPr lang="en-US" b="0">
                <a:latin typeface="Calibri" panose="020F0502020204030204" charset="0"/>
                <a:ea typeface="宋体" panose="02010600030101010101" pitchFamily="2" charset="-122"/>
              </a:rPr>
              <a:t>RecyclerView</a:t>
            </a:r>
            <a:endParaRPr lang="en-US" b="0">
              <a:latin typeface="Calibri" panose="020F0502020204030204" charset="0"/>
              <a:ea typeface="宋体" panose="02010600030101010101" pitchFamily="2" charset="-122"/>
            </a:endParaRPr>
          </a:p>
          <a:p>
            <a:pPr indent="0" fontAlgn="auto">
              <a:lnSpc>
                <a:spcPct val="150000"/>
              </a:lnSpc>
            </a:pPr>
            <a:r>
              <a:rPr lang="zh-CN" b="0">
                <a:latin typeface="Calibri" panose="020F0502020204030204" charset="0"/>
                <a:ea typeface="宋体" panose="02010600030101010101" pitchFamily="2" charset="-122"/>
              </a:rPr>
              <a:t>列表适配器：</a:t>
            </a:r>
            <a:r>
              <a:rPr lang="en-US" b="0">
                <a:latin typeface="Calibri" panose="020F0502020204030204" charset="0"/>
                <a:ea typeface="宋体" panose="02010600030101010101" pitchFamily="2" charset="-122"/>
              </a:rPr>
              <a:t>RecyclerView.Adapter</a:t>
            </a:r>
            <a:endParaRPr lang="en-US" altLang="en-US" b="0">
              <a:latin typeface="Calibri" panose="020F0502020204030204" charset="0"/>
              <a:ea typeface="宋体" panose="02010600030101010101" pitchFamily="2" charset="-122"/>
              <a:cs typeface="Times New Roman" panose="02020603050405020304" charset="0"/>
            </a:endParaRPr>
          </a:p>
        </p:txBody>
      </p:sp>
      <p:sp>
        <p:nvSpPr>
          <p:cNvPr id="3" name="文本框 2"/>
          <p:cNvSpPr txBox="1"/>
          <p:nvPr/>
        </p:nvSpPr>
        <p:spPr>
          <a:xfrm>
            <a:off x="763270" y="2074545"/>
            <a:ext cx="2986405" cy="398780"/>
          </a:xfrm>
          <a:prstGeom prst="rect">
            <a:avLst/>
          </a:prstGeom>
          <a:noFill/>
        </p:spPr>
        <p:txBody>
          <a:bodyPr wrap="square" rtlCol="0" anchor="t">
            <a:spAutoFit/>
          </a:bodyPr>
          <a:p>
            <a:pPr indent="0"/>
            <a:r>
              <a:rPr lang="zh-CN" altLang="en-US" sz="2000" b="1">
                <a:latin typeface="Calibri" panose="020F0502020204030204" charset="0"/>
                <a:ea typeface="宋体" panose="02010600030101010101" pitchFamily="2" charset="-122"/>
                <a:sym typeface="+mn-ea"/>
              </a:rPr>
              <a:t>蓝牙设备列表</a:t>
            </a:r>
            <a:r>
              <a:rPr lang="zh-CN" sz="2000" b="1">
                <a:latin typeface="Calibri" panose="020F0502020204030204" charset="0"/>
                <a:ea typeface="宋体" panose="02010600030101010101" pitchFamily="2" charset="-122"/>
                <a:sym typeface="+mn-ea"/>
              </a:rPr>
              <a:t>相关类：</a:t>
            </a:r>
            <a:endParaRPr lang="zh-CN" altLang="en-US" sz="2000" b="1">
              <a:latin typeface="Calibri" panose="020F0502020204030204" charset="0"/>
              <a:ea typeface="宋体" panose="02010600030101010101" pitchFamily="2" charset="-122"/>
              <a:sym typeface="+mn-ea"/>
            </a:endParaRPr>
          </a:p>
        </p:txBody>
      </p:sp>
      <p:sp>
        <p:nvSpPr>
          <p:cNvPr id="5" name="文本框 4"/>
          <p:cNvSpPr txBox="1"/>
          <p:nvPr/>
        </p:nvSpPr>
        <p:spPr>
          <a:xfrm>
            <a:off x="607695" y="5768975"/>
            <a:ext cx="10217150" cy="937260"/>
          </a:xfrm>
          <a:prstGeom prst="rect">
            <a:avLst/>
          </a:prstGeom>
          <a:noFill/>
        </p:spPr>
        <p:txBody>
          <a:bodyPr wrap="square" rtlCol="0" anchor="t">
            <a:spAutoFit/>
          </a:bodyPr>
          <a:p>
            <a:pPr indent="0" fontAlgn="auto">
              <a:lnSpc>
                <a:spcPct val="150000"/>
              </a:lnSpc>
            </a:pPr>
            <a:r>
              <a:rPr lang="en-US" altLang="zh-CN" sz="2000" b="1"/>
              <a:t>RecyclerView</a:t>
            </a:r>
            <a:r>
              <a:rPr lang="zh-CN" altLang="en-US" sz="2000" b="1"/>
              <a:t>参考代码：</a:t>
            </a:r>
            <a:br>
              <a:rPr lang="zh-CN" altLang="en-US" sz="2000"/>
            </a:br>
            <a:r>
              <a:rPr lang="zh-CN" altLang="en-US" sz="1000"/>
              <a:t>https://github.com/android/views-widgets-samples/blob/main/RecyclerView/Application/src/main/java/com/example/android/recyclerview/RecyclerViewFragment.java</a:t>
            </a:r>
            <a:endParaRPr lang="zh-CN" altLang="en-US" sz="2000"/>
          </a:p>
          <a:p>
            <a:r>
              <a:rPr lang="zh-CN" altLang="en-US" sz="1000"/>
              <a:t>https://github.com/android/views-widgets-samples/blob/main/RecyclerView/Application/src/main/java/com/example/android/recyclerview/CustomAdapter.java</a:t>
            </a:r>
            <a:endParaRPr lang="zh-CN" altLang="en-US" sz="1000"/>
          </a:p>
        </p:txBody>
      </p:sp>
      <p:pic>
        <p:nvPicPr>
          <p:cNvPr id="6" name="图片 5"/>
          <p:cNvPicPr>
            <a:picLocks noChangeAspect="1"/>
          </p:cNvPicPr>
          <p:nvPr>
            <p:custDataLst>
              <p:tags r:id="rId1"/>
            </p:custDataLst>
          </p:nvPr>
        </p:nvPicPr>
        <p:blipFill>
          <a:blip r:embed="rId2"/>
          <a:stretch>
            <a:fillRect/>
          </a:stretch>
        </p:blipFill>
        <p:spPr>
          <a:xfrm>
            <a:off x="4810125" y="1783715"/>
            <a:ext cx="6631940" cy="95377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4810125" y="3108960"/>
            <a:ext cx="6566535" cy="29883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tretch>
            <a:fillRect/>
          </a:stretch>
        </p:blipFill>
        <p:spPr>
          <a:xfrm>
            <a:off x="7172960" y="5159375"/>
            <a:ext cx="4824095" cy="1651635"/>
          </a:xfrm>
          <a:prstGeom prst="rect">
            <a:avLst/>
          </a:prstGeom>
          <a:noFill/>
          <a:ln w="9525">
            <a:noFill/>
          </a:ln>
        </p:spPr>
      </p:pic>
      <p:pic>
        <p:nvPicPr>
          <p:cNvPr id="6" name="图片 5"/>
          <p:cNvPicPr>
            <a:picLocks noChangeAspect="1"/>
          </p:cNvPicPr>
          <p:nvPr>
            <p:custDataLst>
              <p:tags r:id="rId3"/>
            </p:custDataLst>
          </p:nvPr>
        </p:nvPicPr>
        <p:blipFill>
          <a:blip r:embed="rId4"/>
          <a:srcRect t="8926"/>
          <a:stretch>
            <a:fillRect/>
          </a:stretch>
        </p:blipFill>
        <p:spPr>
          <a:xfrm>
            <a:off x="698500" y="1550670"/>
            <a:ext cx="10203180" cy="3608705"/>
          </a:xfrm>
          <a:prstGeom prst="rect">
            <a:avLst/>
          </a:prstGeom>
        </p:spPr>
      </p:pic>
      <p:sp>
        <p:nvSpPr>
          <p:cNvPr id="2" name="文本框 1"/>
          <p:cNvSpPr txBox="1"/>
          <p:nvPr>
            <p:custDataLst>
              <p:tags r:id="rId5"/>
            </p:custDataLst>
          </p:nvPr>
        </p:nvSpPr>
        <p:spPr>
          <a:xfrm>
            <a:off x="698500" y="5662930"/>
            <a:ext cx="5699125" cy="368300"/>
          </a:xfrm>
          <a:prstGeom prst="rect">
            <a:avLst/>
          </a:prstGeom>
          <a:noFill/>
        </p:spPr>
        <p:txBody>
          <a:bodyPr wrap="square" rtlCol="0" anchor="t">
            <a:spAutoFit/>
          </a:bodyPr>
          <a:p>
            <a:r>
              <a:rPr lang="zh-CN" altLang="en-US"/>
              <a:t>官方网址：https://github.com/greenrobot/EventBus</a:t>
            </a:r>
            <a:endParaRPr lang="zh-CN" altLang="en-US"/>
          </a:p>
        </p:txBody>
      </p:sp>
      <p:sp>
        <p:nvSpPr>
          <p:cNvPr id="3" name="标题 2"/>
          <p:cNvSpPr/>
          <p:nvPr>
            <p:ph type="title"/>
          </p:nvPr>
        </p:nvSpPr>
        <p:spPr/>
        <p:txBody>
          <a:bodyPr/>
          <a:p>
            <a:r>
              <a:rPr lang="zh-CN" altLang="en-US">
                <a:sym typeface="+mn-ea"/>
              </a:rPr>
              <a:t>Android EventBus</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p:cNvSpPr>
            <a:spLocks noGrp="1"/>
          </p:cNvSpPr>
          <p:nvPr>
            <p:ph type="body" sz="quarter" idx="31"/>
          </p:nvPr>
        </p:nvSpPr>
        <p:spPr/>
        <p:txBody>
          <a:bodyPr/>
          <a:lstStyle/>
          <a:p>
            <a:r>
              <a:rPr lang="zh-CN" altLang="en-US"/>
              <a:t>制作</a:t>
            </a:r>
            <a:r>
              <a:rPr lang="en-US" altLang="zh-CN"/>
              <a:t>Android</a:t>
            </a:r>
            <a:r>
              <a:t>端界面</a:t>
            </a:r>
          </a:p>
        </p:txBody>
      </p:sp>
      <p:sp>
        <p:nvSpPr>
          <p:cNvPr id="40" name="文本占位符 39"/>
          <p:cNvSpPr>
            <a:spLocks noGrp="1"/>
          </p:cNvSpPr>
          <p:nvPr>
            <p:ph type="body" sz="quarter" idx="13"/>
          </p:nvPr>
        </p:nvSpPr>
        <p:spPr>
          <a:xfrm>
            <a:off x="5513388" y="3464445"/>
            <a:ext cx="1165225" cy="423545"/>
          </a:xfrm>
        </p:spPr>
        <p:txBody>
          <a:bodyPr/>
          <a:lstStyle/>
          <a:p>
            <a:r>
              <a:rPr lang="en-US" altLang="zh-CN"/>
              <a:t>Part 01</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系统主要功能界面</a:t>
            </a:r>
            <a:endParaRPr lang="zh-CN" altLang="en-US"/>
          </a:p>
        </p:txBody>
      </p:sp>
      <p:graphicFrame>
        <p:nvGraphicFramePr>
          <p:cNvPr id="3" name="对象 2"/>
          <p:cNvGraphicFramePr/>
          <p:nvPr>
            <p:custDataLst>
              <p:tags r:id="rId1"/>
            </p:custDataLst>
          </p:nvPr>
        </p:nvGraphicFramePr>
        <p:xfrm>
          <a:off x="903605" y="1593850"/>
          <a:ext cx="3004185" cy="5105400"/>
        </p:xfrm>
        <a:graphic>
          <a:graphicData uri="http://schemas.openxmlformats.org/presentationml/2006/ole">
            <mc:AlternateContent xmlns:mc="http://schemas.openxmlformats.org/markup-compatibility/2006">
              <mc:Choice xmlns:v="urn:schemas-microsoft-com:vml" Requires="v">
                <p:oleObj spid="_x0000_s10" name="" r:id="rId2" imgW="4069080" imgH="6819900" progId="Paint.Picture">
                  <p:embed/>
                </p:oleObj>
              </mc:Choice>
              <mc:Fallback>
                <p:oleObj name="" r:id="rId2" imgW="4069080" imgH="6819900" progId="Paint.Picture">
                  <p:embed/>
                  <p:pic>
                    <p:nvPicPr>
                      <p:cNvPr id="0" name="图片 9"/>
                      <p:cNvPicPr/>
                      <p:nvPr/>
                    </p:nvPicPr>
                    <p:blipFill>
                      <a:blip r:embed="rId3"/>
                      <a:stretch>
                        <a:fillRect/>
                      </a:stretch>
                    </p:blipFill>
                    <p:spPr>
                      <a:xfrm>
                        <a:off x="903605" y="1593850"/>
                        <a:ext cx="3004185" cy="5105400"/>
                      </a:xfrm>
                      <a:prstGeom prst="rect">
                        <a:avLst/>
                      </a:prstGeom>
                    </p:spPr>
                  </p:pic>
                </p:oleObj>
              </mc:Fallback>
            </mc:AlternateContent>
          </a:graphicData>
        </a:graphic>
      </p:graphicFrame>
      <p:graphicFrame>
        <p:nvGraphicFramePr>
          <p:cNvPr id="11" name="对象 10"/>
          <p:cNvGraphicFramePr/>
          <p:nvPr>
            <p:custDataLst>
              <p:tags r:id="rId4"/>
            </p:custDataLst>
          </p:nvPr>
        </p:nvGraphicFramePr>
        <p:xfrm>
          <a:off x="4809490" y="1593850"/>
          <a:ext cx="3029585" cy="4529455"/>
        </p:xfrm>
        <a:graphic>
          <a:graphicData uri="http://schemas.openxmlformats.org/presentationml/2006/ole">
            <mc:AlternateContent xmlns:mc="http://schemas.openxmlformats.org/markup-compatibility/2006">
              <mc:Choice xmlns:v="urn:schemas-microsoft-com:vml" Requires="v">
                <p:oleObj spid="_x0000_s12" name="" r:id="rId5" imgW="2712720" imgH="4008120" progId="Paint.Picture">
                  <p:embed/>
                </p:oleObj>
              </mc:Choice>
              <mc:Fallback>
                <p:oleObj name="" r:id="rId5" imgW="2712720" imgH="4008120" progId="Paint.Picture">
                  <p:embed/>
                  <p:pic>
                    <p:nvPicPr>
                      <p:cNvPr id="0" name="图片 11"/>
                      <p:cNvPicPr/>
                      <p:nvPr/>
                    </p:nvPicPr>
                    <p:blipFill>
                      <a:blip r:embed="rId6"/>
                      <a:stretch>
                        <a:fillRect/>
                      </a:stretch>
                    </p:blipFill>
                    <p:spPr>
                      <a:xfrm>
                        <a:off x="4809490" y="1593850"/>
                        <a:ext cx="3029585" cy="4529455"/>
                      </a:xfrm>
                      <a:prstGeom prst="rect">
                        <a:avLst/>
                      </a:prstGeom>
                    </p:spPr>
                  </p:pic>
                </p:oleObj>
              </mc:Fallback>
            </mc:AlternateContent>
          </a:graphicData>
        </a:graphic>
      </p:graphicFrame>
      <p:pic>
        <p:nvPicPr>
          <p:cNvPr id="21" name="图片 2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rcRect t="11569" b="5896"/>
          <a:stretch>
            <a:fillRect/>
          </a:stretch>
        </p:blipFill>
        <p:spPr>
          <a:xfrm>
            <a:off x="8543290" y="1593850"/>
            <a:ext cx="3140710" cy="4609465"/>
          </a:xfrm>
          <a:prstGeom prst="rect">
            <a:avLst/>
          </a:prstGeom>
        </p:spPr>
      </p:pic>
      <p:sp>
        <p:nvSpPr>
          <p:cNvPr id="13" name="文本框 12"/>
          <p:cNvSpPr txBox="1"/>
          <p:nvPr/>
        </p:nvSpPr>
        <p:spPr>
          <a:xfrm>
            <a:off x="1244600" y="6237605"/>
            <a:ext cx="2214245" cy="368300"/>
          </a:xfrm>
          <a:prstGeom prst="rect">
            <a:avLst/>
          </a:prstGeom>
          <a:noFill/>
        </p:spPr>
        <p:txBody>
          <a:bodyPr wrap="square" rtlCol="0">
            <a:spAutoFit/>
          </a:bodyPr>
          <a:p>
            <a:pPr algn="ctr"/>
            <a:r>
              <a:rPr lang="zh-CN" altLang="en-US"/>
              <a:t>平台监控界面</a:t>
            </a:r>
            <a:endParaRPr lang="zh-CN" altLang="en-US"/>
          </a:p>
        </p:txBody>
      </p:sp>
      <p:sp>
        <p:nvSpPr>
          <p:cNvPr id="14" name="文本框 13"/>
          <p:cNvSpPr txBox="1"/>
          <p:nvPr>
            <p:custDataLst>
              <p:tags r:id="rId9"/>
            </p:custDataLst>
          </p:nvPr>
        </p:nvSpPr>
        <p:spPr>
          <a:xfrm>
            <a:off x="4989195" y="6237605"/>
            <a:ext cx="2492375" cy="368300"/>
          </a:xfrm>
          <a:prstGeom prst="rect">
            <a:avLst/>
          </a:prstGeom>
          <a:noFill/>
        </p:spPr>
        <p:txBody>
          <a:bodyPr wrap="square" rtlCol="0">
            <a:spAutoFit/>
          </a:bodyPr>
          <a:p>
            <a:pPr algn="ctr"/>
            <a:r>
              <a:rPr lang="zh-CN" altLang="en-US"/>
              <a:t>蓝牙扫面与连接界面</a:t>
            </a:r>
            <a:endParaRPr lang="zh-CN" altLang="en-US"/>
          </a:p>
        </p:txBody>
      </p:sp>
      <p:sp>
        <p:nvSpPr>
          <p:cNvPr id="15" name="文本框 14"/>
          <p:cNvSpPr txBox="1"/>
          <p:nvPr>
            <p:custDataLst>
              <p:tags r:id="rId10"/>
            </p:custDataLst>
          </p:nvPr>
        </p:nvSpPr>
        <p:spPr>
          <a:xfrm>
            <a:off x="9011920" y="6237605"/>
            <a:ext cx="2214245" cy="368300"/>
          </a:xfrm>
          <a:prstGeom prst="rect">
            <a:avLst/>
          </a:prstGeom>
          <a:noFill/>
        </p:spPr>
        <p:txBody>
          <a:bodyPr wrap="square" rtlCol="0">
            <a:spAutoFit/>
          </a:bodyPr>
          <a:p>
            <a:pPr algn="ctr"/>
            <a:r>
              <a:rPr lang="zh-CN" altLang="en-US"/>
              <a:t>蓝牙打印界面</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界面的布局、控件与属性</a:t>
            </a:r>
            <a:endParaRPr lang="zh-CN" altLang="en-US"/>
          </a:p>
        </p:txBody>
      </p:sp>
      <p:sp>
        <p:nvSpPr>
          <p:cNvPr id="13" name="文本框 12"/>
          <p:cNvSpPr txBox="1"/>
          <p:nvPr/>
        </p:nvSpPr>
        <p:spPr>
          <a:xfrm>
            <a:off x="784225" y="1621155"/>
            <a:ext cx="2214245" cy="460375"/>
          </a:xfrm>
          <a:prstGeom prst="rect">
            <a:avLst/>
          </a:prstGeom>
          <a:noFill/>
        </p:spPr>
        <p:txBody>
          <a:bodyPr wrap="square" rtlCol="0">
            <a:spAutoFit/>
          </a:bodyPr>
          <a:p>
            <a:pPr algn="l"/>
            <a:r>
              <a:rPr lang="zh-CN" altLang="en-US" sz="2400" b="1"/>
              <a:t>主要布局：</a:t>
            </a:r>
            <a:endParaRPr lang="zh-CN" altLang="en-US" sz="2400" b="1"/>
          </a:p>
        </p:txBody>
      </p:sp>
      <p:sp>
        <p:nvSpPr>
          <p:cNvPr id="14" name="文本框 13"/>
          <p:cNvSpPr txBox="1"/>
          <p:nvPr>
            <p:custDataLst>
              <p:tags r:id="rId1"/>
            </p:custDataLst>
          </p:nvPr>
        </p:nvSpPr>
        <p:spPr>
          <a:xfrm>
            <a:off x="4459605" y="1621155"/>
            <a:ext cx="2492375" cy="460375"/>
          </a:xfrm>
          <a:prstGeom prst="rect">
            <a:avLst/>
          </a:prstGeom>
          <a:noFill/>
        </p:spPr>
        <p:txBody>
          <a:bodyPr wrap="square" rtlCol="0">
            <a:spAutoFit/>
          </a:bodyPr>
          <a:p>
            <a:pPr algn="l"/>
            <a:r>
              <a:rPr lang="zh-CN" altLang="en-US" sz="2400" b="1"/>
              <a:t>常用控件：</a:t>
            </a:r>
            <a:endParaRPr lang="zh-CN" altLang="en-US" sz="2400" b="1"/>
          </a:p>
        </p:txBody>
      </p:sp>
      <p:sp>
        <p:nvSpPr>
          <p:cNvPr id="2" name="文本框 1"/>
          <p:cNvSpPr txBox="1"/>
          <p:nvPr>
            <p:custDataLst>
              <p:tags r:id="rId2"/>
            </p:custDataLst>
          </p:nvPr>
        </p:nvSpPr>
        <p:spPr>
          <a:xfrm>
            <a:off x="757555" y="2486660"/>
            <a:ext cx="3867150" cy="368300"/>
          </a:xfrm>
          <a:prstGeom prst="rect">
            <a:avLst/>
          </a:prstGeom>
          <a:noFill/>
        </p:spPr>
        <p:txBody>
          <a:bodyPr wrap="square" rtlCol="0">
            <a:spAutoFit/>
          </a:bodyPr>
          <a:p>
            <a:pPr algn="l"/>
            <a:r>
              <a:rPr lang="zh-CN" altLang="en-US"/>
              <a:t>线性布局：</a:t>
            </a:r>
            <a:r>
              <a:rPr lang="en-US" altLang="zh-CN"/>
              <a:t>LinearLayout</a:t>
            </a:r>
            <a:endParaRPr lang="en-US" altLang="zh-CN"/>
          </a:p>
        </p:txBody>
      </p:sp>
      <p:sp>
        <p:nvSpPr>
          <p:cNvPr id="4" name="文本框 3"/>
          <p:cNvSpPr txBox="1"/>
          <p:nvPr>
            <p:custDataLst>
              <p:tags r:id="rId3"/>
            </p:custDataLst>
          </p:nvPr>
        </p:nvSpPr>
        <p:spPr>
          <a:xfrm>
            <a:off x="757555" y="2978150"/>
            <a:ext cx="3867150" cy="368300"/>
          </a:xfrm>
          <a:prstGeom prst="rect">
            <a:avLst/>
          </a:prstGeom>
          <a:noFill/>
        </p:spPr>
        <p:txBody>
          <a:bodyPr wrap="square" rtlCol="0">
            <a:spAutoFit/>
          </a:bodyPr>
          <a:p>
            <a:pPr algn="l"/>
            <a:r>
              <a:rPr lang="zh-CN" altLang="en-US"/>
              <a:t>相对布局：</a:t>
            </a:r>
            <a:r>
              <a:rPr lang="en-US" altLang="zh-CN"/>
              <a:t>Relative</a:t>
            </a:r>
            <a:r>
              <a:rPr lang="en-US" altLang="zh-CN"/>
              <a:t>Layout</a:t>
            </a:r>
            <a:endParaRPr lang="en-US" altLang="zh-CN"/>
          </a:p>
        </p:txBody>
      </p:sp>
      <p:sp>
        <p:nvSpPr>
          <p:cNvPr id="5" name="文本框 4"/>
          <p:cNvSpPr txBox="1"/>
          <p:nvPr>
            <p:custDataLst>
              <p:tags r:id="rId4"/>
            </p:custDataLst>
          </p:nvPr>
        </p:nvSpPr>
        <p:spPr>
          <a:xfrm>
            <a:off x="757555" y="3469640"/>
            <a:ext cx="3867150" cy="368300"/>
          </a:xfrm>
          <a:prstGeom prst="rect">
            <a:avLst/>
          </a:prstGeom>
          <a:noFill/>
        </p:spPr>
        <p:txBody>
          <a:bodyPr wrap="square" rtlCol="0">
            <a:spAutoFit/>
          </a:bodyPr>
          <a:p>
            <a:pPr algn="l"/>
            <a:r>
              <a:rPr lang="zh-CN" altLang="en-US"/>
              <a:t>绝对布局：</a:t>
            </a:r>
            <a:r>
              <a:rPr lang="en-US" altLang="zh-CN"/>
              <a:t>Absolute</a:t>
            </a:r>
            <a:r>
              <a:rPr lang="en-US" altLang="zh-CN"/>
              <a:t>Layout</a:t>
            </a:r>
            <a:endParaRPr lang="en-US" altLang="zh-CN"/>
          </a:p>
        </p:txBody>
      </p:sp>
      <p:sp>
        <p:nvSpPr>
          <p:cNvPr id="6" name="文本框 5"/>
          <p:cNvSpPr txBox="1"/>
          <p:nvPr>
            <p:custDataLst>
              <p:tags r:id="rId5"/>
            </p:custDataLst>
          </p:nvPr>
        </p:nvSpPr>
        <p:spPr>
          <a:xfrm>
            <a:off x="757555" y="3961130"/>
            <a:ext cx="3867150" cy="368300"/>
          </a:xfrm>
          <a:prstGeom prst="rect">
            <a:avLst/>
          </a:prstGeom>
          <a:noFill/>
        </p:spPr>
        <p:txBody>
          <a:bodyPr wrap="square" rtlCol="0">
            <a:spAutoFit/>
          </a:bodyPr>
          <a:p>
            <a:pPr algn="l"/>
            <a:r>
              <a:rPr lang="zh-CN" altLang="en-US"/>
              <a:t>帧布局：</a:t>
            </a:r>
            <a:r>
              <a:rPr lang="en-US" altLang="zh-CN"/>
              <a:t>Frame</a:t>
            </a:r>
            <a:r>
              <a:rPr lang="en-US" altLang="zh-CN"/>
              <a:t>Layout</a:t>
            </a:r>
            <a:endParaRPr lang="en-US" altLang="zh-CN"/>
          </a:p>
        </p:txBody>
      </p:sp>
      <p:sp>
        <p:nvSpPr>
          <p:cNvPr id="8" name="文本框 7"/>
          <p:cNvSpPr txBox="1"/>
          <p:nvPr>
            <p:custDataLst>
              <p:tags r:id="rId6"/>
            </p:custDataLst>
          </p:nvPr>
        </p:nvSpPr>
        <p:spPr>
          <a:xfrm>
            <a:off x="757555" y="4452620"/>
            <a:ext cx="3867150" cy="368300"/>
          </a:xfrm>
          <a:prstGeom prst="rect">
            <a:avLst/>
          </a:prstGeom>
          <a:noFill/>
        </p:spPr>
        <p:txBody>
          <a:bodyPr wrap="square" rtlCol="0">
            <a:spAutoFit/>
          </a:bodyPr>
          <a:p>
            <a:pPr algn="l"/>
            <a:r>
              <a:rPr lang="zh-CN" altLang="en-US"/>
              <a:t>表格布局：</a:t>
            </a:r>
            <a:r>
              <a:rPr lang="en-US" altLang="zh-CN"/>
              <a:t>Table</a:t>
            </a:r>
            <a:r>
              <a:rPr lang="en-US" altLang="zh-CN"/>
              <a:t>Layout</a:t>
            </a:r>
            <a:endParaRPr lang="en-US" altLang="zh-CN"/>
          </a:p>
        </p:txBody>
      </p:sp>
      <p:sp>
        <p:nvSpPr>
          <p:cNvPr id="9" name="文本框 8"/>
          <p:cNvSpPr txBox="1"/>
          <p:nvPr>
            <p:custDataLst>
              <p:tags r:id="rId7"/>
            </p:custDataLst>
          </p:nvPr>
        </p:nvSpPr>
        <p:spPr>
          <a:xfrm>
            <a:off x="757555" y="4944110"/>
            <a:ext cx="3867150" cy="368300"/>
          </a:xfrm>
          <a:prstGeom prst="rect">
            <a:avLst/>
          </a:prstGeom>
          <a:noFill/>
        </p:spPr>
        <p:txBody>
          <a:bodyPr wrap="square" rtlCol="0">
            <a:spAutoFit/>
          </a:bodyPr>
          <a:p>
            <a:pPr algn="l"/>
            <a:r>
              <a:rPr lang="zh-CN" altLang="en-US"/>
              <a:t>网格布局：</a:t>
            </a:r>
            <a:r>
              <a:rPr lang="en-US" altLang="zh-CN"/>
              <a:t>Grid</a:t>
            </a:r>
            <a:r>
              <a:rPr lang="en-US" altLang="zh-CN"/>
              <a:t>Layout</a:t>
            </a:r>
            <a:endParaRPr lang="en-US" altLang="zh-CN"/>
          </a:p>
        </p:txBody>
      </p:sp>
      <p:sp>
        <p:nvSpPr>
          <p:cNvPr id="16" name="文本框 15"/>
          <p:cNvSpPr txBox="1"/>
          <p:nvPr>
            <p:custDataLst>
              <p:tags r:id="rId8"/>
            </p:custDataLst>
          </p:nvPr>
        </p:nvSpPr>
        <p:spPr>
          <a:xfrm>
            <a:off x="757555" y="5435600"/>
            <a:ext cx="3867150" cy="368300"/>
          </a:xfrm>
          <a:prstGeom prst="rect">
            <a:avLst/>
          </a:prstGeom>
          <a:noFill/>
        </p:spPr>
        <p:txBody>
          <a:bodyPr wrap="square" rtlCol="0">
            <a:spAutoFit/>
          </a:bodyPr>
          <a:p>
            <a:pPr algn="l"/>
            <a:r>
              <a:rPr lang="zh-CN" altLang="en-US"/>
              <a:t>约束布局：</a:t>
            </a:r>
            <a:r>
              <a:rPr lang="en-US" altLang="zh-CN"/>
              <a:t>Constraint</a:t>
            </a:r>
            <a:r>
              <a:rPr lang="en-US" altLang="zh-CN"/>
              <a:t>Layout</a:t>
            </a:r>
            <a:endParaRPr lang="en-US" altLang="zh-CN"/>
          </a:p>
        </p:txBody>
      </p:sp>
      <p:sp>
        <p:nvSpPr>
          <p:cNvPr id="17" name="文本框 16"/>
          <p:cNvSpPr txBox="1"/>
          <p:nvPr>
            <p:custDataLst>
              <p:tags r:id="rId9"/>
            </p:custDataLst>
          </p:nvPr>
        </p:nvSpPr>
        <p:spPr>
          <a:xfrm>
            <a:off x="4518025" y="2486660"/>
            <a:ext cx="2492375" cy="368300"/>
          </a:xfrm>
          <a:prstGeom prst="rect">
            <a:avLst/>
          </a:prstGeom>
          <a:noFill/>
        </p:spPr>
        <p:txBody>
          <a:bodyPr wrap="square" rtlCol="0">
            <a:spAutoFit/>
          </a:bodyPr>
          <a:p>
            <a:pPr algn="l"/>
            <a:r>
              <a:rPr lang="zh-CN" altLang="en-US"/>
              <a:t>文本框：</a:t>
            </a:r>
            <a:r>
              <a:rPr lang="en-US" altLang="zh-CN"/>
              <a:t>TextView</a:t>
            </a:r>
            <a:endParaRPr lang="en-US" altLang="zh-CN"/>
          </a:p>
        </p:txBody>
      </p:sp>
      <p:sp>
        <p:nvSpPr>
          <p:cNvPr id="18" name="文本框 17"/>
          <p:cNvSpPr txBox="1"/>
          <p:nvPr>
            <p:custDataLst>
              <p:tags r:id="rId10"/>
            </p:custDataLst>
          </p:nvPr>
        </p:nvSpPr>
        <p:spPr>
          <a:xfrm>
            <a:off x="4518025" y="2907665"/>
            <a:ext cx="2492375" cy="368300"/>
          </a:xfrm>
          <a:prstGeom prst="rect">
            <a:avLst/>
          </a:prstGeom>
          <a:noFill/>
        </p:spPr>
        <p:txBody>
          <a:bodyPr wrap="square" rtlCol="0">
            <a:spAutoFit/>
          </a:bodyPr>
          <a:p>
            <a:pPr algn="l"/>
            <a:r>
              <a:rPr lang="zh-CN" altLang="en-US"/>
              <a:t>输入框：</a:t>
            </a:r>
            <a:r>
              <a:rPr lang="en-US" altLang="zh-CN"/>
              <a:t>EditText</a:t>
            </a:r>
            <a:endParaRPr lang="en-US" altLang="zh-CN"/>
          </a:p>
        </p:txBody>
      </p:sp>
      <p:sp>
        <p:nvSpPr>
          <p:cNvPr id="19" name="文本框 18"/>
          <p:cNvSpPr txBox="1"/>
          <p:nvPr>
            <p:custDataLst>
              <p:tags r:id="rId11"/>
            </p:custDataLst>
          </p:nvPr>
        </p:nvSpPr>
        <p:spPr>
          <a:xfrm>
            <a:off x="4518025" y="3749675"/>
            <a:ext cx="2492375" cy="368300"/>
          </a:xfrm>
          <a:prstGeom prst="rect">
            <a:avLst/>
          </a:prstGeom>
          <a:noFill/>
        </p:spPr>
        <p:txBody>
          <a:bodyPr wrap="square" rtlCol="0">
            <a:spAutoFit/>
          </a:bodyPr>
          <a:p>
            <a:pPr algn="l"/>
            <a:r>
              <a:rPr lang="zh-CN" altLang="en-US"/>
              <a:t>普通按钮：</a:t>
            </a:r>
            <a:r>
              <a:rPr lang="en-US" altLang="zh-CN"/>
              <a:t>Button</a:t>
            </a:r>
            <a:endParaRPr lang="en-US" altLang="zh-CN"/>
          </a:p>
        </p:txBody>
      </p:sp>
      <p:sp>
        <p:nvSpPr>
          <p:cNvPr id="20" name="文本框 19"/>
          <p:cNvSpPr txBox="1"/>
          <p:nvPr>
            <p:custDataLst>
              <p:tags r:id="rId12"/>
            </p:custDataLst>
          </p:nvPr>
        </p:nvSpPr>
        <p:spPr>
          <a:xfrm>
            <a:off x="4518025" y="3328670"/>
            <a:ext cx="2492375" cy="368300"/>
          </a:xfrm>
          <a:prstGeom prst="rect">
            <a:avLst/>
          </a:prstGeom>
          <a:noFill/>
        </p:spPr>
        <p:txBody>
          <a:bodyPr wrap="square" rtlCol="0">
            <a:spAutoFit/>
          </a:bodyPr>
          <a:p>
            <a:pPr algn="l"/>
            <a:r>
              <a:rPr lang="zh-CN" altLang="en-US"/>
              <a:t>图像视图：</a:t>
            </a:r>
            <a:r>
              <a:rPr lang="en-US" altLang="zh-CN"/>
              <a:t>ImageView</a:t>
            </a:r>
            <a:endParaRPr lang="en-US" altLang="zh-CN"/>
          </a:p>
        </p:txBody>
      </p:sp>
      <p:sp>
        <p:nvSpPr>
          <p:cNvPr id="22" name="文本框 21"/>
          <p:cNvSpPr txBox="1"/>
          <p:nvPr>
            <p:custDataLst>
              <p:tags r:id="rId13"/>
            </p:custDataLst>
          </p:nvPr>
        </p:nvSpPr>
        <p:spPr>
          <a:xfrm>
            <a:off x="4518025" y="4170680"/>
            <a:ext cx="2492375" cy="368300"/>
          </a:xfrm>
          <a:prstGeom prst="rect">
            <a:avLst/>
          </a:prstGeom>
          <a:noFill/>
        </p:spPr>
        <p:txBody>
          <a:bodyPr wrap="square" rtlCol="0">
            <a:spAutoFit/>
          </a:bodyPr>
          <a:p>
            <a:pPr algn="l"/>
            <a:r>
              <a:rPr lang="zh-CN" altLang="en-US"/>
              <a:t>单选按钮：</a:t>
            </a:r>
            <a:r>
              <a:rPr lang="en-US" altLang="zh-CN"/>
              <a:t>Radio</a:t>
            </a:r>
            <a:r>
              <a:rPr lang="en-US" altLang="zh-CN"/>
              <a:t>View</a:t>
            </a:r>
            <a:endParaRPr lang="en-US" altLang="zh-CN"/>
          </a:p>
        </p:txBody>
      </p:sp>
      <p:sp>
        <p:nvSpPr>
          <p:cNvPr id="25" name="文本框 24"/>
          <p:cNvSpPr txBox="1"/>
          <p:nvPr>
            <p:custDataLst>
              <p:tags r:id="rId14"/>
            </p:custDataLst>
          </p:nvPr>
        </p:nvSpPr>
        <p:spPr>
          <a:xfrm>
            <a:off x="4518025" y="5433695"/>
            <a:ext cx="2492375" cy="368300"/>
          </a:xfrm>
          <a:prstGeom prst="rect">
            <a:avLst/>
          </a:prstGeom>
          <a:noFill/>
        </p:spPr>
        <p:txBody>
          <a:bodyPr wrap="square" rtlCol="0">
            <a:spAutoFit/>
          </a:bodyPr>
          <a:p>
            <a:pPr algn="l"/>
            <a:r>
              <a:rPr lang="zh-CN" altLang="en-US"/>
              <a:t>列表：</a:t>
            </a:r>
            <a:r>
              <a:rPr lang="en-US" altLang="zh-CN"/>
              <a:t>Recycler</a:t>
            </a:r>
            <a:r>
              <a:rPr lang="en-US" altLang="zh-CN"/>
              <a:t>View</a:t>
            </a:r>
            <a:endParaRPr lang="en-US" altLang="zh-CN"/>
          </a:p>
        </p:txBody>
      </p:sp>
      <p:sp>
        <p:nvSpPr>
          <p:cNvPr id="27" name="文本框 26"/>
          <p:cNvSpPr txBox="1"/>
          <p:nvPr>
            <p:custDataLst>
              <p:tags r:id="rId15"/>
            </p:custDataLst>
          </p:nvPr>
        </p:nvSpPr>
        <p:spPr>
          <a:xfrm>
            <a:off x="4518025" y="5012690"/>
            <a:ext cx="2492375" cy="368300"/>
          </a:xfrm>
          <a:prstGeom prst="rect">
            <a:avLst/>
          </a:prstGeom>
          <a:noFill/>
        </p:spPr>
        <p:txBody>
          <a:bodyPr wrap="square" rtlCol="0">
            <a:spAutoFit/>
          </a:bodyPr>
          <a:p>
            <a:pPr algn="l"/>
            <a:r>
              <a:rPr lang="zh-CN" altLang="en-US"/>
              <a:t>提示框：</a:t>
            </a:r>
            <a:r>
              <a:rPr lang="en-US" altLang="zh-CN"/>
              <a:t>Toast</a:t>
            </a:r>
            <a:endParaRPr lang="en-US" altLang="zh-CN"/>
          </a:p>
        </p:txBody>
      </p:sp>
      <p:sp>
        <p:nvSpPr>
          <p:cNvPr id="29" name="文本框 28"/>
          <p:cNvSpPr txBox="1"/>
          <p:nvPr>
            <p:custDataLst>
              <p:tags r:id="rId16"/>
            </p:custDataLst>
          </p:nvPr>
        </p:nvSpPr>
        <p:spPr>
          <a:xfrm>
            <a:off x="4518025" y="4591685"/>
            <a:ext cx="2492375" cy="368300"/>
          </a:xfrm>
          <a:prstGeom prst="rect">
            <a:avLst/>
          </a:prstGeom>
          <a:noFill/>
        </p:spPr>
        <p:txBody>
          <a:bodyPr wrap="square" rtlCol="0">
            <a:spAutoFit/>
          </a:bodyPr>
          <a:p>
            <a:pPr algn="l"/>
            <a:r>
              <a:rPr lang="zh-CN" altLang="en-US"/>
              <a:t>复选框：</a:t>
            </a:r>
            <a:r>
              <a:rPr lang="en-US" altLang="zh-CN"/>
              <a:t>CheckBox</a:t>
            </a:r>
            <a:endParaRPr lang="en-US" altLang="zh-CN"/>
          </a:p>
        </p:txBody>
      </p:sp>
      <p:pic>
        <p:nvPicPr>
          <p:cNvPr id="30" name="图片 29"/>
          <p:cNvPicPr>
            <a:picLocks noChangeAspect="1"/>
          </p:cNvPicPr>
          <p:nvPr>
            <p:custDataLst>
              <p:tags r:id="rId17"/>
            </p:custDataLst>
          </p:nvPr>
        </p:nvPicPr>
        <p:blipFill>
          <a:blip r:embed="rId18"/>
          <a:srcRect t="14398" b="18455"/>
          <a:stretch>
            <a:fillRect/>
          </a:stretch>
        </p:blipFill>
        <p:spPr>
          <a:xfrm>
            <a:off x="8046720" y="2242820"/>
            <a:ext cx="3002280" cy="3909060"/>
          </a:xfrm>
          <a:prstGeom prst="rect">
            <a:avLst/>
          </a:prstGeom>
        </p:spPr>
      </p:pic>
      <p:sp>
        <p:nvSpPr>
          <p:cNvPr id="31" name="文本框 30"/>
          <p:cNvSpPr txBox="1"/>
          <p:nvPr>
            <p:custDataLst>
              <p:tags r:id="rId19"/>
            </p:custDataLst>
          </p:nvPr>
        </p:nvSpPr>
        <p:spPr>
          <a:xfrm>
            <a:off x="7891145" y="1621155"/>
            <a:ext cx="2492375" cy="460375"/>
          </a:xfrm>
          <a:prstGeom prst="rect">
            <a:avLst/>
          </a:prstGeom>
          <a:noFill/>
        </p:spPr>
        <p:txBody>
          <a:bodyPr wrap="square" rtlCol="0">
            <a:spAutoFit/>
          </a:bodyPr>
          <a:p>
            <a:pPr algn="l"/>
            <a:r>
              <a:rPr lang="zh-CN" altLang="en-US" sz="2400" b="1"/>
              <a:t>常用属性：</a:t>
            </a:r>
            <a:endParaRPr lang="zh-CN" altLang="en-US" sz="2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a:t>Android</a:t>
            </a:r>
            <a:r>
              <a:rPr lang="zh-CN" altLang="en-US"/>
              <a:t>四大组件</a:t>
            </a:r>
            <a:endParaRPr lang="zh-CN" altLang="en-US"/>
          </a:p>
        </p:txBody>
      </p:sp>
      <p:sp>
        <p:nvSpPr>
          <p:cNvPr id="3" name="文本框 2"/>
          <p:cNvSpPr txBox="1"/>
          <p:nvPr/>
        </p:nvSpPr>
        <p:spPr>
          <a:xfrm>
            <a:off x="1381125" y="1530350"/>
            <a:ext cx="9705975" cy="814705"/>
          </a:xfrm>
          <a:prstGeom prst="rect">
            <a:avLst/>
          </a:prstGeom>
          <a:noFill/>
        </p:spPr>
        <p:txBody>
          <a:bodyPr wrap="square" rtlCol="0" anchor="t">
            <a:spAutoFit/>
          </a:bodyPr>
          <a:p>
            <a:r>
              <a:rPr lang="zh-CN" altLang="en-US" sz="2000" b="1"/>
              <a:t>1、Activity组件</a:t>
            </a:r>
            <a:endParaRPr lang="zh-CN" altLang="en-US" sz="2000" b="1"/>
          </a:p>
          <a:p>
            <a:pPr indent="0" fontAlgn="auto">
              <a:lnSpc>
                <a:spcPct val="150000"/>
              </a:lnSpc>
            </a:pPr>
            <a:r>
              <a:rPr lang="en-US" altLang="zh-CN"/>
              <a:t>Activity</a:t>
            </a:r>
            <a:r>
              <a:rPr lang="zh-CN" altLang="en-US"/>
              <a:t>组件是一个单独的窗口，程序流程都必须在【Activity】中运行，所有它是最基本的模块。</a:t>
            </a:r>
            <a:endParaRPr lang="zh-CN" altLang="en-US"/>
          </a:p>
        </p:txBody>
      </p:sp>
      <p:sp>
        <p:nvSpPr>
          <p:cNvPr id="10" name="文本框 9"/>
          <p:cNvSpPr txBox="1"/>
          <p:nvPr>
            <p:custDataLst>
              <p:tags r:id="rId1"/>
            </p:custDataLst>
          </p:nvPr>
        </p:nvSpPr>
        <p:spPr>
          <a:xfrm>
            <a:off x="1381125" y="2730500"/>
            <a:ext cx="9705975" cy="814705"/>
          </a:xfrm>
          <a:prstGeom prst="rect">
            <a:avLst/>
          </a:prstGeom>
          <a:noFill/>
        </p:spPr>
        <p:txBody>
          <a:bodyPr wrap="square" rtlCol="0" anchor="t">
            <a:spAutoFit/>
          </a:bodyPr>
          <a:p>
            <a:r>
              <a:rPr lang="en-US" altLang="zh-CN" sz="2000" b="1"/>
              <a:t>2</a:t>
            </a:r>
            <a:r>
              <a:rPr lang="zh-CN" altLang="en-US" sz="2000" b="1"/>
              <a:t>、</a:t>
            </a:r>
            <a:r>
              <a:rPr lang="en-US" altLang="zh-CN" sz="2000" b="1"/>
              <a:t>S</a:t>
            </a:r>
            <a:r>
              <a:rPr lang="zh-CN" altLang="en-US" sz="2000" b="1"/>
              <a:t>ervice组件</a:t>
            </a:r>
            <a:endParaRPr lang="zh-CN" altLang="en-US" sz="2000" b="1"/>
          </a:p>
          <a:p>
            <a:pPr indent="0" fontAlgn="auto">
              <a:lnSpc>
                <a:spcPct val="150000"/>
              </a:lnSpc>
            </a:pPr>
            <a:r>
              <a:rPr lang="zh-CN" altLang="en-US"/>
              <a:t>服务组件用于在后台完成用户指定的操作。</a:t>
            </a:r>
            <a:endParaRPr lang="zh-CN" altLang="en-US"/>
          </a:p>
        </p:txBody>
      </p:sp>
      <p:sp>
        <p:nvSpPr>
          <p:cNvPr id="11" name="文本框 10"/>
          <p:cNvSpPr txBox="1"/>
          <p:nvPr>
            <p:custDataLst>
              <p:tags r:id="rId2"/>
            </p:custDataLst>
          </p:nvPr>
        </p:nvSpPr>
        <p:spPr>
          <a:xfrm>
            <a:off x="1381125" y="3930650"/>
            <a:ext cx="9705340" cy="1229995"/>
          </a:xfrm>
          <a:prstGeom prst="rect">
            <a:avLst/>
          </a:prstGeom>
          <a:noFill/>
        </p:spPr>
        <p:txBody>
          <a:bodyPr wrap="square" rtlCol="0" anchor="t">
            <a:spAutoFit/>
          </a:bodyPr>
          <a:p>
            <a:r>
              <a:rPr lang="zh-CN" altLang="en-US" sz="2000" b="1"/>
              <a:t>3、ContentProvider组件</a:t>
            </a:r>
            <a:endParaRPr lang="zh-CN" altLang="en-US"/>
          </a:p>
          <a:p>
            <a:pPr indent="0" fontAlgn="auto">
              <a:lnSpc>
                <a:spcPct val="150000"/>
              </a:lnSpc>
            </a:pPr>
            <a:r>
              <a:rPr lang="zh-CN" altLang="en-US"/>
              <a:t>内容提供者将一些特定的应用程序数据供给其它应用程序使用。数据可以存储于文件系统、SQLite数据库或其它方式。</a:t>
            </a:r>
            <a:endParaRPr lang="zh-CN" altLang="en-US"/>
          </a:p>
        </p:txBody>
      </p:sp>
      <p:sp>
        <p:nvSpPr>
          <p:cNvPr id="12" name="文本框 11"/>
          <p:cNvSpPr txBox="1"/>
          <p:nvPr>
            <p:custDataLst>
              <p:tags r:id="rId3"/>
            </p:custDataLst>
          </p:nvPr>
        </p:nvSpPr>
        <p:spPr>
          <a:xfrm>
            <a:off x="1381125" y="5546090"/>
            <a:ext cx="9705340" cy="814705"/>
          </a:xfrm>
          <a:prstGeom prst="rect">
            <a:avLst/>
          </a:prstGeom>
          <a:noFill/>
        </p:spPr>
        <p:txBody>
          <a:bodyPr wrap="square" rtlCol="0" anchor="t">
            <a:spAutoFit/>
          </a:bodyPr>
          <a:p>
            <a:r>
              <a:rPr lang="zh-CN" altLang="en-US" sz="2000" b="1"/>
              <a:t>4、</a:t>
            </a:r>
            <a:r>
              <a:rPr lang="en-US" altLang="zh-CN" sz="2000" b="1"/>
              <a:t>B</a:t>
            </a:r>
            <a:r>
              <a:rPr lang="zh-CN" altLang="en-US" sz="2000" b="1"/>
              <a:t>roadcast</a:t>
            </a:r>
            <a:r>
              <a:rPr lang="en-US" altLang="zh-CN" sz="2000" b="1"/>
              <a:t>R</a:t>
            </a:r>
            <a:r>
              <a:rPr lang="zh-CN" altLang="en-US" sz="2000" b="1"/>
              <a:t>eceiver组件</a:t>
            </a:r>
            <a:endParaRPr lang="zh-CN" altLang="en-US" sz="2000" b="1"/>
          </a:p>
          <a:p>
            <a:pPr indent="0" fontAlgn="auto">
              <a:lnSpc>
                <a:spcPct val="150000"/>
              </a:lnSpc>
            </a:pPr>
            <a:r>
              <a:rPr lang="zh-CN" altLang="en-US"/>
              <a:t>广播是程序之间传递信息时的一种机制，作用就是接收或者发送通知。</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占位符 40"/>
          <p:cNvSpPr>
            <a:spLocks noGrp="1"/>
          </p:cNvSpPr>
          <p:nvPr>
            <p:ph type="body" sz="quarter" idx="31"/>
          </p:nvPr>
        </p:nvSpPr>
        <p:spPr/>
        <p:txBody>
          <a:bodyPr/>
          <a:lstStyle/>
          <a:p>
            <a:r>
              <a:rPr>
                <a:sym typeface="+mn-ea"/>
              </a:rPr>
              <a:t>实现与云平台交互</a:t>
            </a:r>
            <a:endParaRPr lang="zh-CN" altLang="en-US"/>
          </a:p>
        </p:txBody>
      </p:sp>
      <p:sp>
        <p:nvSpPr>
          <p:cNvPr id="40" name="文本占位符 39"/>
          <p:cNvSpPr>
            <a:spLocks noGrp="1"/>
          </p:cNvSpPr>
          <p:nvPr>
            <p:ph type="body" sz="quarter" idx="13"/>
          </p:nvPr>
        </p:nvSpPr>
        <p:spPr>
          <a:xfrm>
            <a:off x="5513388" y="3464445"/>
            <a:ext cx="1165225" cy="423545"/>
          </a:xfrm>
        </p:spPr>
        <p:txBody>
          <a:bodyPr/>
          <a:lstStyle/>
          <a:p>
            <a:pPr algn="ctr"/>
            <a:r>
              <a:rPr lang="en-US" altLang="zh-CN">
                <a:sym typeface="+mn-ea"/>
              </a:rPr>
              <a:t>Part 02</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物联网云平台</a:t>
            </a:r>
            <a:endParaRPr lang="en-US" altLang="zh-CN"/>
          </a:p>
        </p:txBody>
      </p:sp>
      <p:sp>
        <p:nvSpPr>
          <p:cNvPr id="3" name="文本框 2"/>
          <p:cNvSpPr txBox="1"/>
          <p:nvPr/>
        </p:nvSpPr>
        <p:spPr>
          <a:xfrm>
            <a:off x="824865" y="1541145"/>
            <a:ext cx="6096000" cy="398780"/>
          </a:xfrm>
          <a:prstGeom prst="rect">
            <a:avLst/>
          </a:prstGeom>
          <a:noFill/>
        </p:spPr>
        <p:txBody>
          <a:bodyPr wrap="square" rtlCol="0" anchor="t">
            <a:spAutoFit/>
          </a:bodyPr>
          <a:p>
            <a:r>
              <a:rPr lang="zh-CN" altLang="en-US" sz="2000"/>
              <a:t>物联网云平台网址：http://www.nlecloud.com/</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1115060" y="2320290"/>
            <a:ext cx="4192905" cy="395033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93790" y="3540760"/>
            <a:ext cx="4411980" cy="1508760"/>
          </a:xfrm>
          <a:prstGeom prst="rect">
            <a:avLst/>
          </a:prstGeom>
        </p:spPr>
      </p:pic>
      <p:pic>
        <p:nvPicPr>
          <p:cNvPr id="8" name="图片 7"/>
          <p:cNvPicPr>
            <a:picLocks noChangeAspect="1"/>
          </p:cNvPicPr>
          <p:nvPr/>
        </p:nvPicPr>
        <p:blipFill>
          <a:blip r:embed="rId5"/>
          <a:srcRect t="14663"/>
          <a:stretch>
            <a:fillRect/>
          </a:stretch>
        </p:blipFill>
        <p:spPr>
          <a:xfrm>
            <a:off x="824865" y="1443990"/>
            <a:ext cx="10515600" cy="4938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物联网云平台</a:t>
            </a:r>
            <a:r>
              <a:rPr lang="en-US" altLang="zh-CN"/>
              <a:t>API</a:t>
            </a:r>
            <a:r>
              <a:rPr lang="zh-CN" altLang="en-US"/>
              <a:t>接口</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611505" y="1902460"/>
            <a:ext cx="5265420" cy="396113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824980" y="1902460"/>
            <a:ext cx="4463415" cy="4500245"/>
          </a:xfrm>
          <a:prstGeom prst="rect">
            <a:avLst/>
          </a:prstGeom>
        </p:spPr>
      </p:pic>
      <p:sp>
        <p:nvSpPr>
          <p:cNvPr id="3" name="文本框 2"/>
          <p:cNvSpPr txBox="1"/>
          <p:nvPr/>
        </p:nvSpPr>
        <p:spPr>
          <a:xfrm>
            <a:off x="6824980" y="1316990"/>
            <a:ext cx="4079240" cy="398780"/>
          </a:xfrm>
          <a:prstGeom prst="rect">
            <a:avLst/>
          </a:prstGeom>
          <a:noFill/>
        </p:spPr>
        <p:txBody>
          <a:bodyPr wrap="square" rtlCol="0">
            <a:spAutoFit/>
          </a:bodyPr>
          <a:p>
            <a:r>
              <a:rPr lang="en-US" altLang="zh-CN" sz="2000" b="1"/>
              <a:t>Apipost</a:t>
            </a:r>
            <a:r>
              <a:rPr lang="zh-CN" altLang="en-US" sz="2000" b="1"/>
              <a:t>调试工具</a:t>
            </a:r>
            <a:endParaRPr lang="zh-CN" altLang="en-US" sz="2000" b="1"/>
          </a:p>
        </p:txBody>
      </p:sp>
      <p:sp>
        <p:nvSpPr>
          <p:cNvPr id="5" name="文本框 4"/>
          <p:cNvSpPr txBox="1"/>
          <p:nvPr>
            <p:custDataLst>
              <p:tags r:id="rId5"/>
            </p:custDataLst>
          </p:nvPr>
        </p:nvSpPr>
        <p:spPr>
          <a:xfrm>
            <a:off x="705485" y="1443990"/>
            <a:ext cx="4079240" cy="398780"/>
          </a:xfrm>
          <a:prstGeom prst="rect">
            <a:avLst/>
          </a:prstGeom>
          <a:noFill/>
        </p:spPr>
        <p:txBody>
          <a:bodyPr wrap="square" rtlCol="0">
            <a:spAutoFit/>
          </a:bodyPr>
          <a:p>
            <a:r>
              <a:rPr lang="zh-CN" sz="2000" b="1"/>
              <a:t>物联网云平台：</a:t>
            </a:r>
            <a:r>
              <a:rPr lang="en-US" altLang="zh-CN" sz="2000" b="1">
                <a:latin typeface="+mn-ea"/>
              </a:rPr>
              <a:t>RESTful </a:t>
            </a:r>
            <a:r>
              <a:rPr lang="en-US" altLang="zh-CN" sz="2000" b="1"/>
              <a:t>API</a:t>
            </a:r>
            <a:endParaRPr lang="en-US" altLang="zh-CN" sz="2000" b="1"/>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COMMONDATA" val="eyJoZGlkIjoiNGJkMGFlYjJjMmNlNWZmZGEwZTVlNzdjYjg3MjE2NmIifQ=="/>
  <p:tag name="KSO_WPP_MARK_KEY" val="40686a83-1eb8-40c1-95d6-4d582a0c62ec"/>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常用版式">
  <a:themeElements>
    <a:clrScheme name="炫彩主题">
      <a:dk1>
        <a:srgbClr val="000000"/>
      </a:dk1>
      <a:lt1>
        <a:srgbClr val="FFFFFF"/>
      </a:lt1>
      <a:dk2>
        <a:srgbClr val="0F1423"/>
      </a:dk2>
      <a:lt2>
        <a:srgbClr val="FFFFFF"/>
      </a:lt2>
      <a:accent1>
        <a:srgbClr val="3174E7"/>
      </a:accent1>
      <a:accent2>
        <a:srgbClr val="10A4F8"/>
      </a:accent2>
      <a:accent3>
        <a:srgbClr val="9049E1"/>
      </a:accent3>
      <a:accent4>
        <a:srgbClr val="56CA95"/>
      </a:accent4>
      <a:accent5>
        <a:srgbClr val="FFBA55"/>
      </a:accent5>
      <a:accent6>
        <a:srgbClr val="EC5F74"/>
      </a:accent6>
      <a:hlink>
        <a:srgbClr val="0563C1"/>
      </a:hlink>
      <a:folHlink>
        <a:srgbClr val="954D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产业学院补充版式">
  <a:themeElements>
    <a:clrScheme name="炫彩主题">
      <a:dk1>
        <a:srgbClr val="000000"/>
      </a:dk1>
      <a:lt1>
        <a:srgbClr val="FFFFFF"/>
      </a:lt1>
      <a:dk2>
        <a:srgbClr val="0F1423"/>
      </a:dk2>
      <a:lt2>
        <a:srgbClr val="FFFFFF"/>
      </a:lt2>
      <a:accent1>
        <a:srgbClr val="3174E7"/>
      </a:accent1>
      <a:accent2>
        <a:srgbClr val="10A4F8"/>
      </a:accent2>
      <a:accent3>
        <a:srgbClr val="9049E1"/>
      </a:accent3>
      <a:accent4>
        <a:srgbClr val="56CA95"/>
      </a:accent4>
      <a:accent5>
        <a:srgbClr val="FFBA55"/>
      </a:accent5>
      <a:accent6>
        <a:srgbClr val="EC5F74"/>
      </a:accent6>
      <a:hlink>
        <a:srgbClr val="0563C1"/>
      </a:hlink>
      <a:folHlink>
        <a:srgbClr val="954D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3137</Words>
  <Application>WPS 演示</Application>
  <PresentationFormat>宽屏</PresentationFormat>
  <Paragraphs>246</Paragraphs>
  <Slides>24</Slides>
  <Notes>0</Notes>
  <HiddenSlides>0</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2</vt:i4>
      </vt:variant>
      <vt:variant>
        <vt:lpstr>幻灯片标题</vt:lpstr>
      </vt:variant>
      <vt:variant>
        <vt:i4>24</vt:i4>
      </vt:variant>
    </vt:vector>
  </HeadingPairs>
  <TitlesOfParts>
    <vt:vector size="54" baseType="lpstr">
      <vt:lpstr>Arial</vt:lpstr>
      <vt:lpstr>宋体</vt:lpstr>
      <vt:lpstr>Wingdings</vt:lpstr>
      <vt:lpstr>Arial</vt:lpstr>
      <vt:lpstr>微软雅黑</vt:lpstr>
      <vt:lpstr>等线</vt:lpstr>
      <vt:lpstr>等线 Light</vt:lpstr>
      <vt:lpstr>Calibri</vt:lpstr>
      <vt:lpstr>优设好身体</vt:lpstr>
      <vt:lpstr>优设标题黑</vt:lpstr>
      <vt:lpstr>演示新手书</vt:lpstr>
      <vt:lpstr>站酷快乐体2016修订版</vt:lpstr>
      <vt:lpstr>思源黑体 CN Medium</vt:lpstr>
      <vt:lpstr>字体管家青葱</vt:lpstr>
      <vt:lpstr>微软雅黑 Light</vt:lpstr>
      <vt:lpstr>仿宋_GB2312</vt:lpstr>
      <vt:lpstr>Impact</vt:lpstr>
      <vt:lpstr>苹方 常规</vt:lpstr>
      <vt:lpstr>Dubai Light</vt:lpstr>
      <vt:lpstr>Arial Unicode MS</vt:lpstr>
      <vt:lpstr>Calibri</vt:lpstr>
      <vt:lpstr>Times New Roman</vt:lpstr>
      <vt:lpstr>Arial Black</vt:lpstr>
      <vt:lpstr>黑体</vt:lpstr>
      <vt:lpstr>Yu Gothic</vt:lpstr>
      <vt:lpstr>仿宋</vt:lpstr>
      <vt:lpstr>常用版式</vt:lpstr>
      <vt:lpstr>产业学院补充版式</vt:lpstr>
      <vt:lpstr>Paint.Picture</vt:lpstr>
      <vt:lpstr>Paint.Picture</vt:lpstr>
      <vt:lpstr>智慧云播报打印系统</vt:lpstr>
      <vt:lpstr>PowerPoint 演示文稿</vt:lpstr>
      <vt:lpstr>PowerPoint 演示文稿</vt:lpstr>
      <vt:lpstr>系统主要功能界面</vt:lpstr>
      <vt:lpstr>界面的布局、控件与属性</vt:lpstr>
      <vt:lpstr>Android四大组件</vt:lpstr>
      <vt:lpstr>PowerPoint 演示文稿</vt:lpstr>
      <vt:lpstr>物联网云平台</vt:lpstr>
      <vt:lpstr>物联网云平台API接口</vt:lpstr>
      <vt:lpstr>Retrofit2框架--HTTP通讯</vt:lpstr>
      <vt:lpstr>实现与云平台交互</vt:lpstr>
      <vt:lpstr>PowerPoint 演示文稿</vt:lpstr>
      <vt:lpstr>百度语音识别应用</vt:lpstr>
      <vt:lpstr>百度语音识别应用-鉴权</vt:lpstr>
      <vt:lpstr>语音识别功能</vt:lpstr>
      <vt:lpstr>Android Studio相关版本</vt:lpstr>
      <vt:lpstr>PowerPoint 演示文稿</vt:lpstr>
      <vt:lpstr>蓝牙调试工具</vt:lpstr>
      <vt:lpstr>蓝牙调试工具</vt:lpstr>
      <vt:lpstr>蓝牙开发相关类与步骤</vt:lpstr>
      <vt:lpstr>蓝牙开发相关类与步骤</vt:lpstr>
      <vt:lpstr>蓝牙列表相关类与步骤</vt:lpstr>
      <vt:lpstr>Android EventBus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zzb</cp:lastModifiedBy>
  <cp:revision>453</cp:revision>
  <dcterms:created xsi:type="dcterms:W3CDTF">2019-06-19T02:08:00Z</dcterms:created>
  <dcterms:modified xsi:type="dcterms:W3CDTF">2024-08-19T09:38:32Z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B923FF7B16F141EDB2CE2C86D7D379B4_13</vt:lpwstr>
  </property>
</Properties>
</file>